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2"/>
  </p:notesMasterIdLst>
  <p:sldIdLst>
    <p:sldId id="4412" r:id="rId3"/>
    <p:sldId id="4414" r:id="rId4"/>
    <p:sldId id="4415" r:id="rId5"/>
    <p:sldId id="4413" r:id="rId6"/>
    <p:sldId id="305" r:id="rId7"/>
    <p:sldId id="4417" r:id="rId8"/>
    <p:sldId id="4418" r:id="rId9"/>
    <p:sldId id="4419" r:id="rId10"/>
    <p:sldId id="44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Title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D6-4243-A5F4-6AA3E279A73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D6-4243-A5F4-6AA3E279A73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D6-4243-A5F4-6AA3E279A732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D6-4243-A5F4-6AA3E279A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30"/>
        <c:axId val="-1781335632"/>
        <c:axId val="-1781335088"/>
      </c:barChart>
      <c:catAx>
        <c:axId val="-1781335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81335088"/>
        <c:crosses val="autoZero"/>
        <c:auto val="1"/>
        <c:lblAlgn val="ctr"/>
        <c:lblOffset val="100"/>
        <c:noMultiLvlLbl val="0"/>
      </c:catAx>
      <c:valAx>
        <c:axId val="-1781335088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5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78133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 i="0"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03619-2F69-40C3-90AB-A453296DD62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2A20-425A-4D32-94A7-3D7BFFB8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marL="0" marR="0" lvl="0" indent="0" algn="r" defTabSz="1828434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10E75A7-B0F9-5642-96AB-06237E68FE0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cs typeface="+mn-cs"/>
            </a:endParaRPr>
          </a:p>
        </p:txBody>
      </p:sp>
      <p:sp>
        <p:nvSpPr>
          <p:cNvPr id="409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1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81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26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2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6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2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407440-782C-444F-B453-1F7539CA671C}"/>
              </a:ext>
            </a:extLst>
          </p:cNvPr>
          <p:cNvGrpSpPr/>
          <p:nvPr/>
        </p:nvGrpSpPr>
        <p:grpSpPr>
          <a:xfrm>
            <a:off x="4561772" y="2288144"/>
            <a:ext cx="6501100" cy="3182212"/>
            <a:chOff x="8293127" y="4315029"/>
            <a:chExt cx="14336727" cy="7017660"/>
          </a:xfrm>
        </p:grpSpPr>
        <p:grpSp>
          <p:nvGrpSpPr>
            <p:cNvPr id="838" name="Group 837">
              <a:extLst>
                <a:ext uri="{FF2B5EF4-FFF2-40B4-BE49-F238E27FC236}">
                  <a16:creationId xmlns:a16="http://schemas.microsoft.com/office/drawing/2014/main" id="{FFD07D5D-5F9E-DF46-864B-B7E0B3F27D77}"/>
                </a:ext>
              </a:extLst>
            </p:cNvPr>
            <p:cNvGrpSpPr/>
            <p:nvPr/>
          </p:nvGrpSpPr>
          <p:grpSpPr>
            <a:xfrm>
              <a:off x="19490186" y="8854274"/>
              <a:ext cx="2632826" cy="2025579"/>
              <a:chOff x="17313474" y="8259388"/>
              <a:chExt cx="3349052" cy="2754834"/>
            </a:xfrm>
            <a:solidFill>
              <a:schemeClr val="accent3"/>
            </a:solidFill>
          </p:grpSpPr>
          <p:sp>
            <p:nvSpPr>
              <p:cNvPr id="1221" name="Freeform 403">
                <a:extLst>
                  <a:ext uri="{FF2B5EF4-FFF2-40B4-BE49-F238E27FC236}">
                    <a16:creationId xmlns:a16="http://schemas.microsoft.com/office/drawing/2014/main" id="{509FFDA9-95F7-7C4C-B701-3B800E68F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3474" y="8845757"/>
                <a:ext cx="2084011" cy="1648471"/>
              </a:xfrm>
              <a:custGeom>
                <a:avLst/>
                <a:gdLst>
                  <a:gd name="T0" fmla="*/ 96 w 204"/>
                  <a:gd name="T1" fmla="*/ 3 h 152"/>
                  <a:gd name="T2" fmla="*/ 97 w 204"/>
                  <a:gd name="T3" fmla="*/ 7 h 152"/>
                  <a:gd name="T4" fmla="*/ 86 w 204"/>
                  <a:gd name="T5" fmla="*/ 13 h 152"/>
                  <a:gd name="T6" fmla="*/ 76 w 204"/>
                  <a:gd name="T7" fmla="*/ 24 h 152"/>
                  <a:gd name="T8" fmla="*/ 71 w 204"/>
                  <a:gd name="T9" fmla="*/ 15 h 152"/>
                  <a:gd name="T10" fmla="*/ 65 w 204"/>
                  <a:gd name="T11" fmla="*/ 19 h 152"/>
                  <a:gd name="T12" fmla="*/ 62 w 204"/>
                  <a:gd name="T13" fmla="*/ 22 h 152"/>
                  <a:gd name="T14" fmla="*/ 59 w 204"/>
                  <a:gd name="T15" fmla="*/ 26 h 152"/>
                  <a:gd name="T16" fmla="*/ 55 w 204"/>
                  <a:gd name="T17" fmla="*/ 33 h 152"/>
                  <a:gd name="T18" fmla="*/ 51 w 204"/>
                  <a:gd name="T19" fmla="*/ 30 h 152"/>
                  <a:gd name="T20" fmla="*/ 47 w 204"/>
                  <a:gd name="T21" fmla="*/ 38 h 152"/>
                  <a:gd name="T22" fmla="*/ 24 w 204"/>
                  <a:gd name="T23" fmla="*/ 50 h 152"/>
                  <a:gd name="T24" fmla="*/ 7 w 204"/>
                  <a:gd name="T25" fmla="*/ 60 h 152"/>
                  <a:gd name="T26" fmla="*/ 3 w 204"/>
                  <a:gd name="T27" fmla="*/ 68 h 152"/>
                  <a:gd name="T28" fmla="*/ 4 w 204"/>
                  <a:gd name="T29" fmla="*/ 82 h 152"/>
                  <a:gd name="T30" fmla="*/ 7 w 204"/>
                  <a:gd name="T31" fmla="*/ 91 h 152"/>
                  <a:gd name="T32" fmla="*/ 13 w 204"/>
                  <a:gd name="T33" fmla="*/ 106 h 152"/>
                  <a:gd name="T34" fmla="*/ 11 w 204"/>
                  <a:gd name="T35" fmla="*/ 121 h 152"/>
                  <a:gd name="T36" fmla="*/ 30 w 204"/>
                  <a:gd name="T37" fmla="*/ 125 h 152"/>
                  <a:gd name="T38" fmla="*/ 54 w 204"/>
                  <a:gd name="T39" fmla="*/ 121 h 152"/>
                  <a:gd name="T40" fmla="*/ 73 w 204"/>
                  <a:gd name="T41" fmla="*/ 112 h 152"/>
                  <a:gd name="T42" fmla="*/ 96 w 204"/>
                  <a:gd name="T43" fmla="*/ 111 h 152"/>
                  <a:gd name="T44" fmla="*/ 111 w 204"/>
                  <a:gd name="T45" fmla="*/ 121 h 152"/>
                  <a:gd name="T46" fmla="*/ 116 w 204"/>
                  <a:gd name="T47" fmla="*/ 125 h 152"/>
                  <a:gd name="T48" fmla="*/ 125 w 204"/>
                  <a:gd name="T49" fmla="*/ 120 h 152"/>
                  <a:gd name="T50" fmla="*/ 122 w 204"/>
                  <a:gd name="T51" fmla="*/ 129 h 152"/>
                  <a:gd name="T52" fmla="*/ 131 w 204"/>
                  <a:gd name="T53" fmla="*/ 132 h 152"/>
                  <a:gd name="T54" fmla="*/ 145 w 204"/>
                  <a:gd name="T55" fmla="*/ 147 h 152"/>
                  <a:gd name="T56" fmla="*/ 161 w 204"/>
                  <a:gd name="T57" fmla="*/ 145 h 152"/>
                  <a:gd name="T58" fmla="*/ 165 w 204"/>
                  <a:gd name="T59" fmla="*/ 149 h 152"/>
                  <a:gd name="T60" fmla="*/ 174 w 204"/>
                  <a:gd name="T61" fmla="*/ 145 h 152"/>
                  <a:gd name="T62" fmla="*/ 194 w 204"/>
                  <a:gd name="T63" fmla="*/ 118 h 152"/>
                  <a:gd name="T64" fmla="*/ 200 w 204"/>
                  <a:gd name="T65" fmla="*/ 108 h 152"/>
                  <a:gd name="T66" fmla="*/ 202 w 204"/>
                  <a:gd name="T67" fmla="*/ 96 h 152"/>
                  <a:gd name="T68" fmla="*/ 201 w 204"/>
                  <a:gd name="T69" fmla="*/ 83 h 152"/>
                  <a:gd name="T70" fmla="*/ 196 w 204"/>
                  <a:gd name="T71" fmla="*/ 70 h 152"/>
                  <a:gd name="T72" fmla="*/ 184 w 204"/>
                  <a:gd name="T73" fmla="*/ 59 h 152"/>
                  <a:gd name="T74" fmla="*/ 180 w 204"/>
                  <a:gd name="T75" fmla="*/ 50 h 152"/>
                  <a:gd name="T76" fmla="*/ 166 w 204"/>
                  <a:gd name="T77" fmla="*/ 36 h 152"/>
                  <a:gd name="T78" fmla="*/ 161 w 204"/>
                  <a:gd name="T79" fmla="*/ 20 h 152"/>
                  <a:gd name="T80" fmla="*/ 152 w 204"/>
                  <a:gd name="T81" fmla="*/ 8 h 152"/>
                  <a:gd name="T82" fmla="*/ 145 w 204"/>
                  <a:gd name="T83" fmla="*/ 6 h 152"/>
                  <a:gd name="T84" fmla="*/ 143 w 204"/>
                  <a:gd name="T85" fmla="*/ 16 h 152"/>
                  <a:gd name="T86" fmla="*/ 130 w 204"/>
                  <a:gd name="T87" fmla="*/ 31 h 152"/>
                  <a:gd name="T88" fmla="*/ 115 w 204"/>
                  <a:gd name="T89" fmla="*/ 17 h 152"/>
                  <a:gd name="T90" fmla="*/ 118 w 204"/>
                  <a:gd name="T91" fmla="*/ 11 h 152"/>
                  <a:gd name="T92" fmla="*/ 117 w 204"/>
                  <a:gd name="T93" fmla="*/ 8 h 152"/>
                  <a:gd name="T94" fmla="*/ 109 w 204"/>
                  <a:gd name="T95" fmla="*/ 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52">
                    <a:moveTo>
                      <a:pt x="101" y="4"/>
                    </a:moveTo>
                    <a:cubicBezTo>
                      <a:pt x="99" y="4"/>
                      <a:pt x="98" y="2"/>
                      <a:pt x="96" y="2"/>
                    </a:cubicBezTo>
                    <a:cubicBezTo>
                      <a:pt x="95" y="1"/>
                      <a:pt x="95" y="2"/>
                      <a:pt x="96" y="3"/>
                    </a:cubicBezTo>
                    <a:cubicBezTo>
                      <a:pt x="96" y="4"/>
                      <a:pt x="98" y="3"/>
                      <a:pt x="98" y="3"/>
                    </a:cubicBezTo>
                    <a:cubicBezTo>
                      <a:pt x="99" y="4"/>
                      <a:pt x="98" y="6"/>
                      <a:pt x="99" y="6"/>
                    </a:cubicBezTo>
                    <a:cubicBezTo>
                      <a:pt x="99" y="7"/>
                      <a:pt x="98" y="7"/>
                      <a:pt x="97" y="7"/>
                    </a:cubicBezTo>
                    <a:cubicBezTo>
                      <a:pt x="96" y="8"/>
                      <a:pt x="95" y="8"/>
                      <a:pt x="94" y="8"/>
                    </a:cubicBezTo>
                    <a:cubicBezTo>
                      <a:pt x="92" y="7"/>
                      <a:pt x="92" y="8"/>
                      <a:pt x="90" y="8"/>
                    </a:cubicBezTo>
                    <a:cubicBezTo>
                      <a:pt x="87" y="9"/>
                      <a:pt x="88" y="12"/>
                      <a:pt x="86" y="13"/>
                    </a:cubicBezTo>
                    <a:cubicBezTo>
                      <a:pt x="84" y="15"/>
                      <a:pt x="83" y="18"/>
                      <a:pt x="84" y="20"/>
                    </a:cubicBezTo>
                    <a:cubicBezTo>
                      <a:pt x="86" y="23"/>
                      <a:pt x="81" y="21"/>
                      <a:pt x="80" y="21"/>
                    </a:cubicBezTo>
                    <a:cubicBezTo>
                      <a:pt x="79" y="21"/>
                      <a:pt x="76" y="24"/>
                      <a:pt x="76" y="24"/>
                    </a:cubicBezTo>
                    <a:cubicBezTo>
                      <a:pt x="76" y="24"/>
                      <a:pt x="75" y="19"/>
                      <a:pt x="74" y="18"/>
                    </a:cubicBezTo>
                    <a:cubicBezTo>
                      <a:pt x="74" y="17"/>
                      <a:pt x="73" y="17"/>
                      <a:pt x="72" y="17"/>
                    </a:cubicBezTo>
                    <a:cubicBezTo>
                      <a:pt x="71" y="16"/>
                      <a:pt x="71" y="16"/>
                      <a:pt x="71" y="15"/>
                    </a:cubicBezTo>
                    <a:cubicBezTo>
                      <a:pt x="70" y="14"/>
                      <a:pt x="70" y="16"/>
                      <a:pt x="70" y="17"/>
                    </a:cubicBezTo>
                    <a:cubicBezTo>
                      <a:pt x="69" y="17"/>
                      <a:pt x="68" y="17"/>
                      <a:pt x="68" y="16"/>
                    </a:cubicBezTo>
                    <a:cubicBezTo>
                      <a:pt x="66" y="16"/>
                      <a:pt x="67" y="20"/>
                      <a:pt x="65" y="19"/>
                    </a:cubicBezTo>
                    <a:cubicBezTo>
                      <a:pt x="65" y="19"/>
                      <a:pt x="64" y="18"/>
                      <a:pt x="64" y="1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0" y="18"/>
                      <a:pt x="62" y="22"/>
                      <a:pt x="62" y="22"/>
                    </a:cubicBezTo>
                    <a:cubicBezTo>
                      <a:pt x="62" y="22"/>
                      <a:pt x="60" y="22"/>
                      <a:pt x="60" y="22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0" y="25"/>
                      <a:pt x="59" y="23"/>
                      <a:pt x="59" y="26"/>
                    </a:cubicBezTo>
                    <a:cubicBezTo>
                      <a:pt x="59" y="27"/>
                      <a:pt x="60" y="27"/>
                      <a:pt x="60" y="28"/>
                    </a:cubicBezTo>
                    <a:cubicBezTo>
                      <a:pt x="60" y="30"/>
                      <a:pt x="53" y="26"/>
                      <a:pt x="53" y="29"/>
                    </a:cubicBezTo>
                    <a:cubicBezTo>
                      <a:pt x="53" y="30"/>
                      <a:pt x="57" y="32"/>
                      <a:pt x="55" y="33"/>
                    </a:cubicBezTo>
                    <a:cubicBezTo>
                      <a:pt x="54" y="33"/>
                      <a:pt x="54" y="32"/>
                      <a:pt x="54" y="33"/>
                    </a:cubicBezTo>
                    <a:cubicBezTo>
                      <a:pt x="53" y="34"/>
                      <a:pt x="53" y="34"/>
                      <a:pt x="52" y="33"/>
                    </a:cubicBezTo>
                    <a:cubicBezTo>
                      <a:pt x="51" y="33"/>
                      <a:pt x="52" y="31"/>
                      <a:pt x="51" y="30"/>
                    </a:cubicBezTo>
                    <a:cubicBezTo>
                      <a:pt x="50" y="28"/>
                      <a:pt x="48" y="32"/>
                      <a:pt x="47" y="33"/>
                    </a:cubicBezTo>
                    <a:cubicBezTo>
                      <a:pt x="47" y="34"/>
                      <a:pt x="46" y="35"/>
                      <a:pt x="46" y="36"/>
                    </a:cubicBezTo>
                    <a:cubicBezTo>
                      <a:pt x="46" y="36"/>
                      <a:pt x="47" y="37"/>
                      <a:pt x="47" y="38"/>
                    </a:cubicBezTo>
                    <a:cubicBezTo>
                      <a:pt x="47" y="38"/>
                      <a:pt x="45" y="40"/>
                      <a:pt x="44" y="41"/>
                    </a:cubicBezTo>
                    <a:cubicBezTo>
                      <a:pt x="41" y="44"/>
                      <a:pt x="38" y="46"/>
                      <a:pt x="34" y="47"/>
                    </a:cubicBezTo>
                    <a:cubicBezTo>
                      <a:pt x="31" y="47"/>
                      <a:pt x="28" y="49"/>
                      <a:pt x="24" y="50"/>
                    </a:cubicBezTo>
                    <a:cubicBezTo>
                      <a:pt x="21" y="51"/>
                      <a:pt x="18" y="51"/>
                      <a:pt x="15" y="53"/>
                    </a:cubicBezTo>
                    <a:cubicBezTo>
                      <a:pt x="13" y="55"/>
                      <a:pt x="12" y="55"/>
                      <a:pt x="10" y="56"/>
                    </a:cubicBezTo>
                    <a:cubicBezTo>
                      <a:pt x="9" y="57"/>
                      <a:pt x="7" y="60"/>
                      <a:pt x="7" y="60"/>
                    </a:cubicBezTo>
                    <a:cubicBezTo>
                      <a:pt x="6" y="60"/>
                      <a:pt x="7" y="57"/>
                      <a:pt x="7" y="56"/>
                    </a:cubicBezTo>
                    <a:cubicBezTo>
                      <a:pt x="5" y="56"/>
                      <a:pt x="4" y="61"/>
                      <a:pt x="4" y="61"/>
                    </a:cubicBezTo>
                    <a:cubicBezTo>
                      <a:pt x="5" y="64"/>
                      <a:pt x="3" y="65"/>
                      <a:pt x="3" y="68"/>
                    </a:cubicBezTo>
                    <a:cubicBezTo>
                      <a:pt x="3" y="69"/>
                      <a:pt x="8" y="80"/>
                      <a:pt x="6" y="81"/>
                    </a:cubicBezTo>
                    <a:cubicBezTo>
                      <a:pt x="6" y="81"/>
                      <a:pt x="3" y="77"/>
                      <a:pt x="3" y="77"/>
                    </a:cubicBezTo>
                    <a:cubicBezTo>
                      <a:pt x="3" y="78"/>
                      <a:pt x="6" y="81"/>
                      <a:pt x="4" y="82"/>
                    </a:cubicBezTo>
                    <a:cubicBezTo>
                      <a:pt x="2" y="82"/>
                      <a:pt x="2" y="77"/>
                      <a:pt x="0" y="77"/>
                    </a:cubicBezTo>
                    <a:cubicBezTo>
                      <a:pt x="0" y="77"/>
                      <a:pt x="6" y="85"/>
                      <a:pt x="6" y="86"/>
                    </a:cubicBezTo>
                    <a:cubicBezTo>
                      <a:pt x="7" y="87"/>
                      <a:pt x="6" y="89"/>
                      <a:pt x="7" y="91"/>
                    </a:cubicBezTo>
                    <a:cubicBezTo>
                      <a:pt x="8" y="93"/>
                      <a:pt x="9" y="94"/>
                      <a:pt x="10" y="96"/>
                    </a:cubicBezTo>
                    <a:cubicBezTo>
                      <a:pt x="11" y="97"/>
                      <a:pt x="11" y="100"/>
                      <a:pt x="11" y="101"/>
                    </a:cubicBezTo>
                    <a:cubicBezTo>
                      <a:pt x="11" y="103"/>
                      <a:pt x="12" y="105"/>
                      <a:pt x="13" y="106"/>
                    </a:cubicBezTo>
                    <a:cubicBezTo>
                      <a:pt x="14" y="109"/>
                      <a:pt x="14" y="110"/>
                      <a:pt x="14" y="113"/>
                    </a:cubicBezTo>
                    <a:cubicBezTo>
                      <a:pt x="14" y="114"/>
                      <a:pt x="14" y="119"/>
                      <a:pt x="14" y="119"/>
                    </a:cubicBezTo>
                    <a:cubicBezTo>
                      <a:pt x="13" y="120"/>
                      <a:pt x="12" y="120"/>
                      <a:pt x="11" y="121"/>
                    </a:cubicBezTo>
                    <a:cubicBezTo>
                      <a:pt x="10" y="124"/>
                      <a:pt x="12" y="124"/>
                      <a:pt x="13" y="125"/>
                    </a:cubicBezTo>
                    <a:cubicBezTo>
                      <a:pt x="17" y="127"/>
                      <a:pt x="20" y="129"/>
                      <a:pt x="25" y="128"/>
                    </a:cubicBezTo>
                    <a:cubicBezTo>
                      <a:pt x="27" y="127"/>
                      <a:pt x="29" y="126"/>
                      <a:pt x="30" y="125"/>
                    </a:cubicBezTo>
                    <a:cubicBezTo>
                      <a:pt x="33" y="124"/>
                      <a:pt x="32" y="125"/>
                      <a:pt x="33" y="123"/>
                    </a:cubicBezTo>
                    <a:cubicBezTo>
                      <a:pt x="35" y="121"/>
                      <a:pt x="42" y="121"/>
                      <a:pt x="44" y="122"/>
                    </a:cubicBezTo>
                    <a:cubicBezTo>
                      <a:pt x="47" y="122"/>
                      <a:pt x="52" y="124"/>
                      <a:pt x="54" y="121"/>
                    </a:cubicBezTo>
                    <a:cubicBezTo>
                      <a:pt x="55" y="120"/>
                      <a:pt x="55" y="118"/>
                      <a:pt x="57" y="117"/>
                    </a:cubicBezTo>
                    <a:cubicBezTo>
                      <a:pt x="59" y="116"/>
                      <a:pt x="61" y="115"/>
                      <a:pt x="63" y="114"/>
                    </a:cubicBezTo>
                    <a:cubicBezTo>
                      <a:pt x="66" y="112"/>
                      <a:pt x="70" y="114"/>
                      <a:pt x="73" y="112"/>
                    </a:cubicBezTo>
                    <a:cubicBezTo>
                      <a:pt x="78" y="110"/>
                      <a:pt x="82" y="110"/>
                      <a:pt x="88" y="109"/>
                    </a:cubicBezTo>
                    <a:cubicBezTo>
                      <a:pt x="89" y="109"/>
                      <a:pt x="90" y="108"/>
                      <a:pt x="92" y="108"/>
                    </a:cubicBezTo>
                    <a:cubicBezTo>
                      <a:pt x="93" y="109"/>
                      <a:pt x="95" y="110"/>
                      <a:pt x="96" y="111"/>
                    </a:cubicBezTo>
                    <a:cubicBezTo>
                      <a:pt x="97" y="111"/>
                      <a:pt x="107" y="113"/>
                      <a:pt x="107" y="114"/>
                    </a:cubicBezTo>
                    <a:cubicBezTo>
                      <a:pt x="106" y="115"/>
                      <a:pt x="105" y="118"/>
                      <a:pt x="107" y="117"/>
                    </a:cubicBezTo>
                    <a:cubicBezTo>
                      <a:pt x="108" y="117"/>
                      <a:pt x="110" y="120"/>
                      <a:pt x="111" y="121"/>
                    </a:cubicBezTo>
                    <a:cubicBezTo>
                      <a:pt x="112" y="122"/>
                      <a:pt x="112" y="123"/>
                      <a:pt x="112" y="125"/>
                    </a:cubicBezTo>
                    <a:cubicBezTo>
                      <a:pt x="113" y="126"/>
                      <a:pt x="115" y="128"/>
                      <a:pt x="115" y="128"/>
                    </a:cubicBezTo>
                    <a:cubicBezTo>
                      <a:pt x="115" y="127"/>
                      <a:pt x="114" y="126"/>
                      <a:pt x="116" y="125"/>
                    </a:cubicBezTo>
                    <a:cubicBezTo>
                      <a:pt x="117" y="124"/>
                      <a:pt x="118" y="123"/>
                      <a:pt x="120" y="122"/>
                    </a:cubicBezTo>
                    <a:cubicBezTo>
                      <a:pt x="121" y="121"/>
                      <a:pt x="126" y="116"/>
                      <a:pt x="125" y="115"/>
                    </a:cubicBezTo>
                    <a:cubicBezTo>
                      <a:pt x="126" y="117"/>
                      <a:pt x="125" y="118"/>
                      <a:pt x="125" y="120"/>
                    </a:cubicBezTo>
                    <a:cubicBezTo>
                      <a:pt x="126" y="121"/>
                      <a:pt x="124" y="122"/>
                      <a:pt x="124" y="122"/>
                    </a:cubicBezTo>
                    <a:cubicBezTo>
                      <a:pt x="123" y="124"/>
                      <a:pt x="123" y="125"/>
                      <a:pt x="123" y="126"/>
                    </a:cubicBezTo>
                    <a:cubicBezTo>
                      <a:pt x="123" y="128"/>
                      <a:pt x="119" y="129"/>
                      <a:pt x="122" y="129"/>
                    </a:cubicBezTo>
                    <a:cubicBezTo>
                      <a:pt x="126" y="129"/>
                      <a:pt x="124" y="125"/>
                      <a:pt x="125" y="123"/>
                    </a:cubicBezTo>
                    <a:cubicBezTo>
                      <a:pt x="125" y="123"/>
                      <a:pt x="129" y="127"/>
                      <a:pt x="128" y="129"/>
                    </a:cubicBezTo>
                    <a:cubicBezTo>
                      <a:pt x="125" y="133"/>
                      <a:pt x="129" y="130"/>
                      <a:pt x="131" y="132"/>
                    </a:cubicBezTo>
                    <a:cubicBezTo>
                      <a:pt x="134" y="135"/>
                      <a:pt x="134" y="136"/>
                      <a:pt x="134" y="139"/>
                    </a:cubicBezTo>
                    <a:cubicBezTo>
                      <a:pt x="133" y="142"/>
                      <a:pt x="137" y="145"/>
                      <a:pt x="139" y="145"/>
                    </a:cubicBezTo>
                    <a:cubicBezTo>
                      <a:pt x="141" y="146"/>
                      <a:pt x="143" y="147"/>
                      <a:pt x="145" y="147"/>
                    </a:cubicBezTo>
                    <a:cubicBezTo>
                      <a:pt x="147" y="147"/>
                      <a:pt x="151" y="152"/>
                      <a:pt x="153" y="151"/>
                    </a:cubicBezTo>
                    <a:cubicBezTo>
                      <a:pt x="155" y="150"/>
                      <a:pt x="157" y="149"/>
                      <a:pt x="158" y="147"/>
                    </a:cubicBezTo>
                    <a:cubicBezTo>
                      <a:pt x="158" y="147"/>
                      <a:pt x="160" y="144"/>
                      <a:pt x="161" y="145"/>
                    </a:cubicBezTo>
                    <a:cubicBezTo>
                      <a:pt x="161" y="146"/>
                      <a:pt x="159" y="147"/>
                      <a:pt x="160" y="148"/>
                    </a:cubicBezTo>
                    <a:cubicBezTo>
                      <a:pt x="161" y="149"/>
                      <a:pt x="161" y="146"/>
                      <a:pt x="162" y="146"/>
                    </a:cubicBezTo>
                    <a:cubicBezTo>
                      <a:pt x="162" y="146"/>
                      <a:pt x="164" y="149"/>
                      <a:pt x="165" y="149"/>
                    </a:cubicBezTo>
                    <a:cubicBezTo>
                      <a:pt x="165" y="150"/>
                      <a:pt x="167" y="152"/>
                      <a:pt x="168" y="152"/>
                    </a:cubicBezTo>
                    <a:cubicBezTo>
                      <a:pt x="167" y="152"/>
                      <a:pt x="170" y="149"/>
                      <a:pt x="170" y="149"/>
                    </a:cubicBezTo>
                    <a:cubicBezTo>
                      <a:pt x="172" y="148"/>
                      <a:pt x="173" y="146"/>
                      <a:pt x="174" y="145"/>
                    </a:cubicBezTo>
                    <a:cubicBezTo>
                      <a:pt x="177" y="144"/>
                      <a:pt x="185" y="146"/>
                      <a:pt x="185" y="142"/>
                    </a:cubicBezTo>
                    <a:cubicBezTo>
                      <a:pt x="186" y="137"/>
                      <a:pt x="187" y="134"/>
                      <a:pt x="188" y="130"/>
                    </a:cubicBezTo>
                    <a:cubicBezTo>
                      <a:pt x="190" y="126"/>
                      <a:pt x="191" y="122"/>
                      <a:pt x="194" y="118"/>
                    </a:cubicBezTo>
                    <a:cubicBezTo>
                      <a:pt x="195" y="117"/>
                      <a:pt x="197" y="116"/>
                      <a:pt x="198" y="114"/>
                    </a:cubicBezTo>
                    <a:cubicBezTo>
                      <a:pt x="198" y="113"/>
                      <a:pt x="198" y="113"/>
                      <a:pt x="198" y="112"/>
                    </a:cubicBezTo>
                    <a:cubicBezTo>
                      <a:pt x="199" y="111"/>
                      <a:pt x="200" y="110"/>
                      <a:pt x="200" y="108"/>
                    </a:cubicBezTo>
                    <a:cubicBezTo>
                      <a:pt x="201" y="106"/>
                      <a:pt x="200" y="104"/>
                      <a:pt x="201" y="102"/>
                    </a:cubicBezTo>
                    <a:cubicBezTo>
                      <a:pt x="201" y="101"/>
                      <a:pt x="202" y="100"/>
                      <a:pt x="202" y="99"/>
                    </a:cubicBezTo>
                    <a:cubicBezTo>
                      <a:pt x="203" y="98"/>
                      <a:pt x="201" y="97"/>
                      <a:pt x="202" y="96"/>
                    </a:cubicBezTo>
                    <a:cubicBezTo>
                      <a:pt x="203" y="95"/>
                      <a:pt x="204" y="92"/>
                      <a:pt x="203" y="91"/>
                    </a:cubicBezTo>
                    <a:cubicBezTo>
                      <a:pt x="203" y="89"/>
                      <a:pt x="202" y="88"/>
                      <a:pt x="202" y="87"/>
                    </a:cubicBezTo>
                    <a:cubicBezTo>
                      <a:pt x="201" y="86"/>
                      <a:pt x="201" y="84"/>
                      <a:pt x="201" y="83"/>
                    </a:cubicBezTo>
                    <a:cubicBezTo>
                      <a:pt x="200" y="79"/>
                      <a:pt x="203" y="77"/>
                      <a:pt x="202" y="73"/>
                    </a:cubicBezTo>
                    <a:cubicBezTo>
                      <a:pt x="202" y="74"/>
                      <a:pt x="201" y="76"/>
                      <a:pt x="200" y="76"/>
                    </a:cubicBezTo>
                    <a:cubicBezTo>
                      <a:pt x="198" y="76"/>
                      <a:pt x="197" y="72"/>
                      <a:pt x="196" y="70"/>
                    </a:cubicBezTo>
                    <a:cubicBezTo>
                      <a:pt x="194" y="67"/>
                      <a:pt x="190" y="67"/>
                      <a:pt x="190" y="62"/>
                    </a:cubicBezTo>
                    <a:cubicBezTo>
                      <a:pt x="189" y="60"/>
                      <a:pt x="188" y="60"/>
                      <a:pt x="187" y="59"/>
                    </a:cubicBezTo>
                    <a:cubicBezTo>
                      <a:pt x="185" y="58"/>
                      <a:pt x="185" y="61"/>
                      <a:pt x="184" y="59"/>
                    </a:cubicBezTo>
                    <a:cubicBezTo>
                      <a:pt x="184" y="56"/>
                      <a:pt x="183" y="55"/>
                      <a:pt x="181" y="53"/>
                    </a:cubicBezTo>
                    <a:cubicBezTo>
                      <a:pt x="181" y="53"/>
                      <a:pt x="180" y="52"/>
                      <a:pt x="180" y="51"/>
                    </a:cubicBezTo>
                    <a:cubicBezTo>
                      <a:pt x="179" y="51"/>
                      <a:pt x="180" y="49"/>
                      <a:pt x="180" y="50"/>
                    </a:cubicBezTo>
                    <a:cubicBezTo>
                      <a:pt x="178" y="48"/>
                      <a:pt x="176" y="47"/>
                      <a:pt x="174" y="46"/>
                    </a:cubicBezTo>
                    <a:cubicBezTo>
                      <a:pt x="172" y="44"/>
                      <a:pt x="169" y="45"/>
                      <a:pt x="168" y="43"/>
                    </a:cubicBezTo>
                    <a:cubicBezTo>
                      <a:pt x="166" y="41"/>
                      <a:pt x="167" y="37"/>
                      <a:pt x="166" y="36"/>
                    </a:cubicBezTo>
                    <a:cubicBezTo>
                      <a:pt x="166" y="34"/>
                      <a:pt x="166" y="32"/>
                      <a:pt x="165" y="31"/>
                    </a:cubicBezTo>
                    <a:cubicBezTo>
                      <a:pt x="164" y="30"/>
                      <a:pt x="163" y="30"/>
                      <a:pt x="163" y="28"/>
                    </a:cubicBezTo>
                    <a:cubicBezTo>
                      <a:pt x="163" y="26"/>
                      <a:pt x="163" y="23"/>
                      <a:pt x="161" y="20"/>
                    </a:cubicBezTo>
                    <a:cubicBezTo>
                      <a:pt x="160" y="20"/>
                      <a:pt x="158" y="17"/>
                      <a:pt x="158" y="18"/>
                    </a:cubicBezTo>
                    <a:cubicBezTo>
                      <a:pt x="156" y="18"/>
                      <a:pt x="156" y="19"/>
                      <a:pt x="155" y="17"/>
                    </a:cubicBezTo>
                    <a:cubicBezTo>
                      <a:pt x="153" y="15"/>
                      <a:pt x="154" y="11"/>
                      <a:pt x="152" y="8"/>
                    </a:cubicBezTo>
                    <a:cubicBezTo>
                      <a:pt x="152" y="7"/>
                      <a:pt x="148" y="0"/>
                      <a:pt x="148" y="0"/>
                    </a:cubicBezTo>
                    <a:cubicBezTo>
                      <a:pt x="147" y="0"/>
                      <a:pt x="147" y="2"/>
                      <a:pt x="147" y="3"/>
                    </a:cubicBezTo>
                    <a:cubicBezTo>
                      <a:pt x="147" y="4"/>
                      <a:pt x="146" y="5"/>
                      <a:pt x="145" y="6"/>
                    </a:cubicBezTo>
                    <a:cubicBezTo>
                      <a:pt x="145" y="6"/>
                      <a:pt x="143" y="8"/>
                      <a:pt x="144" y="9"/>
                    </a:cubicBezTo>
                    <a:cubicBezTo>
                      <a:pt x="144" y="9"/>
                      <a:pt x="146" y="9"/>
                      <a:pt x="145" y="10"/>
                    </a:cubicBezTo>
                    <a:cubicBezTo>
                      <a:pt x="144" y="10"/>
                      <a:pt x="143" y="15"/>
                      <a:pt x="143" y="16"/>
                    </a:cubicBezTo>
                    <a:cubicBezTo>
                      <a:pt x="144" y="18"/>
                      <a:pt x="144" y="20"/>
                      <a:pt x="144" y="22"/>
                    </a:cubicBezTo>
                    <a:cubicBezTo>
                      <a:pt x="143" y="26"/>
                      <a:pt x="143" y="36"/>
                      <a:pt x="137" y="36"/>
                    </a:cubicBezTo>
                    <a:cubicBezTo>
                      <a:pt x="133" y="36"/>
                      <a:pt x="133" y="32"/>
                      <a:pt x="130" y="31"/>
                    </a:cubicBezTo>
                    <a:cubicBezTo>
                      <a:pt x="128" y="30"/>
                      <a:pt x="126" y="30"/>
                      <a:pt x="124" y="28"/>
                    </a:cubicBezTo>
                    <a:cubicBezTo>
                      <a:pt x="123" y="27"/>
                      <a:pt x="112" y="21"/>
                      <a:pt x="113" y="20"/>
                    </a:cubicBezTo>
                    <a:cubicBezTo>
                      <a:pt x="113" y="19"/>
                      <a:pt x="114" y="18"/>
                      <a:pt x="115" y="17"/>
                    </a:cubicBezTo>
                    <a:cubicBezTo>
                      <a:pt x="115" y="16"/>
                      <a:pt x="117" y="16"/>
                      <a:pt x="117" y="15"/>
                    </a:cubicBezTo>
                    <a:cubicBezTo>
                      <a:pt x="117" y="15"/>
                      <a:pt x="116" y="14"/>
                      <a:pt x="116" y="13"/>
                    </a:cubicBezTo>
                    <a:cubicBezTo>
                      <a:pt x="117" y="12"/>
                      <a:pt x="117" y="12"/>
                      <a:pt x="118" y="11"/>
                    </a:cubicBezTo>
                    <a:cubicBezTo>
                      <a:pt x="118" y="10"/>
                      <a:pt x="120" y="9"/>
                      <a:pt x="121" y="8"/>
                    </a:cubicBezTo>
                    <a:cubicBezTo>
                      <a:pt x="121" y="7"/>
                      <a:pt x="119" y="5"/>
                      <a:pt x="118" y="6"/>
                    </a:cubicBezTo>
                    <a:cubicBezTo>
                      <a:pt x="118" y="6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5" y="6"/>
                    </a:cubicBezTo>
                    <a:cubicBezTo>
                      <a:pt x="115" y="5"/>
                      <a:pt x="113" y="7"/>
                      <a:pt x="112" y="7"/>
                    </a:cubicBezTo>
                    <a:cubicBezTo>
                      <a:pt x="111" y="8"/>
                      <a:pt x="110" y="7"/>
                      <a:pt x="109" y="7"/>
                    </a:cubicBezTo>
                    <a:cubicBezTo>
                      <a:pt x="107" y="6"/>
                      <a:pt x="104" y="5"/>
                      <a:pt x="101" y="4"/>
                    </a:cubicBezTo>
                    <a:cubicBezTo>
                      <a:pt x="99" y="4"/>
                      <a:pt x="103" y="5"/>
                      <a:pt x="101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22" name="Freeform 470">
                <a:extLst>
                  <a:ext uri="{FF2B5EF4-FFF2-40B4-BE49-F238E27FC236}">
                    <a16:creationId xmlns:a16="http://schemas.microsoft.com/office/drawing/2014/main" id="{4D541998-22AC-C748-B081-ABCB96A8F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2596" y="8259388"/>
                <a:ext cx="48790" cy="22128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5" y="0"/>
                      <a:pt x="0" y="0"/>
                      <a:pt x="0" y="1"/>
                    </a:cubicBezTo>
                    <a:cubicBezTo>
                      <a:pt x="0" y="1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23" name="Freeform 471">
                <a:extLst>
                  <a:ext uri="{FF2B5EF4-FFF2-40B4-BE49-F238E27FC236}">
                    <a16:creationId xmlns:a16="http://schemas.microsoft.com/office/drawing/2014/main" id="{0919A696-8A3C-D842-9A71-93C0ED277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3051" y="8270449"/>
                <a:ext cx="191674" cy="121701"/>
              </a:xfrm>
              <a:custGeom>
                <a:avLst/>
                <a:gdLst>
                  <a:gd name="T0" fmla="*/ 10 w 19"/>
                  <a:gd name="T1" fmla="*/ 1 h 11"/>
                  <a:gd name="T2" fmla="*/ 4 w 19"/>
                  <a:gd name="T3" fmla="*/ 3 h 11"/>
                  <a:gd name="T4" fmla="*/ 3 w 19"/>
                  <a:gd name="T5" fmla="*/ 4 h 11"/>
                  <a:gd name="T6" fmla="*/ 1 w 19"/>
                  <a:gd name="T7" fmla="*/ 3 h 11"/>
                  <a:gd name="T8" fmla="*/ 3 w 19"/>
                  <a:gd name="T9" fmla="*/ 6 h 11"/>
                  <a:gd name="T10" fmla="*/ 6 w 19"/>
                  <a:gd name="T11" fmla="*/ 7 h 11"/>
                  <a:gd name="T12" fmla="*/ 9 w 19"/>
                  <a:gd name="T13" fmla="*/ 10 h 11"/>
                  <a:gd name="T14" fmla="*/ 14 w 19"/>
                  <a:gd name="T15" fmla="*/ 10 h 11"/>
                  <a:gd name="T16" fmla="*/ 18 w 19"/>
                  <a:gd name="T17" fmla="*/ 5 h 11"/>
                  <a:gd name="T18" fmla="*/ 15 w 19"/>
                  <a:gd name="T19" fmla="*/ 2 h 11"/>
                  <a:gd name="T20" fmla="*/ 10 w 19"/>
                  <a:gd name="T21" fmla="*/ 1 h 11"/>
                  <a:gd name="T22" fmla="*/ 10 w 19"/>
                  <a:gd name="T2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1">
                    <a:moveTo>
                      <a:pt x="10" y="1"/>
                    </a:moveTo>
                    <a:cubicBezTo>
                      <a:pt x="9" y="0"/>
                      <a:pt x="5" y="2"/>
                      <a:pt x="4" y="3"/>
                    </a:cubicBezTo>
                    <a:cubicBezTo>
                      <a:pt x="3" y="3"/>
                      <a:pt x="4" y="3"/>
                      <a:pt x="3" y="4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0" y="3"/>
                      <a:pt x="2" y="6"/>
                      <a:pt x="3" y="6"/>
                    </a:cubicBezTo>
                    <a:cubicBezTo>
                      <a:pt x="3" y="7"/>
                      <a:pt x="5" y="7"/>
                      <a:pt x="6" y="7"/>
                    </a:cubicBezTo>
                    <a:cubicBezTo>
                      <a:pt x="8" y="7"/>
                      <a:pt x="8" y="9"/>
                      <a:pt x="9" y="10"/>
                    </a:cubicBezTo>
                    <a:cubicBezTo>
                      <a:pt x="10" y="11"/>
                      <a:pt x="13" y="10"/>
                      <a:pt x="14" y="10"/>
                    </a:cubicBezTo>
                    <a:cubicBezTo>
                      <a:pt x="18" y="10"/>
                      <a:pt x="19" y="8"/>
                      <a:pt x="18" y="5"/>
                    </a:cubicBezTo>
                    <a:cubicBezTo>
                      <a:pt x="18" y="3"/>
                      <a:pt x="17" y="2"/>
                      <a:pt x="15" y="2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10" y="1"/>
                      <a:pt x="11" y="1"/>
                      <a:pt x="10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24" name="Freeform 472">
                <a:extLst>
                  <a:ext uri="{FF2B5EF4-FFF2-40B4-BE49-F238E27FC236}">
                    <a16:creationId xmlns:a16="http://schemas.microsoft.com/office/drawing/2014/main" id="{6942EFC8-1F27-E242-8C52-E7F5EC3B8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2628" y="8476972"/>
                <a:ext cx="212583" cy="129075"/>
              </a:xfrm>
              <a:custGeom>
                <a:avLst/>
                <a:gdLst>
                  <a:gd name="T0" fmla="*/ 0 w 21"/>
                  <a:gd name="T1" fmla="*/ 8 h 12"/>
                  <a:gd name="T2" fmla="*/ 6 w 21"/>
                  <a:gd name="T3" fmla="*/ 8 h 12"/>
                  <a:gd name="T4" fmla="*/ 9 w 21"/>
                  <a:gd name="T5" fmla="*/ 7 h 12"/>
                  <a:gd name="T6" fmla="*/ 13 w 21"/>
                  <a:gd name="T7" fmla="*/ 7 h 12"/>
                  <a:gd name="T8" fmla="*/ 14 w 21"/>
                  <a:gd name="T9" fmla="*/ 5 h 12"/>
                  <a:gd name="T10" fmla="*/ 17 w 21"/>
                  <a:gd name="T11" fmla="*/ 3 h 12"/>
                  <a:gd name="T12" fmla="*/ 20 w 21"/>
                  <a:gd name="T13" fmla="*/ 4 h 12"/>
                  <a:gd name="T14" fmla="*/ 18 w 21"/>
                  <a:gd name="T15" fmla="*/ 7 h 12"/>
                  <a:gd name="T16" fmla="*/ 11 w 21"/>
                  <a:gd name="T17" fmla="*/ 11 h 12"/>
                  <a:gd name="T18" fmla="*/ 0 w 21"/>
                  <a:gd name="T19" fmla="*/ 8 h 12"/>
                  <a:gd name="T20" fmla="*/ 0 w 21"/>
                  <a:gd name="T2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2">
                    <a:moveTo>
                      <a:pt x="0" y="8"/>
                    </a:moveTo>
                    <a:cubicBezTo>
                      <a:pt x="1" y="7"/>
                      <a:pt x="5" y="8"/>
                      <a:pt x="6" y="8"/>
                    </a:cubicBezTo>
                    <a:cubicBezTo>
                      <a:pt x="7" y="8"/>
                      <a:pt x="8" y="6"/>
                      <a:pt x="9" y="7"/>
                    </a:cubicBezTo>
                    <a:cubicBezTo>
                      <a:pt x="10" y="8"/>
                      <a:pt x="12" y="8"/>
                      <a:pt x="13" y="7"/>
                    </a:cubicBezTo>
                    <a:cubicBezTo>
                      <a:pt x="13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17" y="3"/>
                    </a:cubicBezTo>
                    <a:cubicBezTo>
                      <a:pt x="17" y="0"/>
                      <a:pt x="21" y="2"/>
                      <a:pt x="20" y="4"/>
                    </a:cubicBezTo>
                    <a:cubicBezTo>
                      <a:pt x="19" y="5"/>
                      <a:pt x="18" y="7"/>
                      <a:pt x="18" y="7"/>
                    </a:cubicBezTo>
                    <a:cubicBezTo>
                      <a:pt x="15" y="8"/>
                      <a:pt x="14" y="10"/>
                      <a:pt x="11" y="11"/>
                    </a:cubicBezTo>
                    <a:cubicBezTo>
                      <a:pt x="9" y="12"/>
                      <a:pt x="0" y="11"/>
                      <a:pt x="0" y="8"/>
                    </a:cubicBezTo>
                    <a:cubicBezTo>
                      <a:pt x="0" y="7"/>
                      <a:pt x="0" y="10"/>
                      <a:pt x="0" y="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25" name="Freeform 473">
                <a:extLst>
                  <a:ext uri="{FF2B5EF4-FFF2-40B4-BE49-F238E27FC236}">
                    <a16:creationId xmlns:a16="http://schemas.microsoft.com/office/drawing/2014/main" id="{24BE41D7-4D18-EA4B-9520-13062758A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9307" y="8543352"/>
                <a:ext cx="90610" cy="118010"/>
              </a:xfrm>
              <a:custGeom>
                <a:avLst/>
                <a:gdLst>
                  <a:gd name="T0" fmla="*/ 1 w 9"/>
                  <a:gd name="T1" fmla="*/ 0 h 11"/>
                  <a:gd name="T2" fmla="*/ 8 w 9"/>
                  <a:gd name="T3" fmla="*/ 8 h 11"/>
                  <a:gd name="T4" fmla="*/ 5 w 9"/>
                  <a:gd name="T5" fmla="*/ 4 h 11"/>
                  <a:gd name="T6" fmla="*/ 1 w 9"/>
                  <a:gd name="T7" fmla="*/ 0 h 11"/>
                  <a:gd name="T8" fmla="*/ 1 w 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0"/>
                    </a:moveTo>
                    <a:cubicBezTo>
                      <a:pt x="0" y="1"/>
                      <a:pt x="5" y="11"/>
                      <a:pt x="8" y="8"/>
                    </a:cubicBezTo>
                    <a:cubicBezTo>
                      <a:pt x="9" y="6"/>
                      <a:pt x="6" y="4"/>
                      <a:pt x="5" y="4"/>
                    </a:cubicBezTo>
                    <a:cubicBezTo>
                      <a:pt x="4" y="3"/>
                      <a:pt x="1" y="0"/>
                      <a:pt x="1" y="0"/>
                    </a:cubicBez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26" name="Freeform 474">
                <a:extLst>
                  <a:ext uri="{FF2B5EF4-FFF2-40B4-BE49-F238E27FC236}">
                    <a16:creationId xmlns:a16="http://schemas.microsoft.com/office/drawing/2014/main" id="{C021E3D0-4CBC-8C4F-8EA8-FA634DE0A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4162" y="8760939"/>
                <a:ext cx="59243" cy="62692"/>
              </a:xfrm>
              <a:custGeom>
                <a:avLst/>
                <a:gdLst>
                  <a:gd name="T0" fmla="*/ 6 w 6"/>
                  <a:gd name="T1" fmla="*/ 4 h 6"/>
                  <a:gd name="T2" fmla="*/ 1 w 6"/>
                  <a:gd name="T3" fmla="*/ 2 h 6"/>
                  <a:gd name="T4" fmla="*/ 6 w 6"/>
                  <a:gd name="T5" fmla="*/ 4 h 6"/>
                  <a:gd name="T6" fmla="*/ 6 w 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6" y="2"/>
                      <a:pt x="0" y="0"/>
                      <a:pt x="1" y="2"/>
                    </a:cubicBezTo>
                    <a:cubicBezTo>
                      <a:pt x="1" y="3"/>
                      <a:pt x="6" y="5"/>
                      <a:pt x="6" y="4"/>
                    </a:cubicBezTo>
                    <a:cubicBezTo>
                      <a:pt x="6" y="3"/>
                      <a:pt x="6" y="6"/>
                      <a:pt x="6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27" name="Freeform 475">
                <a:extLst>
                  <a:ext uri="{FF2B5EF4-FFF2-40B4-BE49-F238E27FC236}">
                    <a16:creationId xmlns:a16="http://schemas.microsoft.com/office/drawing/2014/main" id="{E0E50F35-73C0-144C-A175-ED5619C62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1433" y="8661365"/>
                <a:ext cx="94095" cy="66379"/>
              </a:xfrm>
              <a:custGeom>
                <a:avLst/>
                <a:gdLst>
                  <a:gd name="T0" fmla="*/ 8 w 9"/>
                  <a:gd name="T1" fmla="*/ 6 h 6"/>
                  <a:gd name="T2" fmla="*/ 0 w 9"/>
                  <a:gd name="T3" fmla="*/ 1 h 6"/>
                  <a:gd name="T4" fmla="*/ 3 w 9"/>
                  <a:gd name="T5" fmla="*/ 4 h 6"/>
                  <a:gd name="T6" fmla="*/ 8 w 9"/>
                  <a:gd name="T7" fmla="*/ 6 h 6"/>
                  <a:gd name="T8" fmla="*/ 8 w 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8" y="6"/>
                    </a:moveTo>
                    <a:cubicBezTo>
                      <a:pt x="6" y="5"/>
                      <a:pt x="3" y="0"/>
                      <a:pt x="0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9" y="6"/>
                      <a:pt x="6" y="5"/>
                      <a:pt x="8" y="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28" name="Freeform 476">
                <a:extLst>
                  <a:ext uri="{FF2B5EF4-FFF2-40B4-BE49-F238E27FC236}">
                    <a16:creationId xmlns:a16="http://schemas.microsoft.com/office/drawing/2014/main" id="{926CAFFC-DD9A-474F-94F4-99466D554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0823" y="8617109"/>
                <a:ext cx="41820" cy="55320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0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2"/>
                      <a:pt x="0" y="0"/>
                      <a:pt x="0" y="0"/>
                    </a:cubicBezTo>
                    <a:cubicBezTo>
                      <a:pt x="0" y="1"/>
                      <a:pt x="4" y="5"/>
                      <a:pt x="4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29" name="Freeform 477">
                <a:extLst>
                  <a:ext uri="{FF2B5EF4-FFF2-40B4-BE49-F238E27FC236}">
                    <a16:creationId xmlns:a16="http://schemas.microsoft.com/office/drawing/2014/main" id="{7C56C99E-2F07-2D4C-9126-C8CCFD31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7199" y="9376809"/>
                <a:ext cx="163792" cy="129075"/>
              </a:xfrm>
              <a:custGeom>
                <a:avLst/>
                <a:gdLst>
                  <a:gd name="T0" fmla="*/ 15 w 16"/>
                  <a:gd name="T1" fmla="*/ 11 h 12"/>
                  <a:gd name="T2" fmla="*/ 2 w 16"/>
                  <a:gd name="T3" fmla="*/ 0 h 12"/>
                  <a:gd name="T4" fmla="*/ 15 w 16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5" y="11"/>
                    </a:moveTo>
                    <a:cubicBezTo>
                      <a:pt x="16" y="12"/>
                      <a:pt x="3" y="0"/>
                      <a:pt x="2" y="0"/>
                    </a:cubicBezTo>
                    <a:cubicBezTo>
                      <a:pt x="0" y="0"/>
                      <a:pt x="7" y="9"/>
                      <a:pt x="15" y="1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30" name="Freeform 478">
                <a:extLst>
                  <a:ext uri="{FF2B5EF4-FFF2-40B4-BE49-F238E27FC236}">
                    <a16:creationId xmlns:a16="http://schemas.microsoft.com/office/drawing/2014/main" id="{530D003E-46EB-D646-9F0E-08D9E9EC0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6305" y="10199201"/>
                <a:ext cx="115005" cy="151203"/>
              </a:xfrm>
              <a:custGeom>
                <a:avLst/>
                <a:gdLst>
                  <a:gd name="T0" fmla="*/ 11 w 11"/>
                  <a:gd name="T1" fmla="*/ 14 h 14"/>
                  <a:gd name="T2" fmla="*/ 9 w 11"/>
                  <a:gd name="T3" fmla="*/ 10 h 14"/>
                  <a:gd name="T4" fmla="*/ 9 w 11"/>
                  <a:gd name="T5" fmla="*/ 7 h 14"/>
                  <a:gd name="T6" fmla="*/ 0 w 11"/>
                  <a:gd name="T7" fmla="*/ 0 h 14"/>
                  <a:gd name="T8" fmla="*/ 3 w 11"/>
                  <a:gd name="T9" fmla="*/ 4 h 14"/>
                  <a:gd name="T10" fmla="*/ 5 w 11"/>
                  <a:gd name="T11" fmla="*/ 8 h 14"/>
                  <a:gd name="T12" fmla="*/ 8 w 11"/>
                  <a:gd name="T13" fmla="*/ 11 h 14"/>
                  <a:gd name="T14" fmla="*/ 11 w 11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cubicBezTo>
                      <a:pt x="10" y="12"/>
                      <a:pt x="11" y="11"/>
                      <a:pt x="9" y="10"/>
                    </a:cubicBezTo>
                    <a:cubicBezTo>
                      <a:pt x="8" y="8"/>
                      <a:pt x="9" y="8"/>
                      <a:pt x="9" y="7"/>
                    </a:cubicBezTo>
                    <a:cubicBezTo>
                      <a:pt x="8" y="5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4"/>
                    </a:cubicBezTo>
                    <a:cubicBezTo>
                      <a:pt x="4" y="6"/>
                      <a:pt x="4" y="7"/>
                      <a:pt x="5" y="8"/>
                    </a:cubicBezTo>
                    <a:cubicBezTo>
                      <a:pt x="6" y="9"/>
                      <a:pt x="9" y="10"/>
                      <a:pt x="8" y="11"/>
                    </a:cubicBezTo>
                    <a:cubicBezTo>
                      <a:pt x="8" y="13"/>
                      <a:pt x="9" y="13"/>
                      <a:pt x="11" y="1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31" name="Freeform 479">
                <a:extLst>
                  <a:ext uri="{FF2B5EF4-FFF2-40B4-BE49-F238E27FC236}">
                    <a16:creationId xmlns:a16="http://schemas.microsoft.com/office/drawing/2014/main" id="{9AFD54EE-2EFA-A54A-83B8-B47A49E2B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7671" y="10339341"/>
                <a:ext cx="264855" cy="328220"/>
              </a:xfrm>
              <a:custGeom>
                <a:avLst/>
                <a:gdLst>
                  <a:gd name="T0" fmla="*/ 8 w 26"/>
                  <a:gd name="T1" fmla="*/ 2 h 30"/>
                  <a:gd name="T2" fmla="*/ 7 w 26"/>
                  <a:gd name="T3" fmla="*/ 11 h 30"/>
                  <a:gd name="T4" fmla="*/ 5 w 26"/>
                  <a:gd name="T5" fmla="*/ 18 h 30"/>
                  <a:gd name="T6" fmla="*/ 9 w 26"/>
                  <a:gd name="T7" fmla="*/ 25 h 30"/>
                  <a:gd name="T8" fmla="*/ 14 w 26"/>
                  <a:gd name="T9" fmla="*/ 26 h 30"/>
                  <a:gd name="T10" fmla="*/ 17 w 26"/>
                  <a:gd name="T11" fmla="*/ 22 h 30"/>
                  <a:gd name="T12" fmla="*/ 18 w 26"/>
                  <a:gd name="T13" fmla="*/ 16 h 30"/>
                  <a:gd name="T14" fmla="*/ 22 w 26"/>
                  <a:gd name="T15" fmla="*/ 14 h 30"/>
                  <a:gd name="T16" fmla="*/ 26 w 26"/>
                  <a:gd name="T17" fmla="*/ 10 h 30"/>
                  <a:gd name="T18" fmla="*/ 25 w 26"/>
                  <a:gd name="T19" fmla="*/ 6 h 30"/>
                  <a:gd name="T20" fmla="*/ 20 w 26"/>
                  <a:gd name="T21" fmla="*/ 8 h 30"/>
                  <a:gd name="T22" fmla="*/ 14 w 26"/>
                  <a:gd name="T23" fmla="*/ 5 h 30"/>
                  <a:gd name="T24" fmla="*/ 11 w 26"/>
                  <a:gd name="T25" fmla="*/ 0 h 30"/>
                  <a:gd name="T26" fmla="*/ 11 w 26"/>
                  <a:gd name="T27" fmla="*/ 3 h 30"/>
                  <a:gd name="T28" fmla="*/ 8 w 26"/>
                  <a:gd name="T29" fmla="*/ 2 h 30"/>
                  <a:gd name="T30" fmla="*/ 8 w 26"/>
                  <a:gd name="T3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0">
                    <a:moveTo>
                      <a:pt x="8" y="2"/>
                    </a:moveTo>
                    <a:cubicBezTo>
                      <a:pt x="7" y="2"/>
                      <a:pt x="7" y="9"/>
                      <a:pt x="7" y="11"/>
                    </a:cubicBezTo>
                    <a:cubicBezTo>
                      <a:pt x="6" y="13"/>
                      <a:pt x="0" y="16"/>
                      <a:pt x="5" y="18"/>
                    </a:cubicBezTo>
                    <a:cubicBezTo>
                      <a:pt x="8" y="19"/>
                      <a:pt x="11" y="21"/>
                      <a:pt x="9" y="25"/>
                    </a:cubicBezTo>
                    <a:cubicBezTo>
                      <a:pt x="6" y="30"/>
                      <a:pt x="11" y="29"/>
                      <a:pt x="14" y="26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9" y="19"/>
                      <a:pt x="18" y="19"/>
                      <a:pt x="18" y="16"/>
                    </a:cubicBezTo>
                    <a:cubicBezTo>
                      <a:pt x="19" y="14"/>
                      <a:pt x="21" y="14"/>
                      <a:pt x="22" y="14"/>
                    </a:cubicBezTo>
                    <a:cubicBezTo>
                      <a:pt x="23" y="15"/>
                      <a:pt x="25" y="11"/>
                      <a:pt x="26" y="10"/>
                    </a:cubicBezTo>
                    <a:cubicBezTo>
                      <a:pt x="26" y="9"/>
                      <a:pt x="26" y="6"/>
                      <a:pt x="25" y="6"/>
                    </a:cubicBezTo>
                    <a:cubicBezTo>
                      <a:pt x="23" y="6"/>
                      <a:pt x="21" y="8"/>
                      <a:pt x="20" y="8"/>
                    </a:cubicBezTo>
                    <a:cubicBezTo>
                      <a:pt x="18" y="8"/>
                      <a:pt x="15" y="7"/>
                      <a:pt x="14" y="5"/>
                    </a:cubicBezTo>
                    <a:cubicBezTo>
                      <a:pt x="13" y="4"/>
                      <a:pt x="13" y="0"/>
                      <a:pt x="11" y="0"/>
                    </a:cubicBezTo>
                    <a:cubicBezTo>
                      <a:pt x="11" y="0"/>
                      <a:pt x="11" y="3"/>
                      <a:pt x="11" y="3"/>
                    </a:cubicBezTo>
                    <a:cubicBezTo>
                      <a:pt x="10" y="3"/>
                      <a:pt x="9" y="1"/>
                      <a:pt x="8" y="2"/>
                    </a:cubicBezTo>
                    <a:cubicBezTo>
                      <a:pt x="7" y="2"/>
                      <a:pt x="9" y="1"/>
                      <a:pt x="8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32" name="Freeform 480">
                <a:extLst>
                  <a:ext uri="{FF2B5EF4-FFF2-40B4-BE49-F238E27FC236}">
                    <a16:creationId xmlns:a16="http://schemas.microsoft.com/office/drawing/2014/main" id="{611591D9-7A06-C647-9220-065E26090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9176" y="10579051"/>
                <a:ext cx="400771" cy="413040"/>
              </a:xfrm>
              <a:custGeom>
                <a:avLst/>
                <a:gdLst>
                  <a:gd name="T0" fmla="*/ 33 w 39"/>
                  <a:gd name="T1" fmla="*/ 4 h 38"/>
                  <a:gd name="T2" fmla="*/ 30 w 39"/>
                  <a:gd name="T3" fmla="*/ 1 h 38"/>
                  <a:gd name="T4" fmla="*/ 26 w 39"/>
                  <a:gd name="T5" fmla="*/ 8 h 38"/>
                  <a:gd name="T6" fmla="*/ 22 w 39"/>
                  <a:gd name="T7" fmla="*/ 13 h 38"/>
                  <a:gd name="T8" fmla="*/ 15 w 39"/>
                  <a:gd name="T9" fmla="*/ 18 h 38"/>
                  <a:gd name="T10" fmla="*/ 9 w 39"/>
                  <a:gd name="T11" fmla="*/ 22 h 38"/>
                  <a:gd name="T12" fmla="*/ 4 w 39"/>
                  <a:gd name="T13" fmla="*/ 27 h 38"/>
                  <a:gd name="T14" fmla="*/ 2 w 39"/>
                  <a:gd name="T15" fmla="*/ 33 h 38"/>
                  <a:gd name="T16" fmla="*/ 1 w 39"/>
                  <a:gd name="T17" fmla="*/ 34 h 38"/>
                  <a:gd name="T18" fmla="*/ 3 w 39"/>
                  <a:gd name="T19" fmla="*/ 35 h 38"/>
                  <a:gd name="T20" fmla="*/ 10 w 39"/>
                  <a:gd name="T21" fmla="*/ 37 h 38"/>
                  <a:gd name="T22" fmla="*/ 19 w 39"/>
                  <a:gd name="T23" fmla="*/ 34 h 38"/>
                  <a:gd name="T24" fmla="*/ 22 w 39"/>
                  <a:gd name="T25" fmla="*/ 27 h 38"/>
                  <a:gd name="T26" fmla="*/ 27 w 39"/>
                  <a:gd name="T27" fmla="*/ 22 h 38"/>
                  <a:gd name="T28" fmla="*/ 29 w 39"/>
                  <a:gd name="T29" fmla="*/ 21 h 38"/>
                  <a:gd name="T30" fmla="*/ 33 w 39"/>
                  <a:gd name="T31" fmla="*/ 21 h 38"/>
                  <a:gd name="T32" fmla="*/ 32 w 39"/>
                  <a:gd name="T33" fmla="*/ 19 h 38"/>
                  <a:gd name="T34" fmla="*/ 32 w 39"/>
                  <a:gd name="T35" fmla="*/ 17 h 38"/>
                  <a:gd name="T36" fmla="*/ 38 w 39"/>
                  <a:gd name="T37" fmla="*/ 9 h 38"/>
                  <a:gd name="T38" fmla="*/ 38 w 39"/>
                  <a:gd name="T39" fmla="*/ 6 h 38"/>
                  <a:gd name="T40" fmla="*/ 38 w 39"/>
                  <a:gd name="T41" fmla="*/ 4 h 38"/>
                  <a:gd name="T42" fmla="*/ 37 w 39"/>
                  <a:gd name="T43" fmla="*/ 4 h 38"/>
                  <a:gd name="T44" fmla="*/ 37 w 39"/>
                  <a:gd name="T45" fmla="*/ 2 h 38"/>
                  <a:gd name="T46" fmla="*/ 33 w 39"/>
                  <a:gd name="T47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38">
                    <a:moveTo>
                      <a:pt x="33" y="4"/>
                    </a:moveTo>
                    <a:cubicBezTo>
                      <a:pt x="33" y="4"/>
                      <a:pt x="32" y="0"/>
                      <a:pt x="30" y="1"/>
                    </a:cubicBezTo>
                    <a:cubicBezTo>
                      <a:pt x="27" y="3"/>
                      <a:pt x="28" y="5"/>
                      <a:pt x="26" y="8"/>
                    </a:cubicBezTo>
                    <a:cubicBezTo>
                      <a:pt x="25" y="9"/>
                      <a:pt x="24" y="12"/>
                      <a:pt x="22" y="13"/>
                    </a:cubicBezTo>
                    <a:cubicBezTo>
                      <a:pt x="20" y="16"/>
                      <a:pt x="18" y="17"/>
                      <a:pt x="15" y="18"/>
                    </a:cubicBezTo>
                    <a:cubicBezTo>
                      <a:pt x="13" y="19"/>
                      <a:pt x="12" y="21"/>
                      <a:pt x="9" y="22"/>
                    </a:cubicBezTo>
                    <a:cubicBezTo>
                      <a:pt x="7" y="23"/>
                      <a:pt x="7" y="27"/>
                      <a:pt x="4" y="27"/>
                    </a:cubicBezTo>
                    <a:cubicBezTo>
                      <a:pt x="0" y="28"/>
                      <a:pt x="4" y="31"/>
                      <a:pt x="2" y="33"/>
                    </a:cubicBezTo>
                    <a:cubicBezTo>
                      <a:pt x="1" y="33"/>
                      <a:pt x="0" y="33"/>
                      <a:pt x="1" y="34"/>
                    </a:cubicBezTo>
                    <a:cubicBezTo>
                      <a:pt x="1" y="35"/>
                      <a:pt x="1" y="35"/>
                      <a:pt x="3" y="35"/>
                    </a:cubicBezTo>
                    <a:cubicBezTo>
                      <a:pt x="5" y="35"/>
                      <a:pt x="8" y="37"/>
                      <a:pt x="10" y="37"/>
                    </a:cubicBezTo>
                    <a:cubicBezTo>
                      <a:pt x="14" y="38"/>
                      <a:pt x="16" y="36"/>
                      <a:pt x="19" y="34"/>
                    </a:cubicBezTo>
                    <a:cubicBezTo>
                      <a:pt x="21" y="32"/>
                      <a:pt x="22" y="30"/>
                      <a:pt x="22" y="27"/>
                    </a:cubicBezTo>
                    <a:cubicBezTo>
                      <a:pt x="23" y="24"/>
                      <a:pt x="24" y="24"/>
                      <a:pt x="27" y="22"/>
                    </a:cubicBezTo>
                    <a:cubicBezTo>
                      <a:pt x="28" y="22"/>
                      <a:pt x="28" y="21"/>
                      <a:pt x="29" y="21"/>
                    </a:cubicBezTo>
                    <a:cubicBezTo>
                      <a:pt x="30" y="21"/>
                      <a:pt x="31" y="21"/>
                      <a:pt x="33" y="21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1" y="18"/>
                      <a:pt x="31" y="18"/>
                      <a:pt x="32" y="17"/>
                    </a:cubicBezTo>
                    <a:cubicBezTo>
                      <a:pt x="34" y="14"/>
                      <a:pt x="36" y="12"/>
                      <a:pt x="38" y="9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9" y="3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6" y="3"/>
                      <a:pt x="35" y="5"/>
                      <a:pt x="33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33" name="Freeform 481">
                <a:extLst>
                  <a:ext uri="{FF2B5EF4-FFF2-40B4-BE49-F238E27FC236}">
                    <a16:creationId xmlns:a16="http://schemas.microsoft.com/office/drawing/2014/main" id="{9FFFE23D-DC1F-9042-BD9A-9581045C4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1903" y="10992094"/>
                <a:ext cx="20911" cy="22128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34" name="Freeform 482">
                <a:extLst>
                  <a:ext uri="{FF2B5EF4-FFF2-40B4-BE49-F238E27FC236}">
                    <a16:creationId xmlns:a16="http://schemas.microsoft.com/office/drawing/2014/main" id="{0C37FC89-5F51-E141-B293-854824635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7470" y="10590116"/>
                <a:ext cx="195161" cy="195458"/>
              </a:xfrm>
              <a:custGeom>
                <a:avLst/>
                <a:gdLst>
                  <a:gd name="T0" fmla="*/ 0 w 19"/>
                  <a:gd name="T1" fmla="*/ 2 h 18"/>
                  <a:gd name="T2" fmla="*/ 2 w 19"/>
                  <a:gd name="T3" fmla="*/ 7 h 18"/>
                  <a:gd name="T4" fmla="*/ 4 w 19"/>
                  <a:gd name="T5" fmla="*/ 10 h 18"/>
                  <a:gd name="T6" fmla="*/ 3 w 19"/>
                  <a:gd name="T7" fmla="*/ 12 h 18"/>
                  <a:gd name="T8" fmla="*/ 9 w 19"/>
                  <a:gd name="T9" fmla="*/ 18 h 18"/>
                  <a:gd name="T10" fmla="*/ 12 w 19"/>
                  <a:gd name="T11" fmla="*/ 15 h 18"/>
                  <a:gd name="T12" fmla="*/ 13 w 19"/>
                  <a:gd name="T13" fmla="*/ 17 h 18"/>
                  <a:gd name="T14" fmla="*/ 14 w 19"/>
                  <a:gd name="T15" fmla="*/ 14 h 18"/>
                  <a:gd name="T16" fmla="*/ 16 w 19"/>
                  <a:gd name="T17" fmla="*/ 15 h 18"/>
                  <a:gd name="T18" fmla="*/ 18 w 19"/>
                  <a:gd name="T19" fmla="*/ 7 h 18"/>
                  <a:gd name="T20" fmla="*/ 16 w 19"/>
                  <a:gd name="T21" fmla="*/ 1 h 18"/>
                  <a:gd name="T22" fmla="*/ 7 w 19"/>
                  <a:gd name="T23" fmla="*/ 3 h 18"/>
                  <a:gd name="T24" fmla="*/ 0 w 19"/>
                  <a:gd name="T25" fmla="*/ 2 h 18"/>
                  <a:gd name="T26" fmla="*/ 0 w 19"/>
                  <a:gd name="T2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8">
                    <a:moveTo>
                      <a:pt x="0" y="2"/>
                    </a:moveTo>
                    <a:cubicBezTo>
                      <a:pt x="0" y="3"/>
                      <a:pt x="2" y="6"/>
                      <a:pt x="2" y="7"/>
                    </a:cubicBezTo>
                    <a:cubicBezTo>
                      <a:pt x="3" y="8"/>
                      <a:pt x="4" y="9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4" y="15"/>
                      <a:pt x="7" y="17"/>
                      <a:pt x="9" y="18"/>
                    </a:cubicBezTo>
                    <a:cubicBezTo>
                      <a:pt x="11" y="18"/>
                      <a:pt x="11" y="16"/>
                      <a:pt x="12" y="15"/>
                    </a:cubicBezTo>
                    <a:cubicBezTo>
                      <a:pt x="12" y="15"/>
                      <a:pt x="13" y="17"/>
                      <a:pt x="13" y="17"/>
                    </a:cubicBezTo>
                    <a:cubicBezTo>
                      <a:pt x="13" y="16"/>
                      <a:pt x="13" y="14"/>
                      <a:pt x="14" y="14"/>
                    </a:cubicBezTo>
                    <a:cubicBezTo>
                      <a:pt x="15" y="13"/>
                      <a:pt x="15" y="15"/>
                      <a:pt x="16" y="15"/>
                    </a:cubicBezTo>
                    <a:cubicBezTo>
                      <a:pt x="15" y="15"/>
                      <a:pt x="18" y="8"/>
                      <a:pt x="18" y="7"/>
                    </a:cubicBezTo>
                    <a:cubicBezTo>
                      <a:pt x="18" y="6"/>
                      <a:pt x="19" y="0"/>
                      <a:pt x="16" y="1"/>
                    </a:cubicBezTo>
                    <a:cubicBezTo>
                      <a:pt x="13" y="2"/>
                      <a:pt x="10" y="4"/>
                      <a:pt x="7" y="3"/>
                    </a:cubicBezTo>
                    <a:cubicBezTo>
                      <a:pt x="6" y="3"/>
                      <a:pt x="1" y="0"/>
                      <a:pt x="0" y="2"/>
                    </a:cubicBezTo>
                    <a:cubicBezTo>
                      <a:pt x="0" y="3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35" name="Freeform 483">
                <a:extLst>
                  <a:ext uri="{FF2B5EF4-FFF2-40B4-BE49-F238E27FC236}">
                    <a16:creationId xmlns:a16="http://schemas.microsoft.com/office/drawing/2014/main" id="{A50B8E24-626F-B249-BA1B-EEA3E7595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0808" y="10534799"/>
                <a:ext cx="31364" cy="55320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0 h 5"/>
                  <a:gd name="T4" fmla="*/ 3 w 3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0" y="1"/>
                      <a:pt x="1" y="0"/>
                    </a:cubicBezTo>
                    <a:cubicBezTo>
                      <a:pt x="2" y="0"/>
                      <a:pt x="3" y="1"/>
                      <a:pt x="3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36" name="Freeform 484">
                <a:extLst>
                  <a:ext uri="{FF2B5EF4-FFF2-40B4-BE49-F238E27FC236}">
                    <a16:creationId xmlns:a16="http://schemas.microsoft.com/office/drawing/2014/main" id="{5D725BB9-AF0B-6946-B93D-46E3CFA45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5195" y="10534799"/>
                <a:ext cx="20911" cy="22128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37" name="Freeform 610">
                <a:extLst>
                  <a:ext uri="{FF2B5EF4-FFF2-40B4-BE49-F238E27FC236}">
                    <a16:creationId xmlns:a16="http://schemas.microsoft.com/office/drawing/2014/main" id="{85600105-BEC9-7445-B8F0-7C6CFD995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1684" y="8358957"/>
                <a:ext cx="20911" cy="1106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38" name="Freeform 612">
                <a:extLst>
                  <a:ext uri="{FF2B5EF4-FFF2-40B4-BE49-F238E27FC236}">
                    <a16:creationId xmlns:a16="http://schemas.microsoft.com/office/drawing/2014/main" id="{B814A114-6C5B-494E-9A3A-C45FDEFD1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9271" y="10265581"/>
                <a:ext cx="69700" cy="55320"/>
              </a:xfrm>
              <a:custGeom>
                <a:avLst/>
                <a:gdLst>
                  <a:gd name="T0" fmla="*/ 6 w 7"/>
                  <a:gd name="T1" fmla="*/ 2 h 5"/>
                  <a:gd name="T2" fmla="*/ 1 w 7"/>
                  <a:gd name="T3" fmla="*/ 2 h 5"/>
                  <a:gd name="T4" fmla="*/ 6 w 7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7" y="0"/>
                      <a:pt x="0" y="1"/>
                      <a:pt x="1" y="2"/>
                    </a:cubicBezTo>
                    <a:cubicBezTo>
                      <a:pt x="1" y="3"/>
                      <a:pt x="5" y="5"/>
                      <a:pt x="6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39" name="Freeform 707">
                <a:extLst>
                  <a:ext uri="{FF2B5EF4-FFF2-40B4-BE49-F238E27FC236}">
                    <a16:creationId xmlns:a16="http://schemas.microsoft.com/office/drawing/2014/main" id="{51F91E4D-B1A9-9641-AADA-173D703ED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2746" y="8336829"/>
                <a:ext cx="460016" cy="413040"/>
              </a:xfrm>
              <a:custGeom>
                <a:avLst/>
                <a:gdLst>
                  <a:gd name="T0" fmla="*/ 45 w 45"/>
                  <a:gd name="T1" fmla="*/ 29 h 38"/>
                  <a:gd name="T2" fmla="*/ 45 w 45"/>
                  <a:gd name="T3" fmla="*/ 26 h 38"/>
                  <a:gd name="T4" fmla="*/ 45 w 45"/>
                  <a:gd name="T5" fmla="*/ 24 h 38"/>
                  <a:gd name="T6" fmla="*/ 45 w 45"/>
                  <a:gd name="T7" fmla="*/ 15 h 38"/>
                  <a:gd name="T8" fmla="*/ 45 w 45"/>
                  <a:gd name="T9" fmla="*/ 6 h 38"/>
                  <a:gd name="T10" fmla="*/ 35 w 45"/>
                  <a:gd name="T11" fmla="*/ 3 h 38"/>
                  <a:gd name="T12" fmla="*/ 30 w 45"/>
                  <a:gd name="T13" fmla="*/ 0 h 38"/>
                  <a:gd name="T14" fmla="*/ 26 w 45"/>
                  <a:gd name="T15" fmla="*/ 3 h 38"/>
                  <a:gd name="T16" fmla="*/ 22 w 45"/>
                  <a:gd name="T17" fmla="*/ 5 h 38"/>
                  <a:gd name="T18" fmla="*/ 18 w 45"/>
                  <a:gd name="T19" fmla="*/ 10 h 38"/>
                  <a:gd name="T20" fmla="*/ 14 w 45"/>
                  <a:gd name="T21" fmla="*/ 8 h 38"/>
                  <a:gd name="T22" fmla="*/ 11 w 45"/>
                  <a:gd name="T23" fmla="*/ 5 h 38"/>
                  <a:gd name="T24" fmla="*/ 9 w 45"/>
                  <a:gd name="T25" fmla="*/ 6 h 38"/>
                  <a:gd name="T26" fmla="*/ 7 w 45"/>
                  <a:gd name="T27" fmla="*/ 5 h 38"/>
                  <a:gd name="T28" fmla="*/ 4 w 45"/>
                  <a:gd name="T29" fmla="*/ 6 h 38"/>
                  <a:gd name="T30" fmla="*/ 0 w 45"/>
                  <a:gd name="T31" fmla="*/ 7 h 38"/>
                  <a:gd name="T32" fmla="*/ 3 w 45"/>
                  <a:gd name="T33" fmla="*/ 8 h 38"/>
                  <a:gd name="T34" fmla="*/ 4 w 45"/>
                  <a:gd name="T35" fmla="*/ 11 h 38"/>
                  <a:gd name="T36" fmla="*/ 7 w 45"/>
                  <a:gd name="T37" fmla="*/ 14 h 38"/>
                  <a:gd name="T38" fmla="*/ 9 w 45"/>
                  <a:gd name="T39" fmla="*/ 8 h 38"/>
                  <a:gd name="T40" fmla="*/ 10 w 45"/>
                  <a:gd name="T41" fmla="*/ 12 h 38"/>
                  <a:gd name="T42" fmla="*/ 15 w 45"/>
                  <a:gd name="T43" fmla="*/ 12 h 38"/>
                  <a:gd name="T44" fmla="*/ 18 w 45"/>
                  <a:gd name="T45" fmla="*/ 15 h 38"/>
                  <a:gd name="T46" fmla="*/ 27 w 45"/>
                  <a:gd name="T47" fmla="*/ 19 h 38"/>
                  <a:gd name="T48" fmla="*/ 32 w 45"/>
                  <a:gd name="T49" fmla="*/ 22 h 38"/>
                  <a:gd name="T50" fmla="*/ 34 w 45"/>
                  <a:gd name="T51" fmla="*/ 26 h 38"/>
                  <a:gd name="T52" fmla="*/ 36 w 45"/>
                  <a:gd name="T53" fmla="*/ 27 h 38"/>
                  <a:gd name="T54" fmla="*/ 34 w 45"/>
                  <a:gd name="T55" fmla="*/ 28 h 38"/>
                  <a:gd name="T56" fmla="*/ 36 w 45"/>
                  <a:gd name="T57" fmla="*/ 29 h 38"/>
                  <a:gd name="T58" fmla="*/ 35 w 45"/>
                  <a:gd name="T59" fmla="*/ 30 h 38"/>
                  <a:gd name="T60" fmla="*/ 32 w 45"/>
                  <a:gd name="T61" fmla="*/ 31 h 38"/>
                  <a:gd name="T62" fmla="*/ 29 w 45"/>
                  <a:gd name="T63" fmla="*/ 34 h 38"/>
                  <a:gd name="T64" fmla="*/ 34 w 45"/>
                  <a:gd name="T65" fmla="*/ 35 h 38"/>
                  <a:gd name="T66" fmla="*/ 36 w 45"/>
                  <a:gd name="T67" fmla="*/ 31 h 38"/>
                  <a:gd name="T68" fmla="*/ 36 w 45"/>
                  <a:gd name="T69" fmla="*/ 33 h 38"/>
                  <a:gd name="T70" fmla="*/ 40 w 45"/>
                  <a:gd name="T71" fmla="*/ 32 h 38"/>
                  <a:gd name="T72" fmla="*/ 45 w 45"/>
                  <a:gd name="T73" fmla="*/ 38 h 38"/>
                  <a:gd name="T74" fmla="*/ 45 w 45"/>
                  <a:gd name="T75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38">
                    <a:moveTo>
                      <a:pt x="45" y="29"/>
                    </a:moveTo>
                    <a:cubicBezTo>
                      <a:pt x="45" y="28"/>
                      <a:pt x="44" y="27"/>
                      <a:pt x="45" y="26"/>
                    </a:cubicBezTo>
                    <a:cubicBezTo>
                      <a:pt x="45" y="25"/>
                      <a:pt x="45" y="25"/>
                      <a:pt x="45" y="24"/>
                    </a:cubicBezTo>
                    <a:cubicBezTo>
                      <a:pt x="45" y="21"/>
                      <a:pt x="45" y="18"/>
                      <a:pt x="45" y="15"/>
                    </a:cubicBezTo>
                    <a:cubicBezTo>
                      <a:pt x="45" y="12"/>
                      <a:pt x="45" y="9"/>
                      <a:pt x="45" y="6"/>
                    </a:cubicBezTo>
                    <a:cubicBezTo>
                      <a:pt x="45" y="6"/>
                      <a:pt x="36" y="3"/>
                      <a:pt x="35" y="3"/>
                    </a:cubicBezTo>
                    <a:cubicBezTo>
                      <a:pt x="33" y="2"/>
                      <a:pt x="32" y="1"/>
                      <a:pt x="30" y="0"/>
                    </a:cubicBezTo>
                    <a:cubicBezTo>
                      <a:pt x="27" y="0"/>
                      <a:pt x="27" y="2"/>
                      <a:pt x="26" y="3"/>
                    </a:cubicBezTo>
                    <a:cubicBezTo>
                      <a:pt x="26" y="4"/>
                      <a:pt x="23" y="4"/>
                      <a:pt x="22" y="5"/>
                    </a:cubicBezTo>
                    <a:cubicBezTo>
                      <a:pt x="21" y="7"/>
                      <a:pt x="20" y="9"/>
                      <a:pt x="18" y="10"/>
                    </a:cubicBezTo>
                    <a:cubicBezTo>
                      <a:pt x="16" y="11"/>
                      <a:pt x="14" y="10"/>
                      <a:pt x="14" y="8"/>
                    </a:cubicBezTo>
                    <a:cubicBezTo>
                      <a:pt x="13" y="6"/>
                      <a:pt x="12" y="6"/>
                      <a:pt x="11" y="5"/>
                    </a:cubicBezTo>
                    <a:cubicBezTo>
                      <a:pt x="11" y="3"/>
                      <a:pt x="10" y="5"/>
                      <a:pt x="9" y="6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7"/>
                      <a:pt x="0" y="6"/>
                      <a:pt x="0" y="7"/>
                    </a:cubicBezTo>
                    <a:cubicBezTo>
                      <a:pt x="0" y="8"/>
                      <a:pt x="2" y="8"/>
                      <a:pt x="3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3"/>
                      <a:pt x="7" y="13"/>
                      <a:pt x="7" y="14"/>
                    </a:cubicBezTo>
                    <a:cubicBezTo>
                      <a:pt x="7" y="12"/>
                      <a:pt x="7" y="9"/>
                      <a:pt x="9" y="8"/>
                    </a:cubicBezTo>
                    <a:cubicBezTo>
                      <a:pt x="7" y="9"/>
                      <a:pt x="8" y="11"/>
                      <a:pt x="10" y="12"/>
                    </a:cubicBezTo>
                    <a:cubicBezTo>
                      <a:pt x="12" y="13"/>
                      <a:pt x="13" y="13"/>
                      <a:pt x="15" y="12"/>
                    </a:cubicBezTo>
                    <a:cubicBezTo>
                      <a:pt x="12" y="13"/>
                      <a:pt x="17" y="15"/>
                      <a:pt x="18" y="15"/>
                    </a:cubicBezTo>
                    <a:cubicBezTo>
                      <a:pt x="21" y="16"/>
                      <a:pt x="24" y="18"/>
                      <a:pt x="27" y="19"/>
                    </a:cubicBezTo>
                    <a:cubicBezTo>
                      <a:pt x="29" y="20"/>
                      <a:pt x="31" y="21"/>
                      <a:pt x="32" y="22"/>
                    </a:cubicBezTo>
                    <a:cubicBezTo>
                      <a:pt x="32" y="24"/>
                      <a:pt x="33" y="25"/>
                      <a:pt x="34" y="26"/>
                    </a:cubicBezTo>
                    <a:cubicBezTo>
                      <a:pt x="34" y="26"/>
                      <a:pt x="36" y="27"/>
                      <a:pt x="36" y="27"/>
                    </a:cubicBezTo>
                    <a:cubicBezTo>
                      <a:pt x="36" y="27"/>
                      <a:pt x="34" y="28"/>
                      <a:pt x="34" y="28"/>
                    </a:cubicBezTo>
                    <a:cubicBezTo>
                      <a:pt x="34" y="28"/>
                      <a:pt x="36" y="28"/>
                      <a:pt x="36" y="29"/>
                    </a:cubicBezTo>
                    <a:cubicBezTo>
                      <a:pt x="36" y="28"/>
                      <a:pt x="35" y="29"/>
                      <a:pt x="35" y="30"/>
                    </a:cubicBezTo>
                    <a:cubicBezTo>
                      <a:pt x="34" y="31"/>
                      <a:pt x="33" y="30"/>
                      <a:pt x="32" y="31"/>
                    </a:cubicBezTo>
                    <a:cubicBezTo>
                      <a:pt x="31" y="31"/>
                      <a:pt x="28" y="34"/>
                      <a:pt x="29" y="34"/>
                    </a:cubicBezTo>
                    <a:cubicBezTo>
                      <a:pt x="30" y="35"/>
                      <a:pt x="32" y="35"/>
                      <a:pt x="34" y="35"/>
                    </a:cubicBezTo>
                    <a:cubicBezTo>
                      <a:pt x="34" y="34"/>
                      <a:pt x="35" y="30"/>
                      <a:pt x="36" y="31"/>
                    </a:cubicBezTo>
                    <a:cubicBezTo>
                      <a:pt x="36" y="32"/>
                      <a:pt x="33" y="33"/>
                      <a:pt x="36" y="33"/>
                    </a:cubicBezTo>
                    <a:cubicBezTo>
                      <a:pt x="38" y="34"/>
                      <a:pt x="39" y="34"/>
                      <a:pt x="40" y="32"/>
                    </a:cubicBezTo>
                    <a:cubicBezTo>
                      <a:pt x="39" y="34"/>
                      <a:pt x="44" y="37"/>
                      <a:pt x="45" y="38"/>
                    </a:cubicBezTo>
                    <a:cubicBezTo>
                      <a:pt x="45" y="35"/>
                      <a:pt x="45" y="32"/>
                      <a:pt x="45" y="2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40" name="Freeform 708">
                <a:extLst>
                  <a:ext uri="{FF2B5EF4-FFF2-40B4-BE49-F238E27FC236}">
                    <a16:creationId xmlns:a16="http://schemas.microsoft.com/office/drawing/2014/main" id="{E610BBCB-CC96-4D40-BC6A-922D1A33F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2308" y="8403216"/>
                <a:ext cx="522745" cy="442543"/>
              </a:xfrm>
              <a:custGeom>
                <a:avLst/>
                <a:gdLst>
                  <a:gd name="T0" fmla="*/ 50 w 51"/>
                  <a:gd name="T1" fmla="*/ 39 h 41"/>
                  <a:gd name="T2" fmla="*/ 45 w 51"/>
                  <a:gd name="T3" fmla="*/ 37 h 41"/>
                  <a:gd name="T4" fmla="*/ 47 w 51"/>
                  <a:gd name="T5" fmla="*/ 36 h 41"/>
                  <a:gd name="T6" fmla="*/ 42 w 51"/>
                  <a:gd name="T7" fmla="*/ 34 h 41"/>
                  <a:gd name="T8" fmla="*/ 38 w 51"/>
                  <a:gd name="T9" fmla="*/ 30 h 41"/>
                  <a:gd name="T10" fmla="*/ 37 w 51"/>
                  <a:gd name="T11" fmla="*/ 28 h 41"/>
                  <a:gd name="T12" fmla="*/ 34 w 51"/>
                  <a:gd name="T13" fmla="*/ 26 h 41"/>
                  <a:gd name="T14" fmla="*/ 29 w 51"/>
                  <a:gd name="T15" fmla="*/ 21 h 41"/>
                  <a:gd name="T16" fmla="*/ 34 w 51"/>
                  <a:gd name="T17" fmla="*/ 21 h 41"/>
                  <a:gd name="T18" fmla="*/ 34 w 51"/>
                  <a:gd name="T19" fmla="*/ 18 h 41"/>
                  <a:gd name="T20" fmla="*/ 31 w 51"/>
                  <a:gd name="T21" fmla="*/ 17 h 41"/>
                  <a:gd name="T22" fmla="*/ 25 w 51"/>
                  <a:gd name="T23" fmla="*/ 12 h 41"/>
                  <a:gd name="T24" fmla="*/ 19 w 51"/>
                  <a:gd name="T25" fmla="*/ 7 h 41"/>
                  <a:gd name="T26" fmla="*/ 16 w 51"/>
                  <a:gd name="T27" fmla="*/ 6 h 41"/>
                  <a:gd name="T28" fmla="*/ 13 w 51"/>
                  <a:gd name="T29" fmla="*/ 4 h 41"/>
                  <a:gd name="T30" fmla="*/ 8 w 51"/>
                  <a:gd name="T31" fmla="*/ 2 h 41"/>
                  <a:gd name="T32" fmla="*/ 1 w 51"/>
                  <a:gd name="T33" fmla="*/ 0 h 41"/>
                  <a:gd name="T34" fmla="*/ 1 w 51"/>
                  <a:gd name="T35" fmla="*/ 10 h 41"/>
                  <a:gd name="T36" fmla="*/ 1 w 51"/>
                  <a:gd name="T37" fmla="*/ 20 h 41"/>
                  <a:gd name="T38" fmla="*/ 1 w 51"/>
                  <a:gd name="T39" fmla="*/ 25 h 41"/>
                  <a:gd name="T40" fmla="*/ 1 w 51"/>
                  <a:gd name="T41" fmla="*/ 30 h 41"/>
                  <a:gd name="T42" fmla="*/ 4 w 51"/>
                  <a:gd name="T43" fmla="*/ 33 h 41"/>
                  <a:gd name="T44" fmla="*/ 13 w 51"/>
                  <a:gd name="T45" fmla="*/ 31 h 41"/>
                  <a:gd name="T46" fmla="*/ 9 w 51"/>
                  <a:gd name="T47" fmla="*/ 28 h 41"/>
                  <a:gd name="T48" fmla="*/ 14 w 51"/>
                  <a:gd name="T49" fmla="*/ 30 h 41"/>
                  <a:gd name="T50" fmla="*/ 13 w 51"/>
                  <a:gd name="T51" fmla="*/ 26 h 41"/>
                  <a:gd name="T52" fmla="*/ 15 w 51"/>
                  <a:gd name="T53" fmla="*/ 27 h 41"/>
                  <a:gd name="T54" fmla="*/ 18 w 51"/>
                  <a:gd name="T55" fmla="*/ 25 h 41"/>
                  <a:gd name="T56" fmla="*/ 26 w 51"/>
                  <a:gd name="T57" fmla="*/ 27 h 41"/>
                  <a:gd name="T58" fmla="*/ 31 w 51"/>
                  <a:gd name="T59" fmla="*/ 33 h 41"/>
                  <a:gd name="T60" fmla="*/ 36 w 51"/>
                  <a:gd name="T61" fmla="*/ 38 h 41"/>
                  <a:gd name="T62" fmla="*/ 45 w 51"/>
                  <a:gd name="T63" fmla="*/ 40 h 41"/>
                  <a:gd name="T64" fmla="*/ 48 w 51"/>
                  <a:gd name="T65" fmla="*/ 40 h 41"/>
                  <a:gd name="T66" fmla="*/ 50 w 51"/>
                  <a:gd name="T67" fmla="*/ 39 h 41"/>
                  <a:gd name="T68" fmla="*/ 50 w 51"/>
                  <a:gd name="T6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41">
                    <a:moveTo>
                      <a:pt x="50" y="39"/>
                    </a:moveTo>
                    <a:cubicBezTo>
                      <a:pt x="48" y="38"/>
                      <a:pt x="46" y="38"/>
                      <a:pt x="45" y="37"/>
                    </a:cubicBezTo>
                    <a:cubicBezTo>
                      <a:pt x="44" y="36"/>
                      <a:pt x="46" y="35"/>
                      <a:pt x="47" y="36"/>
                    </a:cubicBezTo>
                    <a:cubicBezTo>
                      <a:pt x="45" y="35"/>
                      <a:pt x="42" y="36"/>
                      <a:pt x="42" y="34"/>
                    </a:cubicBezTo>
                    <a:cubicBezTo>
                      <a:pt x="42" y="32"/>
                      <a:pt x="39" y="32"/>
                      <a:pt x="38" y="30"/>
                    </a:cubicBezTo>
                    <a:cubicBezTo>
                      <a:pt x="37" y="29"/>
                      <a:pt x="38" y="29"/>
                      <a:pt x="37" y="28"/>
                    </a:cubicBezTo>
                    <a:cubicBezTo>
                      <a:pt x="36" y="27"/>
                      <a:pt x="35" y="27"/>
                      <a:pt x="34" y="26"/>
                    </a:cubicBezTo>
                    <a:cubicBezTo>
                      <a:pt x="34" y="26"/>
                      <a:pt x="30" y="21"/>
                      <a:pt x="29" y="21"/>
                    </a:cubicBezTo>
                    <a:cubicBezTo>
                      <a:pt x="30" y="20"/>
                      <a:pt x="33" y="21"/>
                      <a:pt x="34" y="21"/>
                    </a:cubicBezTo>
                    <a:cubicBezTo>
                      <a:pt x="36" y="21"/>
                      <a:pt x="35" y="20"/>
                      <a:pt x="34" y="18"/>
                    </a:cubicBezTo>
                    <a:cubicBezTo>
                      <a:pt x="34" y="17"/>
                      <a:pt x="32" y="17"/>
                      <a:pt x="31" y="17"/>
                    </a:cubicBezTo>
                    <a:cubicBezTo>
                      <a:pt x="28" y="15"/>
                      <a:pt x="26" y="14"/>
                      <a:pt x="25" y="12"/>
                    </a:cubicBezTo>
                    <a:cubicBezTo>
                      <a:pt x="24" y="10"/>
                      <a:pt x="21" y="8"/>
                      <a:pt x="19" y="7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5" y="6"/>
                      <a:pt x="14" y="4"/>
                      <a:pt x="13" y="4"/>
                    </a:cubicBezTo>
                    <a:cubicBezTo>
                      <a:pt x="12" y="3"/>
                      <a:pt x="10" y="3"/>
                      <a:pt x="8" y="2"/>
                    </a:cubicBezTo>
                    <a:cubicBezTo>
                      <a:pt x="6" y="2"/>
                      <a:pt x="4" y="0"/>
                      <a:pt x="1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3"/>
                      <a:pt x="2" y="17"/>
                      <a:pt x="1" y="20"/>
                    </a:cubicBezTo>
                    <a:cubicBezTo>
                      <a:pt x="0" y="21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1" y="33"/>
                      <a:pt x="2" y="33"/>
                      <a:pt x="4" y="33"/>
                    </a:cubicBezTo>
                    <a:cubicBezTo>
                      <a:pt x="7" y="33"/>
                      <a:pt x="10" y="33"/>
                      <a:pt x="13" y="31"/>
                    </a:cubicBezTo>
                    <a:cubicBezTo>
                      <a:pt x="14" y="31"/>
                      <a:pt x="9" y="28"/>
                      <a:pt x="9" y="28"/>
                    </a:cubicBezTo>
                    <a:cubicBezTo>
                      <a:pt x="10" y="28"/>
                      <a:pt x="14" y="31"/>
                      <a:pt x="14" y="30"/>
                    </a:cubicBezTo>
                    <a:cubicBezTo>
                      <a:pt x="14" y="29"/>
                      <a:pt x="13" y="28"/>
                      <a:pt x="13" y="26"/>
                    </a:cubicBezTo>
                    <a:cubicBezTo>
                      <a:pt x="13" y="26"/>
                      <a:pt x="16" y="28"/>
                      <a:pt x="15" y="27"/>
                    </a:cubicBezTo>
                    <a:cubicBezTo>
                      <a:pt x="15" y="25"/>
                      <a:pt x="17" y="25"/>
                      <a:pt x="18" y="25"/>
                    </a:cubicBezTo>
                    <a:cubicBezTo>
                      <a:pt x="19" y="25"/>
                      <a:pt x="26" y="28"/>
                      <a:pt x="26" y="27"/>
                    </a:cubicBezTo>
                    <a:cubicBezTo>
                      <a:pt x="26" y="29"/>
                      <a:pt x="30" y="31"/>
                      <a:pt x="31" y="33"/>
                    </a:cubicBezTo>
                    <a:cubicBezTo>
                      <a:pt x="32" y="35"/>
                      <a:pt x="34" y="38"/>
                      <a:pt x="36" y="38"/>
                    </a:cubicBezTo>
                    <a:cubicBezTo>
                      <a:pt x="39" y="38"/>
                      <a:pt x="42" y="39"/>
                      <a:pt x="45" y="40"/>
                    </a:cubicBezTo>
                    <a:cubicBezTo>
                      <a:pt x="46" y="40"/>
                      <a:pt x="48" y="41"/>
                      <a:pt x="48" y="40"/>
                    </a:cubicBezTo>
                    <a:cubicBezTo>
                      <a:pt x="48" y="39"/>
                      <a:pt x="51" y="39"/>
                      <a:pt x="50" y="39"/>
                    </a:cubicBezTo>
                    <a:cubicBezTo>
                      <a:pt x="49" y="38"/>
                      <a:pt x="51" y="39"/>
                      <a:pt x="50" y="3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</p:grpSp>
        <p:grpSp>
          <p:nvGrpSpPr>
            <p:cNvPr id="839" name="Group 838">
              <a:extLst>
                <a:ext uri="{FF2B5EF4-FFF2-40B4-BE49-F238E27FC236}">
                  <a16:creationId xmlns:a16="http://schemas.microsoft.com/office/drawing/2014/main" id="{EA81A902-44EA-734A-9F6F-93110B6DC0E7}"/>
                </a:ext>
              </a:extLst>
            </p:cNvPr>
            <p:cNvGrpSpPr/>
            <p:nvPr/>
          </p:nvGrpSpPr>
          <p:grpSpPr>
            <a:xfrm>
              <a:off x="15843672" y="4545518"/>
              <a:ext cx="6786182" cy="4731770"/>
              <a:chOff x="8845781" y="5094993"/>
              <a:chExt cx="6645188" cy="4953956"/>
            </a:xfrm>
            <a:solidFill>
              <a:schemeClr val="accent3"/>
            </a:solidFill>
          </p:grpSpPr>
          <p:sp>
            <p:nvSpPr>
              <p:cNvPr id="1098" name="Freeform 406">
                <a:extLst>
                  <a:ext uri="{FF2B5EF4-FFF2-40B4-BE49-F238E27FC236}">
                    <a16:creationId xmlns:a16="http://schemas.microsoft.com/office/drawing/2014/main" id="{683506EE-704E-1F49-BF5B-8EDC3E46E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9851" y="5495283"/>
                <a:ext cx="708248" cy="516689"/>
              </a:xfrm>
              <a:custGeom>
                <a:avLst/>
                <a:gdLst>
                  <a:gd name="T0" fmla="*/ 77 w 90"/>
                  <a:gd name="T1" fmla="*/ 2 h 62"/>
                  <a:gd name="T2" fmla="*/ 66 w 90"/>
                  <a:gd name="T3" fmla="*/ 6 h 62"/>
                  <a:gd name="T4" fmla="*/ 51 w 90"/>
                  <a:gd name="T5" fmla="*/ 8 h 62"/>
                  <a:gd name="T6" fmla="*/ 48 w 90"/>
                  <a:gd name="T7" fmla="*/ 9 h 62"/>
                  <a:gd name="T8" fmla="*/ 39 w 90"/>
                  <a:gd name="T9" fmla="*/ 11 h 62"/>
                  <a:gd name="T10" fmla="*/ 32 w 90"/>
                  <a:gd name="T11" fmla="*/ 14 h 62"/>
                  <a:gd name="T12" fmla="*/ 26 w 90"/>
                  <a:gd name="T13" fmla="*/ 19 h 62"/>
                  <a:gd name="T14" fmla="*/ 26 w 90"/>
                  <a:gd name="T15" fmla="*/ 21 h 62"/>
                  <a:gd name="T16" fmla="*/ 27 w 90"/>
                  <a:gd name="T17" fmla="*/ 23 h 62"/>
                  <a:gd name="T18" fmla="*/ 23 w 90"/>
                  <a:gd name="T19" fmla="*/ 25 h 62"/>
                  <a:gd name="T20" fmla="*/ 21 w 90"/>
                  <a:gd name="T21" fmla="*/ 28 h 62"/>
                  <a:gd name="T22" fmla="*/ 21 w 90"/>
                  <a:gd name="T23" fmla="*/ 29 h 62"/>
                  <a:gd name="T24" fmla="*/ 14 w 90"/>
                  <a:gd name="T25" fmla="*/ 31 h 62"/>
                  <a:gd name="T26" fmla="*/ 19 w 90"/>
                  <a:gd name="T27" fmla="*/ 34 h 62"/>
                  <a:gd name="T28" fmla="*/ 9 w 90"/>
                  <a:gd name="T29" fmla="*/ 38 h 62"/>
                  <a:gd name="T30" fmla="*/ 6 w 90"/>
                  <a:gd name="T31" fmla="*/ 41 h 62"/>
                  <a:gd name="T32" fmla="*/ 5 w 90"/>
                  <a:gd name="T33" fmla="*/ 47 h 62"/>
                  <a:gd name="T34" fmla="*/ 4 w 90"/>
                  <a:gd name="T35" fmla="*/ 53 h 62"/>
                  <a:gd name="T36" fmla="*/ 12 w 90"/>
                  <a:gd name="T37" fmla="*/ 55 h 62"/>
                  <a:gd name="T38" fmla="*/ 12 w 90"/>
                  <a:gd name="T39" fmla="*/ 56 h 62"/>
                  <a:gd name="T40" fmla="*/ 16 w 90"/>
                  <a:gd name="T41" fmla="*/ 62 h 62"/>
                  <a:gd name="T42" fmla="*/ 26 w 90"/>
                  <a:gd name="T43" fmla="*/ 61 h 62"/>
                  <a:gd name="T44" fmla="*/ 26 w 90"/>
                  <a:gd name="T45" fmla="*/ 59 h 62"/>
                  <a:gd name="T46" fmla="*/ 20 w 90"/>
                  <a:gd name="T47" fmla="*/ 48 h 62"/>
                  <a:gd name="T48" fmla="*/ 20 w 90"/>
                  <a:gd name="T49" fmla="*/ 42 h 62"/>
                  <a:gd name="T50" fmla="*/ 22 w 90"/>
                  <a:gd name="T51" fmla="*/ 40 h 62"/>
                  <a:gd name="T52" fmla="*/ 21 w 90"/>
                  <a:gd name="T53" fmla="*/ 36 h 62"/>
                  <a:gd name="T54" fmla="*/ 27 w 90"/>
                  <a:gd name="T55" fmla="*/ 34 h 62"/>
                  <a:gd name="T56" fmla="*/ 27 w 90"/>
                  <a:gd name="T57" fmla="*/ 32 h 62"/>
                  <a:gd name="T58" fmla="*/ 32 w 90"/>
                  <a:gd name="T59" fmla="*/ 31 h 62"/>
                  <a:gd name="T60" fmla="*/ 35 w 90"/>
                  <a:gd name="T61" fmla="*/ 29 h 62"/>
                  <a:gd name="T62" fmla="*/ 35 w 90"/>
                  <a:gd name="T63" fmla="*/ 26 h 62"/>
                  <a:gd name="T64" fmla="*/ 42 w 90"/>
                  <a:gd name="T65" fmla="*/ 24 h 62"/>
                  <a:gd name="T66" fmla="*/ 45 w 90"/>
                  <a:gd name="T67" fmla="*/ 22 h 62"/>
                  <a:gd name="T68" fmla="*/ 58 w 90"/>
                  <a:gd name="T69" fmla="*/ 15 h 62"/>
                  <a:gd name="T70" fmla="*/ 81 w 90"/>
                  <a:gd name="T71" fmla="*/ 8 h 62"/>
                  <a:gd name="T72" fmla="*/ 84 w 90"/>
                  <a:gd name="T73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" h="62">
                    <a:moveTo>
                      <a:pt x="84" y="1"/>
                    </a:moveTo>
                    <a:cubicBezTo>
                      <a:pt x="81" y="1"/>
                      <a:pt x="80" y="0"/>
                      <a:pt x="77" y="2"/>
                    </a:cubicBezTo>
                    <a:cubicBezTo>
                      <a:pt x="76" y="2"/>
                      <a:pt x="72" y="3"/>
                      <a:pt x="73" y="4"/>
                    </a:cubicBezTo>
                    <a:cubicBezTo>
                      <a:pt x="72" y="4"/>
                      <a:pt x="68" y="6"/>
                      <a:pt x="66" y="6"/>
                    </a:cubicBezTo>
                    <a:cubicBezTo>
                      <a:pt x="64" y="6"/>
                      <a:pt x="61" y="7"/>
                      <a:pt x="59" y="8"/>
                    </a:cubicBezTo>
                    <a:cubicBezTo>
                      <a:pt x="56" y="8"/>
                      <a:pt x="54" y="8"/>
                      <a:pt x="51" y="8"/>
                    </a:cubicBezTo>
                    <a:cubicBezTo>
                      <a:pt x="51" y="8"/>
                      <a:pt x="45" y="8"/>
                      <a:pt x="46" y="9"/>
                    </a:cubicBezTo>
                    <a:cubicBezTo>
                      <a:pt x="46" y="9"/>
                      <a:pt x="48" y="9"/>
                      <a:pt x="48" y="9"/>
                    </a:cubicBezTo>
                    <a:cubicBezTo>
                      <a:pt x="47" y="10"/>
                      <a:pt x="45" y="10"/>
                      <a:pt x="44" y="11"/>
                    </a:cubicBezTo>
                    <a:cubicBezTo>
                      <a:pt x="43" y="11"/>
                      <a:pt x="41" y="11"/>
                      <a:pt x="39" y="11"/>
                    </a:cubicBezTo>
                    <a:cubicBezTo>
                      <a:pt x="38" y="11"/>
                      <a:pt x="38" y="11"/>
                      <a:pt x="36" y="12"/>
                    </a:cubicBezTo>
                    <a:cubicBezTo>
                      <a:pt x="35" y="15"/>
                      <a:pt x="34" y="14"/>
                      <a:pt x="32" y="14"/>
                    </a:cubicBezTo>
                    <a:cubicBezTo>
                      <a:pt x="30" y="15"/>
                      <a:pt x="31" y="17"/>
                      <a:pt x="28" y="17"/>
                    </a:cubicBezTo>
                    <a:cubicBezTo>
                      <a:pt x="26" y="17"/>
                      <a:pt x="27" y="19"/>
                      <a:pt x="26" y="19"/>
                    </a:cubicBezTo>
                    <a:cubicBezTo>
                      <a:pt x="25" y="20"/>
                      <a:pt x="22" y="18"/>
                      <a:pt x="23" y="19"/>
                    </a:cubicBezTo>
                    <a:cubicBezTo>
                      <a:pt x="23" y="20"/>
                      <a:pt x="26" y="21"/>
                      <a:pt x="26" y="21"/>
                    </a:cubicBezTo>
                    <a:cubicBezTo>
                      <a:pt x="26" y="21"/>
                      <a:pt x="22" y="22"/>
                      <a:pt x="22" y="22"/>
                    </a:cubicBezTo>
                    <a:cubicBezTo>
                      <a:pt x="22" y="23"/>
                      <a:pt x="27" y="23"/>
                      <a:pt x="27" y="23"/>
                    </a:cubicBezTo>
                    <a:cubicBezTo>
                      <a:pt x="27" y="24"/>
                      <a:pt x="20" y="24"/>
                      <a:pt x="21" y="25"/>
                    </a:cubicBezTo>
                    <a:cubicBezTo>
                      <a:pt x="21" y="24"/>
                      <a:pt x="23" y="25"/>
                      <a:pt x="23" y="25"/>
                    </a:cubicBezTo>
                    <a:cubicBezTo>
                      <a:pt x="21" y="26"/>
                      <a:pt x="20" y="25"/>
                      <a:pt x="20" y="26"/>
                    </a:cubicBezTo>
                    <a:cubicBezTo>
                      <a:pt x="19" y="27"/>
                      <a:pt x="21" y="28"/>
                      <a:pt x="21" y="28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8" y="28"/>
                      <a:pt x="20" y="29"/>
                      <a:pt x="21" y="29"/>
                    </a:cubicBezTo>
                    <a:cubicBezTo>
                      <a:pt x="19" y="29"/>
                      <a:pt x="18" y="29"/>
                      <a:pt x="17" y="30"/>
                    </a:cubicBezTo>
                    <a:cubicBezTo>
                      <a:pt x="16" y="31"/>
                      <a:pt x="15" y="31"/>
                      <a:pt x="14" y="31"/>
                    </a:cubicBezTo>
                    <a:cubicBezTo>
                      <a:pt x="12" y="32"/>
                      <a:pt x="12" y="33"/>
                      <a:pt x="14" y="33"/>
                    </a:cubicBezTo>
                    <a:cubicBezTo>
                      <a:pt x="15" y="33"/>
                      <a:pt x="18" y="34"/>
                      <a:pt x="19" y="34"/>
                    </a:cubicBezTo>
                    <a:cubicBezTo>
                      <a:pt x="17" y="35"/>
                      <a:pt x="15" y="33"/>
                      <a:pt x="15" y="36"/>
                    </a:cubicBezTo>
                    <a:cubicBezTo>
                      <a:pt x="15" y="37"/>
                      <a:pt x="10" y="37"/>
                      <a:pt x="9" y="38"/>
                    </a:cubicBezTo>
                    <a:cubicBezTo>
                      <a:pt x="8" y="39"/>
                      <a:pt x="9" y="39"/>
                      <a:pt x="9" y="40"/>
                    </a:cubicBezTo>
                    <a:cubicBezTo>
                      <a:pt x="9" y="40"/>
                      <a:pt x="6" y="41"/>
                      <a:pt x="6" y="41"/>
                    </a:cubicBezTo>
                    <a:cubicBezTo>
                      <a:pt x="2" y="42"/>
                      <a:pt x="7" y="42"/>
                      <a:pt x="7" y="43"/>
                    </a:cubicBezTo>
                    <a:cubicBezTo>
                      <a:pt x="8" y="44"/>
                      <a:pt x="5" y="47"/>
                      <a:pt x="5" y="47"/>
                    </a:cubicBezTo>
                    <a:cubicBezTo>
                      <a:pt x="3" y="49"/>
                      <a:pt x="0" y="47"/>
                      <a:pt x="0" y="51"/>
                    </a:cubicBezTo>
                    <a:cubicBezTo>
                      <a:pt x="0" y="55"/>
                      <a:pt x="2" y="53"/>
                      <a:pt x="4" y="53"/>
                    </a:cubicBezTo>
                    <a:cubicBezTo>
                      <a:pt x="6" y="54"/>
                      <a:pt x="7" y="55"/>
                      <a:pt x="9" y="54"/>
                    </a:cubicBezTo>
                    <a:cubicBezTo>
                      <a:pt x="9" y="54"/>
                      <a:pt x="11" y="56"/>
                      <a:pt x="12" y="55"/>
                    </a:cubicBezTo>
                    <a:cubicBezTo>
                      <a:pt x="12" y="55"/>
                      <a:pt x="10" y="55"/>
                      <a:pt x="10" y="56"/>
                    </a:cubicBezTo>
                    <a:cubicBezTo>
                      <a:pt x="11" y="56"/>
                      <a:pt x="12" y="56"/>
                      <a:pt x="12" y="56"/>
                    </a:cubicBezTo>
                    <a:cubicBezTo>
                      <a:pt x="12" y="56"/>
                      <a:pt x="10" y="60"/>
                      <a:pt x="10" y="60"/>
                    </a:cubicBezTo>
                    <a:cubicBezTo>
                      <a:pt x="12" y="61"/>
                      <a:pt x="14" y="61"/>
                      <a:pt x="16" y="62"/>
                    </a:cubicBezTo>
                    <a:cubicBezTo>
                      <a:pt x="19" y="62"/>
                      <a:pt x="20" y="62"/>
                      <a:pt x="23" y="62"/>
                    </a:cubicBezTo>
                    <a:cubicBezTo>
                      <a:pt x="24" y="61"/>
                      <a:pt x="25" y="61"/>
                      <a:pt x="26" y="61"/>
                    </a:cubicBezTo>
                    <a:cubicBezTo>
                      <a:pt x="27" y="62"/>
                      <a:pt x="28" y="62"/>
                      <a:pt x="30" y="62"/>
                    </a:cubicBezTo>
                    <a:cubicBezTo>
                      <a:pt x="31" y="62"/>
                      <a:pt x="27" y="59"/>
                      <a:pt x="26" y="59"/>
                    </a:cubicBezTo>
                    <a:cubicBezTo>
                      <a:pt x="24" y="57"/>
                      <a:pt x="23" y="55"/>
                      <a:pt x="22" y="53"/>
                    </a:cubicBezTo>
                    <a:cubicBezTo>
                      <a:pt x="20" y="51"/>
                      <a:pt x="21" y="50"/>
                      <a:pt x="20" y="48"/>
                    </a:cubicBezTo>
                    <a:cubicBezTo>
                      <a:pt x="19" y="45"/>
                      <a:pt x="18" y="45"/>
                      <a:pt x="20" y="43"/>
                    </a:cubicBezTo>
                    <a:cubicBezTo>
                      <a:pt x="21" y="43"/>
                      <a:pt x="20" y="43"/>
                      <a:pt x="20" y="42"/>
                    </a:cubicBezTo>
                    <a:cubicBezTo>
                      <a:pt x="21" y="41"/>
                      <a:pt x="24" y="42"/>
                      <a:pt x="24" y="41"/>
                    </a:cubicBezTo>
                    <a:cubicBezTo>
                      <a:pt x="24" y="41"/>
                      <a:pt x="22" y="40"/>
                      <a:pt x="22" y="40"/>
                    </a:cubicBezTo>
                    <a:cubicBezTo>
                      <a:pt x="23" y="39"/>
                      <a:pt x="26" y="40"/>
                      <a:pt x="26" y="39"/>
                    </a:cubicBezTo>
                    <a:cubicBezTo>
                      <a:pt x="26" y="38"/>
                      <a:pt x="21" y="37"/>
                      <a:pt x="21" y="36"/>
                    </a:cubicBezTo>
                    <a:cubicBezTo>
                      <a:pt x="21" y="36"/>
                      <a:pt x="29" y="37"/>
                      <a:pt x="29" y="37"/>
                    </a:cubicBezTo>
                    <a:cubicBezTo>
                      <a:pt x="29" y="36"/>
                      <a:pt x="27" y="35"/>
                      <a:pt x="27" y="34"/>
                    </a:cubicBezTo>
                    <a:cubicBezTo>
                      <a:pt x="27" y="33"/>
                      <a:pt x="30" y="35"/>
                      <a:pt x="31" y="34"/>
                    </a:cubicBezTo>
                    <a:cubicBezTo>
                      <a:pt x="31" y="33"/>
                      <a:pt x="27" y="31"/>
                      <a:pt x="27" y="32"/>
                    </a:cubicBezTo>
                    <a:cubicBezTo>
                      <a:pt x="27" y="31"/>
                      <a:pt x="31" y="33"/>
                      <a:pt x="32" y="32"/>
                    </a:cubicBezTo>
                    <a:cubicBezTo>
                      <a:pt x="32" y="32"/>
                      <a:pt x="33" y="31"/>
                      <a:pt x="32" y="31"/>
                    </a:cubicBezTo>
                    <a:cubicBezTo>
                      <a:pt x="32" y="31"/>
                      <a:pt x="30" y="29"/>
                      <a:pt x="30" y="29"/>
                    </a:cubicBezTo>
                    <a:cubicBezTo>
                      <a:pt x="32" y="29"/>
                      <a:pt x="33" y="30"/>
                      <a:pt x="35" y="29"/>
                    </a:cubicBezTo>
                    <a:cubicBezTo>
                      <a:pt x="35" y="28"/>
                      <a:pt x="37" y="27"/>
                      <a:pt x="37" y="27"/>
                    </a:cubicBezTo>
                    <a:cubicBezTo>
                      <a:pt x="37" y="26"/>
                      <a:pt x="35" y="26"/>
                      <a:pt x="35" y="26"/>
                    </a:cubicBezTo>
                    <a:cubicBezTo>
                      <a:pt x="36" y="26"/>
                      <a:pt x="39" y="26"/>
                      <a:pt x="39" y="24"/>
                    </a:cubicBezTo>
                    <a:cubicBezTo>
                      <a:pt x="39" y="22"/>
                      <a:pt x="41" y="25"/>
                      <a:pt x="42" y="24"/>
                    </a:cubicBezTo>
                    <a:cubicBezTo>
                      <a:pt x="42" y="24"/>
                      <a:pt x="41" y="23"/>
                      <a:pt x="41" y="23"/>
                    </a:cubicBezTo>
                    <a:cubicBezTo>
                      <a:pt x="42" y="22"/>
                      <a:pt x="45" y="23"/>
                      <a:pt x="45" y="22"/>
                    </a:cubicBezTo>
                    <a:cubicBezTo>
                      <a:pt x="46" y="21"/>
                      <a:pt x="45" y="20"/>
                      <a:pt x="44" y="20"/>
                    </a:cubicBezTo>
                    <a:cubicBezTo>
                      <a:pt x="49" y="18"/>
                      <a:pt x="53" y="16"/>
                      <a:pt x="58" y="15"/>
                    </a:cubicBezTo>
                    <a:cubicBezTo>
                      <a:pt x="61" y="14"/>
                      <a:pt x="65" y="13"/>
                      <a:pt x="68" y="12"/>
                    </a:cubicBezTo>
                    <a:cubicBezTo>
                      <a:pt x="73" y="11"/>
                      <a:pt x="77" y="10"/>
                      <a:pt x="81" y="8"/>
                    </a:cubicBezTo>
                    <a:cubicBezTo>
                      <a:pt x="83" y="8"/>
                      <a:pt x="86" y="6"/>
                      <a:pt x="88" y="4"/>
                    </a:cubicBezTo>
                    <a:cubicBezTo>
                      <a:pt x="90" y="2"/>
                      <a:pt x="86" y="1"/>
                      <a:pt x="84" y="1"/>
                    </a:cubicBezTo>
                    <a:cubicBezTo>
                      <a:pt x="82" y="1"/>
                      <a:pt x="86" y="1"/>
                      <a:pt x="84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099" name="Freeform 407">
                <a:extLst>
                  <a:ext uri="{FF2B5EF4-FFF2-40B4-BE49-F238E27FC236}">
                    <a16:creationId xmlns:a16="http://schemas.microsoft.com/office/drawing/2014/main" id="{73A1086F-EF3D-0149-9522-A247E245E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6078" y="5279524"/>
                <a:ext cx="252180" cy="133431"/>
              </a:xfrm>
              <a:custGeom>
                <a:avLst/>
                <a:gdLst>
                  <a:gd name="T0" fmla="*/ 16 w 32"/>
                  <a:gd name="T1" fmla="*/ 6 h 16"/>
                  <a:gd name="T2" fmla="*/ 19 w 32"/>
                  <a:gd name="T3" fmla="*/ 1 h 16"/>
                  <a:gd name="T4" fmla="*/ 16 w 32"/>
                  <a:gd name="T5" fmla="*/ 0 h 16"/>
                  <a:gd name="T6" fmla="*/ 15 w 32"/>
                  <a:gd name="T7" fmla="*/ 2 h 16"/>
                  <a:gd name="T8" fmla="*/ 10 w 32"/>
                  <a:gd name="T9" fmla="*/ 2 h 16"/>
                  <a:gd name="T10" fmla="*/ 9 w 32"/>
                  <a:gd name="T11" fmla="*/ 4 h 16"/>
                  <a:gd name="T12" fmla="*/ 12 w 32"/>
                  <a:gd name="T13" fmla="*/ 4 h 16"/>
                  <a:gd name="T14" fmla="*/ 10 w 32"/>
                  <a:gd name="T15" fmla="*/ 8 h 16"/>
                  <a:gd name="T16" fmla="*/ 5 w 32"/>
                  <a:gd name="T17" fmla="*/ 10 h 16"/>
                  <a:gd name="T18" fmla="*/ 1 w 32"/>
                  <a:gd name="T19" fmla="*/ 15 h 16"/>
                  <a:gd name="T20" fmla="*/ 8 w 32"/>
                  <a:gd name="T21" fmla="*/ 15 h 16"/>
                  <a:gd name="T22" fmla="*/ 17 w 32"/>
                  <a:gd name="T23" fmla="*/ 14 h 16"/>
                  <a:gd name="T24" fmla="*/ 28 w 32"/>
                  <a:gd name="T25" fmla="*/ 12 h 16"/>
                  <a:gd name="T26" fmla="*/ 29 w 32"/>
                  <a:gd name="T27" fmla="*/ 7 h 16"/>
                  <a:gd name="T28" fmla="*/ 22 w 32"/>
                  <a:gd name="T29" fmla="*/ 3 h 16"/>
                  <a:gd name="T30" fmla="*/ 16 w 32"/>
                  <a:gd name="T31" fmla="*/ 6 h 16"/>
                  <a:gd name="T32" fmla="*/ 16 w 32"/>
                  <a:gd name="T3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6">
                    <a:moveTo>
                      <a:pt x="16" y="6"/>
                    </a:moveTo>
                    <a:cubicBezTo>
                      <a:pt x="16" y="6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3" y="2"/>
                      <a:pt x="12" y="0"/>
                      <a:pt x="10" y="2"/>
                    </a:cubicBezTo>
                    <a:cubicBezTo>
                      <a:pt x="10" y="2"/>
                      <a:pt x="8" y="3"/>
                      <a:pt x="9" y="4"/>
                    </a:cubicBezTo>
                    <a:cubicBezTo>
                      <a:pt x="10" y="4"/>
                      <a:pt x="11" y="5"/>
                      <a:pt x="12" y="4"/>
                    </a:cubicBezTo>
                    <a:cubicBezTo>
                      <a:pt x="10" y="5"/>
                      <a:pt x="5" y="6"/>
                      <a:pt x="10" y="8"/>
                    </a:cubicBezTo>
                    <a:cubicBezTo>
                      <a:pt x="7" y="7"/>
                      <a:pt x="6" y="8"/>
                      <a:pt x="5" y="10"/>
                    </a:cubicBezTo>
                    <a:cubicBezTo>
                      <a:pt x="4" y="11"/>
                      <a:pt x="0" y="15"/>
                      <a:pt x="1" y="15"/>
                    </a:cubicBezTo>
                    <a:cubicBezTo>
                      <a:pt x="3" y="16"/>
                      <a:pt x="6" y="16"/>
                      <a:pt x="8" y="15"/>
                    </a:cubicBezTo>
                    <a:cubicBezTo>
                      <a:pt x="11" y="13"/>
                      <a:pt x="14" y="13"/>
                      <a:pt x="17" y="14"/>
                    </a:cubicBezTo>
                    <a:cubicBezTo>
                      <a:pt x="21" y="14"/>
                      <a:pt x="24" y="13"/>
                      <a:pt x="28" y="12"/>
                    </a:cubicBezTo>
                    <a:cubicBezTo>
                      <a:pt x="30" y="11"/>
                      <a:pt x="32" y="8"/>
                      <a:pt x="29" y="7"/>
                    </a:cubicBezTo>
                    <a:cubicBezTo>
                      <a:pt x="27" y="6"/>
                      <a:pt x="24" y="2"/>
                      <a:pt x="22" y="3"/>
                    </a:cubicBezTo>
                    <a:cubicBezTo>
                      <a:pt x="20" y="3"/>
                      <a:pt x="18" y="6"/>
                      <a:pt x="16" y="6"/>
                    </a:cubicBezTo>
                    <a:cubicBezTo>
                      <a:pt x="15" y="6"/>
                      <a:pt x="17" y="6"/>
                      <a:pt x="16" y="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00" name="Freeform 408">
                <a:extLst>
                  <a:ext uri="{FF2B5EF4-FFF2-40B4-BE49-F238E27FC236}">
                    <a16:creationId xmlns:a16="http://schemas.microsoft.com/office/drawing/2014/main" id="{83A3BA46-F14F-4B46-AC50-3FDD05D9F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2189" y="5202872"/>
                <a:ext cx="236083" cy="133431"/>
              </a:xfrm>
              <a:custGeom>
                <a:avLst/>
                <a:gdLst>
                  <a:gd name="T0" fmla="*/ 26 w 30"/>
                  <a:gd name="T1" fmla="*/ 10 h 16"/>
                  <a:gd name="T2" fmla="*/ 28 w 30"/>
                  <a:gd name="T3" fmla="*/ 7 h 16"/>
                  <a:gd name="T4" fmla="*/ 29 w 30"/>
                  <a:gd name="T5" fmla="*/ 5 h 16"/>
                  <a:gd name="T6" fmla="*/ 26 w 30"/>
                  <a:gd name="T7" fmla="*/ 3 h 16"/>
                  <a:gd name="T8" fmla="*/ 22 w 30"/>
                  <a:gd name="T9" fmla="*/ 3 h 16"/>
                  <a:gd name="T10" fmla="*/ 17 w 30"/>
                  <a:gd name="T11" fmla="*/ 4 h 16"/>
                  <a:gd name="T12" fmla="*/ 18 w 30"/>
                  <a:gd name="T13" fmla="*/ 1 h 16"/>
                  <a:gd name="T14" fmla="*/ 12 w 30"/>
                  <a:gd name="T15" fmla="*/ 1 h 16"/>
                  <a:gd name="T16" fmla="*/ 5 w 30"/>
                  <a:gd name="T17" fmla="*/ 4 h 16"/>
                  <a:gd name="T18" fmla="*/ 7 w 30"/>
                  <a:gd name="T19" fmla="*/ 4 h 16"/>
                  <a:gd name="T20" fmla="*/ 0 w 30"/>
                  <a:gd name="T21" fmla="*/ 8 h 16"/>
                  <a:gd name="T22" fmla="*/ 4 w 30"/>
                  <a:gd name="T23" fmla="*/ 9 h 16"/>
                  <a:gd name="T24" fmla="*/ 7 w 30"/>
                  <a:gd name="T25" fmla="*/ 12 h 16"/>
                  <a:gd name="T26" fmla="*/ 12 w 30"/>
                  <a:gd name="T27" fmla="*/ 13 h 16"/>
                  <a:gd name="T28" fmla="*/ 19 w 30"/>
                  <a:gd name="T29" fmla="*/ 16 h 16"/>
                  <a:gd name="T30" fmla="*/ 28 w 30"/>
                  <a:gd name="T31" fmla="*/ 15 h 16"/>
                  <a:gd name="T32" fmla="*/ 26 w 30"/>
                  <a:gd name="T33" fmla="*/ 10 h 16"/>
                  <a:gd name="T34" fmla="*/ 26 w 30"/>
                  <a:gd name="T3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6">
                    <a:moveTo>
                      <a:pt x="26" y="10"/>
                    </a:moveTo>
                    <a:cubicBezTo>
                      <a:pt x="29" y="11"/>
                      <a:pt x="27" y="9"/>
                      <a:pt x="28" y="7"/>
                    </a:cubicBezTo>
                    <a:cubicBezTo>
                      <a:pt x="28" y="6"/>
                      <a:pt x="29" y="6"/>
                      <a:pt x="29" y="5"/>
                    </a:cubicBezTo>
                    <a:cubicBezTo>
                      <a:pt x="29" y="4"/>
                      <a:pt x="27" y="3"/>
                      <a:pt x="26" y="3"/>
                    </a:cubicBezTo>
                    <a:cubicBezTo>
                      <a:pt x="25" y="2"/>
                      <a:pt x="23" y="2"/>
                      <a:pt x="22" y="3"/>
                    </a:cubicBezTo>
                    <a:cubicBezTo>
                      <a:pt x="22" y="3"/>
                      <a:pt x="17" y="4"/>
                      <a:pt x="17" y="4"/>
                    </a:cubicBezTo>
                    <a:cubicBezTo>
                      <a:pt x="17" y="4"/>
                      <a:pt x="21" y="2"/>
                      <a:pt x="18" y="1"/>
                    </a:cubicBezTo>
                    <a:cubicBezTo>
                      <a:pt x="16" y="0"/>
                      <a:pt x="14" y="1"/>
                      <a:pt x="12" y="1"/>
                    </a:cubicBezTo>
                    <a:cubicBezTo>
                      <a:pt x="11" y="1"/>
                      <a:pt x="6" y="2"/>
                      <a:pt x="5" y="4"/>
                    </a:cubicBezTo>
                    <a:cubicBezTo>
                      <a:pt x="5" y="4"/>
                      <a:pt x="7" y="4"/>
                      <a:pt x="7" y="4"/>
                    </a:cubicBezTo>
                    <a:cubicBezTo>
                      <a:pt x="7" y="4"/>
                      <a:pt x="0" y="7"/>
                      <a:pt x="0" y="8"/>
                    </a:cubicBezTo>
                    <a:cubicBezTo>
                      <a:pt x="0" y="8"/>
                      <a:pt x="4" y="9"/>
                      <a:pt x="4" y="9"/>
                    </a:cubicBezTo>
                    <a:cubicBezTo>
                      <a:pt x="5" y="9"/>
                      <a:pt x="6" y="11"/>
                      <a:pt x="7" y="12"/>
                    </a:cubicBezTo>
                    <a:cubicBezTo>
                      <a:pt x="9" y="13"/>
                      <a:pt x="10" y="13"/>
                      <a:pt x="12" y="13"/>
                    </a:cubicBezTo>
                    <a:cubicBezTo>
                      <a:pt x="14" y="14"/>
                      <a:pt x="17" y="16"/>
                      <a:pt x="19" y="16"/>
                    </a:cubicBezTo>
                    <a:cubicBezTo>
                      <a:pt x="22" y="16"/>
                      <a:pt x="25" y="16"/>
                      <a:pt x="28" y="15"/>
                    </a:cubicBezTo>
                    <a:cubicBezTo>
                      <a:pt x="30" y="15"/>
                      <a:pt x="26" y="10"/>
                      <a:pt x="26" y="10"/>
                    </a:cubicBezTo>
                    <a:cubicBezTo>
                      <a:pt x="27" y="10"/>
                      <a:pt x="25" y="10"/>
                      <a:pt x="26" y="1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01" name="Freeform 409">
                <a:extLst>
                  <a:ext uri="{FF2B5EF4-FFF2-40B4-BE49-F238E27FC236}">
                    <a16:creationId xmlns:a16="http://schemas.microsoft.com/office/drawing/2014/main" id="{3EB71780-EAB1-6643-8841-E9C7D10FC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2437" y="5211388"/>
                <a:ext cx="118041" cy="42586"/>
              </a:xfrm>
              <a:custGeom>
                <a:avLst/>
                <a:gdLst>
                  <a:gd name="T0" fmla="*/ 9 w 15"/>
                  <a:gd name="T1" fmla="*/ 1 h 5"/>
                  <a:gd name="T2" fmla="*/ 4 w 15"/>
                  <a:gd name="T3" fmla="*/ 1 h 5"/>
                  <a:gd name="T4" fmla="*/ 0 w 15"/>
                  <a:gd name="T5" fmla="*/ 1 h 5"/>
                  <a:gd name="T6" fmla="*/ 1 w 15"/>
                  <a:gd name="T7" fmla="*/ 3 h 5"/>
                  <a:gd name="T8" fmla="*/ 6 w 15"/>
                  <a:gd name="T9" fmla="*/ 5 h 5"/>
                  <a:gd name="T10" fmla="*/ 9 w 15"/>
                  <a:gd name="T11" fmla="*/ 1 h 5"/>
                  <a:gd name="T12" fmla="*/ 9 w 1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9" y="1"/>
                    </a:move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3" y="4"/>
                      <a:pt x="4" y="5"/>
                      <a:pt x="6" y="5"/>
                    </a:cubicBezTo>
                    <a:cubicBezTo>
                      <a:pt x="8" y="5"/>
                      <a:pt x="15" y="2"/>
                      <a:pt x="9" y="1"/>
                    </a:cubicBezTo>
                    <a:cubicBezTo>
                      <a:pt x="8" y="1"/>
                      <a:pt x="10" y="2"/>
                      <a:pt x="9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02" name="Freeform 410">
                <a:extLst>
                  <a:ext uri="{FF2B5EF4-FFF2-40B4-BE49-F238E27FC236}">
                    <a16:creationId xmlns:a16="http://schemas.microsoft.com/office/drawing/2014/main" id="{4CC82296-D071-5B4F-AC5D-6038020C1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3898" y="5094993"/>
                <a:ext cx="198523" cy="133431"/>
              </a:xfrm>
              <a:custGeom>
                <a:avLst/>
                <a:gdLst>
                  <a:gd name="T0" fmla="*/ 7 w 25"/>
                  <a:gd name="T1" fmla="*/ 15 h 16"/>
                  <a:gd name="T2" fmla="*/ 3 w 25"/>
                  <a:gd name="T3" fmla="*/ 13 h 16"/>
                  <a:gd name="T4" fmla="*/ 4 w 25"/>
                  <a:gd name="T5" fmla="*/ 12 h 16"/>
                  <a:gd name="T6" fmla="*/ 0 w 25"/>
                  <a:gd name="T7" fmla="*/ 12 h 16"/>
                  <a:gd name="T8" fmla="*/ 3 w 25"/>
                  <a:gd name="T9" fmla="*/ 11 h 16"/>
                  <a:gd name="T10" fmla="*/ 2 w 25"/>
                  <a:gd name="T11" fmla="*/ 10 h 16"/>
                  <a:gd name="T12" fmla="*/ 6 w 25"/>
                  <a:gd name="T13" fmla="*/ 6 h 16"/>
                  <a:gd name="T14" fmla="*/ 5 w 25"/>
                  <a:gd name="T15" fmla="*/ 6 h 16"/>
                  <a:gd name="T16" fmla="*/ 11 w 25"/>
                  <a:gd name="T17" fmla="*/ 3 h 16"/>
                  <a:gd name="T18" fmla="*/ 18 w 25"/>
                  <a:gd name="T19" fmla="*/ 0 h 16"/>
                  <a:gd name="T20" fmla="*/ 20 w 25"/>
                  <a:gd name="T21" fmla="*/ 4 h 16"/>
                  <a:gd name="T22" fmla="*/ 25 w 25"/>
                  <a:gd name="T23" fmla="*/ 7 h 16"/>
                  <a:gd name="T24" fmla="*/ 21 w 25"/>
                  <a:gd name="T25" fmla="*/ 9 h 16"/>
                  <a:gd name="T26" fmla="*/ 23 w 25"/>
                  <a:gd name="T27" fmla="*/ 12 h 16"/>
                  <a:gd name="T28" fmla="*/ 19 w 25"/>
                  <a:gd name="T29" fmla="*/ 13 h 16"/>
                  <a:gd name="T30" fmla="*/ 7 w 25"/>
                  <a:gd name="T31" fmla="*/ 15 h 16"/>
                  <a:gd name="T32" fmla="*/ 7 w 25"/>
                  <a:gd name="T3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6">
                    <a:moveTo>
                      <a:pt x="7" y="15"/>
                    </a:moveTo>
                    <a:cubicBezTo>
                      <a:pt x="6" y="14"/>
                      <a:pt x="4" y="14"/>
                      <a:pt x="3" y="13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4" y="12"/>
                      <a:pt x="0" y="13"/>
                      <a:pt x="0" y="12"/>
                    </a:cubicBezTo>
                    <a:cubicBezTo>
                      <a:pt x="0" y="10"/>
                      <a:pt x="3" y="11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7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4"/>
                      <a:pt x="9" y="4"/>
                      <a:pt x="11" y="3"/>
                    </a:cubicBezTo>
                    <a:cubicBezTo>
                      <a:pt x="13" y="2"/>
                      <a:pt x="16" y="1"/>
                      <a:pt x="18" y="0"/>
                    </a:cubicBezTo>
                    <a:cubicBezTo>
                      <a:pt x="18" y="0"/>
                      <a:pt x="19" y="3"/>
                      <a:pt x="20" y="4"/>
                    </a:cubicBezTo>
                    <a:cubicBezTo>
                      <a:pt x="20" y="4"/>
                      <a:pt x="25" y="6"/>
                      <a:pt x="25" y="7"/>
                    </a:cubicBezTo>
                    <a:cubicBezTo>
                      <a:pt x="25" y="8"/>
                      <a:pt x="20" y="7"/>
                      <a:pt x="21" y="9"/>
                    </a:cubicBezTo>
                    <a:cubicBezTo>
                      <a:pt x="21" y="9"/>
                      <a:pt x="23" y="10"/>
                      <a:pt x="23" y="12"/>
                    </a:cubicBezTo>
                    <a:cubicBezTo>
                      <a:pt x="22" y="12"/>
                      <a:pt x="20" y="12"/>
                      <a:pt x="19" y="13"/>
                    </a:cubicBezTo>
                    <a:cubicBezTo>
                      <a:pt x="16" y="14"/>
                      <a:pt x="10" y="16"/>
                      <a:pt x="7" y="15"/>
                    </a:cubicBezTo>
                    <a:cubicBezTo>
                      <a:pt x="6" y="14"/>
                      <a:pt x="9" y="16"/>
                      <a:pt x="7" y="1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03" name="Freeform 411">
                <a:extLst>
                  <a:ext uri="{FF2B5EF4-FFF2-40B4-BE49-F238E27FC236}">
                    <a16:creationId xmlns:a16="http://schemas.microsoft.com/office/drawing/2014/main" id="{6DCADE80-79E8-4444-A94B-4302E104B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6450" y="5620196"/>
                <a:ext cx="198523" cy="68133"/>
              </a:xfrm>
              <a:custGeom>
                <a:avLst/>
                <a:gdLst>
                  <a:gd name="T0" fmla="*/ 5 w 25"/>
                  <a:gd name="T1" fmla="*/ 3 h 8"/>
                  <a:gd name="T2" fmla="*/ 3 w 25"/>
                  <a:gd name="T3" fmla="*/ 1 h 8"/>
                  <a:gd name="T4" fmla="*/ 1 w 25"/>
                  <a:gd name="T5" fmla="*/ 2 h 8"/>
                  <a:gd name="T6" fmla="*/ 2 w 25"/>
                  <a:gd name="T7" fmla="*/ 4 h 8"/>
                  <a:gd name="T8" fmla="*/ 5 w 25"/>
                  <a:gd name="T9" fmla="*/ 6 h 8"/>
                  <a:gd name="T10" fmla="*/ 16 w 25"/>
                  <a:gd name="T11" fmla="*/ 8 h 8"/>
                  <a:gd name="T12" fmla="*/ 24 w 25"/>
                  <a:gd name="T13" fmla="*/ 5 h 8"/>
                  <a:gd name="T14" fmla="*/ 23 w 25"/>
                  <a:gd name="T15" fmla="*/ 6 h 8"/>
                  <a:gd name="T16" fmla="*/ 20 w 25"/>
                  <a:gd name="T17" fmla="*/ 4 h 8"/>
                  <a:gd name="T18" fmla="*/ 15 w 25"/>
                  <a:gd name="T19" fmla="*/ 4 h 8"/>
                  <a:gd name="T20" fmla="*/ 10 w 25"/>
                  <a:gd name="T21" fmla="*/ 2 h 8"/>
                  <a:gd name="T22" fmla="*/ 5 w 25"/>
                  <a:gd name="T2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8">
                    <a:moveTo>
                      <a:pt x="5" y="3"/>
                    </a:moveTo>
                    <a:cubicBezTo>
                      <a:pt x="4" y="3"/>
                      <a:pt x="4" y="1"/>
                      <a:pt x="3" y="1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4" y="6"/>
                      <a:pt x="5" y="6"/>
                    </a:cubicBezTo>
                    <a:cubicBezTo>
                      <a:pt x="9" y="7"/>
                      <a:pt x="12" y="8"/>
                      <a:pt x="16" y="8"/>
                    </a:cubicBezTo>
                    <a:cubicBezTo>
                      <a:pt x="17" y="8"/>
                      <a:pt x="25" y="7"/>
                      <a:pt x="24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2" y="6"/>
                      <a:pt x="21" y="5"/>
                      <a:pt x="20" y="4"/>
                    </a:cubicBezTo>
                    <a:cubicBezTo>
                      <a:pt x="19" y="4"/>
                      <a:pt x="17" y="3"/>
                      <a:pt x="15" y="4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7" y="3"/>
                      <a:pt x="5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04" name="Freeform 412">
                <a:extLst>
                  <a:ext uri="{FF2B5EF4-FFF2-40B4-BE49-F238E27FC236}">
                    <a16:creationId xmlns:a16="http://schemas.microsoft.com/office/drawing/2014/main" id="{3D9BA9EA-C553-E44F-B395-B0540CBED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4270" y="5753625"/>
                <a:ext cx="166332" cy="68133"/>
              </a:xfrm>
              <a:custGeom>
                <a:avLst/>
                <a:gdLst>
                  <a:gd name="T0" fmla="*/ 2 w 21"/>
                  <a:gd name="T1" fmla="*/ 6 h 8"/>
                  <a:gd name="T2" fmla="*/ 8 w 21"/>
                  <a:gd name="T3" fmla="*/ 6 h 8"/>
                  <a:gd name="T4" fmla="*/ 14 w 21"/>
                  <a:gd name="T5" fmla="*/ 8 h 8"/>
                  <a:gd name="T6" fmla="*/ 19 w 21"/>
                  <a:gd name="T7" fmla="*/ 7 h 8"/>
                  <a:gd name="T8" fmla="*/ 17 w 21"/>
                  <a:gd name="T9" fmla="*/ 4 h 8"/>
                  <a:gd name="T10" fmla="*/ 7 w 21"/>
                  <a:gd name="T11" fmla="*/ 2 h 8"/>
                  <a:gd name="T12" fmla="*/ 4 w 21"/>
                  <a:gd name="T13" fmla="*/ 5 h 8"/>
                  <a:gd name="T14" fmla="*/ 2 w 21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2" y="6"/>
                    </a:moveTo>
                    <a:cubicBezTo>
                      <a:pt x="5" y="6"/>
                      <a:pt x="6" y="6"/>
                      <a:pt x="8" y="6"/>
                    </a:cubicBezTo>
                    <a:cubicBezTo>
                      <a:pt x="10" y="7"/>
                      <a:pt x="12" y="7"/>
                      <a:pt x="14" y="8"/>
                    </a:cubicBezTo>
                    <a:cubicBezTo>
                      <a:pt x="16" y="8"/>
                      <a:pt x="18" y="8"/>
                      <a:pt x="19" y="7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4" y="2"/>
                      <a:pt x="11" y="0"/>
                      <a:pt x="7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5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05" name="Freeform 413">
                <a:extLst>
                  <a:ext uri="{FF2B5EF4-FFF2-40B4-BE49-F238E27FC236}">
                    <a16:creationId xmlns:a16="http://schemas.microsoft.com/office/drawing/2014/main" id="{3A68549F-1205-2544-B636-A5B583449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2319" y="5722400"/>
                <a:ext cx="64385" cy="39745"/>
              </a:xfrm>
              <a:custGeom>
                <a:avLst/>
                <a:gdLst>
                  <a:gd name="T0" fmla="*/ 3 w 8"/>
                  <a:gd name="T1" fmla="*/ 5 h 5"/>
                  <a:gd name="T2" fmla="*/ 4 w 8"/>
                  <a:gd name="T3" fmla="*/ 1 h 5"/>
                  <a:gd name="T4" fmla="*/ 3 w 8"/>
                  <a:gd name="T5" fmla="*/ 5 h 5"/>
                  <a:gd name="T6" fmla="*/ 3 w 8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cubicBezTo>
                      <a:pt x="0" y="5"/>
                      <a:pt x="1" y="0"/>
                      <a:pt x="4" y="1"/>
                    </a:cubicBezTo>
                    <a:cubicBezTo>
                      <a:pt x="8" y="2"/>
                      <a:pt x="6" y="4"/>
                      <a:pt x="3" y="5"/>
                    </a:cubicBezTo>
                    <a:cubicBezTo>
                      <a:pt x="1" y="5"/>
                      <a:pt x="5" y="5"/>
                      <a:pt x="3" y="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06" name="Freeform 414">
                <a:extLst>
                  <a:ext uri="{FF2B5EF4-FFF2-40B4-BE49-F238E27FC236}">
                    <a16:creationId xmlns:a16="http://schemas.microsoft.com/office/drawing/2014/main" id="{071DA155-0DC0-8B4A-BF33-893FA1893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0620" y="5603162"/>
                <a:ext cx="24144" cy="42586"/>
              </a:xfrm>
              <a:custGeom>
                <a:avLst/>
                <a:gdLst>
                  <a:gd name="T0" fmla="*/ 1 w 3"/>
                  <a:gd name="T1" fmla="*/ 3 h 5"/>
                  <a:gd name="T2" fmla="*/ 3 w 3"/>
                  <a:gd name="T3" fmla="*/ 1 h 5"/>
                  <a:gd name="T4" fmla="*/ 1 w 3"/>
                  <a:gd name="T5" fmla="*/ 5 h 5"/>
                  <a:gd name="T6" fmla="*/ 1 w 3"/>
                  <a:gd name="T7" fmla="*/ 3 h 5"/>
                  <a:gd name="T8" fmla="*/ 1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3"/>
                    </a:moveTo>
                    <a:cubicBezTo>
                      <a:pt x="0" y="2"/>
                      <a:pt x="2" y="0"/>
                      <a:pt x="3" y="1"/>
                    </a:cubicBezTo>
                    <a:cubicBezTo>
                      <a:pt x="3" y="2"/>
                      <a:pt x="2" y="5"/>
                      <a:pt x="1" y="5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07" name="Freeform 415">
                <a:extLst>
                  <a:ext uri="{FF2B5EF4-FFF2-40B4-BE49-F238E27FC236}">
                    <a16:creationId xmlns:a16="http://schemas.microsoft.com/office/drawing/2014/main" id="{73403F4F-F15A-2E4D-9009-0B2FCBD6B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0620" y="5728075"/>
                <a:ext cx="32193" cy="42586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1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3"/>
                      <a:pt x="1" y="0"/>
                      <a:pt x="0" y="1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08" name="Freeform 416">
                <a:extLst>
                  <a:ext uri="{FF2B5EF4-FFF2-40B4-BE49-F238E27FC236}">
                    <a16:creationId xmlns:a16="http://schemas.microsoft.com/office/drawing/2014/main" id="{FEE1646F-2B1D-9540-BFD7-1F350044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4276" y="5571935"/>
                <a:ext cx="332662" cy="133431"/>
              </a:xfrm>
              <a:custGeom>
                <a:avLst/>
                <a:gdLst>
                  <a:gd name="T0" fmla="*/ 34 w 42"/>
                  <a:gd name="T1" fmla="*/ 4 h 16"/>
                  <a:gd name="T2" fmla="*/ 29 w 42"/>
                  <a:gd name="T3" fmla="*/ 3 h 16"/>
                  <a:gd name="T4" fmla="*/ 23 w 42"/>
                  <a:gd name="T5" fmla="*/ 0 h 16"/>
                  <a:gd name="T6" fmla="*/ 22 w 42"/>
                  <a:gd name="T7" fmla="*/ 2 h 16"/>
                  <a:gd name="T8" fmla="*/ 20 w 42"/>
                  <a:gd name="T9" fmla="*/ 6 h 16"/>
                  <a:gd name="T10" fmla="*/ 11 w 42"/>
                  <a:gd name="T11" fmla="*/ 1 h 16"/>
                  <a:gd name="T12" fmla="*/ 4 w 42"/>
                  <a:gd name="T13" fmla="*/ 3 h 16"/>
                  <a:gd name="T14" fmla="*/ 2 w 42"/>
                  <a:gd name="T15" fmla="*/ 6 h 16"/>
                  <a:gd name="T16" fmla="*/ 1 w 42"/>
                  <a:gd name="T17" fmla="*/ 10 h 16"/>
                  <a:gd name="T18" fmla="*/ 9 w 42"/>
                  <a:gd name="T19" fmla="*/ 14 h 16"/>
                  <a:gd name="T20" fmla="*/ 13 w 42"/>
                  <a:gd name="T21" fmla="*/ 15 h 16"/>
                  <a:gd name="T22" fmla="*/ 15 w 42"/>
                  <a:gd name="T23" fmla="*/ 13 h 16"/>
                  <a:gd name="T24" fmla="*/ 16 w 42"/>
                  <a:gd name="T25" fmla="*/ 14 h 16"/>
                  <a:gd name="T26" fmla="*/ 18 w 42"/>
                  <a:gd name="T27" fmla="*/ 14 h 16"/>
                  <a:gd name="T28" fmla="*/ 25 w 42"/>
                  <a:gd name="T29" fmla="*/ 12 h 16"/>
                  <a:gd name="T30" fmla="*/ 28 w 42"/>
                  <a:gd name="T31" fmla="*/ 14 h 16"/>
                  <a:gd name="T32" fmla="*/ 34 w 42"/>
                  <a:gd name="T33" fmla="*/ 13 h 16"/>
                  <a:gd name="T34" fmla="*/ 33 w 42"/>
                  <a:gd name="T35" fmla="*/ 12 h 16"/>
                  <a:gd name="T36" fmla="*/ 37 w 42"/>
                  <a:gd name="T37" fmla="*/ 12 h 16"/>
                  <a:gd name="T38" fmla="*/ 39 w 42"/>
                  <a:gd name="T39" fmla="*/ 11 h 16"/>
                  <a:gd name="T40" fmla="*/ 40 w 42"/>
                  <a:gd name="T41" fmla="*/ 9 h 16"/>
                  <a:gd name="T42" fmla="*/ 39 w 42"/>
                  <a:gd name="T43" fmla="*/ 9 h 16"/>
                  <a:gd name="T44" fmla="*/ 42 w 42"/>
                  <a:gd name="T45" fmla="*/ 6 h 16"/>
                  <a:gd name="T46" fmla="*/ 34 w 42"/>
                  <a:gd name="T47" fmla="*/ 4 h 16"/>
                  <a:gd name="T48" fmla="*/ 34 w 42"/>
                  <a:gd name="T4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6">
                    <a:moveTo>
                      <a:pt x="34" y="4"/>
                    </a:moveTo>
                    <a:cubicBezTo>
                      <a:pt x="32" y="3"/>
                      <a:pt x="31" y="4"/>
                      <a:pt x="29" y="3"/>
                    </a:cubicBezTo>
                    <a:cubicBezTo>
                      <a:pt x="29" y="3"/>
                      <a:pt x="24" y="0"/>
                      <a:pt x="23" y="0"/>
                    </a:cubicBezTo>
                    <a:cubicBezTo>
                      <a:pt x="23" y="0"/>
                      <a:pt x="24" y="1"/>
                      <a:pt x="22" y="2"/>
                    </a:cubicBezTo>
                    <a:cubicBezTo>
                      <a:pt x="20" y="2"/>
                      <a:pt x="22" y="5"/>
                      <a:pt x="20" y="6"/>
                    </a:cubicBezTo>
                    <a:cubicBezTo>
                      <a:pt x="19" y="6"/>
                      <a:pt x="12" y="1"/>
                      <a:pt x="11" y="1"/>
                    </a:cubicBezTo>
                    <a:cubicBezTo>
                      <a:pt x="9" y="0"/>
                      <a:pt x="4" y="1"/>
                      <a:pt x="4" y="3"/>
                    </a:cubicBezTo>
                    <a:cubicBezTo>
                      <a:pt x="4" y="5"/>
                      <a:pt x="0" y="4"/>
                      <a:pt x="2" y="6"/>
                    </a:cubicBezTo>
                    <a:cubicBezTo>
                      <a:pt x="3" y="7"/>
                      <a:pt x="0" y="9"/>
                      <a:pt x="1" y="10"/>
                    </a:cubicBezTo>
                    <a:cubicBezTo>
                      <a:pt x="3" y="12"/>
                      <a:pt x="6" y="13"/>
                      <a:pt x="9" y="14"/>
                    </a:cubicBezTo>
                    <a:cubicBezTo>
                      <a:pt x="10" y="15"/>
                      <a:pt x="12" y="16"/>
                      <a:pt x="13" y="15"/>
                    </a:cubicBezTo>
                    <a:cubicBezTo>
                      <a:pt x="14" y="15"/>
                      <a:pt x="14" y="12"/>
                      <a:pt x="15" y="13"/>
                    </a:cubicBezTo>
                    <a:cubicBezTo>
                      <a:pt x="15" y="13"/>
                      <a:pt x="15" y="14"/>
                      <a:pt x="16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3"/>
                      <a:pt x="22" y="13"/>
                      <a:pt x="25" y="12"/>
                    </a:cubicBezTo>
                    <a:cubicBezTo>
                      <a:pt x="27" y="12"/>
                      <a:pt x="27" y="14"/>
                      <a:pt x="28" y="14"/>
                    </a:cubicBezTo>
                    <a:cubicBezTo>
                      <a:pt x="29" y="14"/>
                      <a:pt x="34" y="13"/>
                      <a:pt x="34" y="13"/>
                    </a:cubicBezTo>
                    <a:cubicBezTo>
                      <a:pt x="34" y="13"/>
                      <a:pt x="33" y="12"/>
                      <a:pt x="33" y="12"/>
                    </a:cubicBezTo>
                    <a:cubicBezTo>
                      <a:pt x="33" y="11"/>
                      <a:pt x="36" y="12"/>
                      <a:pt x="37" y="12"/>
                    </a:cubicBezTo>
                    <a:cubicBezTo>
                      <a:pt x="37" y="12"/>
                      <a:pt x="39" y="12"/>
                      <a:pt x="39" y="11"/>
                    </a:cubicBezTo>
                    <a:cubicBezTo>
                      <a:pt x="39" y="10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42" y="7"/>
                      <a:pt x="42" y="6"/>
                    </a:cubicBezTo>
                    <a:cubicBezTo>
                      <a:pt x="41" y="5"/>
                      <a:pt x="36" y="4"/>
                      <a:pt x="34" y="4"/>
                    </a:cubicBezTo>
                    <a:cubicBezTo>
                      <a:pt x="32" y="3"/>
                      <a:pt x="36" y="4"/>
                      <a:pt x="34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09" name="Freeform 417">
                <a:extLst>
                  <a:ext uri="{FF2B5EF4-FFF2-40B4-BE49-F238E27FC236}">
                    <a16:creationId xmlns:a16="http://schemas.microsoft.com/office/drawing/2014/main" id="{5BE8CDCF-0AF9-1D4C-A849-170FCBDAF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4753" y="5611680"/>
                <a:ext cx="61703" cy="68133"/>
              </a:xfrm>
              <a:custGeom>
                <a:avLst/>
                <a:gdLst>
                  <a:gd name="T0" fmla="*/ 7 w 8"/>
                  <a:gd name="T1" fmla="*/ 6 h 8"/>
                  <a:gd name="T2" fmla="*/ 4 w 8"/>
                  <a:gd name="T3" fmla="*/ 0 h 8"/>
                  <a:gd name="T4" fmla="*/ 6 w 8"/>
                  <a:gd name="T5" fmla="*/ 2 h 8"/>
                  <a:gd name="T6" fmla="*/ 7 w 8"/>
                  <a:gd name="T7" fmla="*/ 6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0" y="1"/>
                      <a:pt x="4" y="0"/>
                    </a:cubicBezTo>
                    <a:cubicBezTo>
                      <a:pt x="5" y="0"/>
                      <a:pt x="8" y="0"/>
                      <a:pt x="6" y="2"/>
                    </a:cubicBezTo>
                    <a:cubicBezTo>
                      <a:pt x="3" y="4"/>
                      <a:pt x="7" y="4"/>
                      <a:pt x="7" y="6"/>
                    </a:cubicBezTo>
                    <a:cubicBezTo>
                      <a:pt x="6" y="8"/>
                      <a:pt x="7" y="5"/>
                      <a:pt x="7" y="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10" name="Freeform 418">
                <a:extLst>
                  <a:ext uri="{FF2B5EF4-FFF2-40B4-BE49-F238E27FC236}">
                    <a16:creationId xmlns:a16="http://schemas.microsoft.com/office/drawing/2014/main" id="{10F5078D-E05B-1F41-B3E8-0CEB33F7F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4931" y="6063070"/>
                <a:ext cx="85847" cy="51099"/>
              </a:xfrm>
              <a:custGeom>
                <a:avLst/>
                <a:gdLst>
                  <a:gd name="T0" fmla="*/ 3 w 11"/>
                  <a:gd name="T1" fmla="*/ 4 h 6"/>
                  <a:gd name="T2" fmla="*/ 1 w 11"/>
                  <a:gd name="T3" fmla="*/ 1 h 6"/>
                  <a:gd name="T4" fmla="*/ 6 w 11"/>
                  <a:gd name="T5" fmla="*/ 1 h 6"/>
                  <a:gd name="T6" fmla="*/ 3 w 11"/>
                  <a:gd name="T7" fmla="*/ 4 h 6"/>
                  <a:gd name="T8" fmla="*/ 3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4"/>
                    </a:moveTo>
                    <a:cubicBezTo>
                      <a:pt x="1" y="3"/>
                      <a:pt x="0" y="3"/>
                      <a:pt x="1" y="1"/>
                    </a:cubicBezTo>
                    <a:cubicBezTo>
                      <a:pt x="2" y="0"/>
                      <a:pt x="4" y="1"/>
                      <a:pt x="6" y="1"/>
                    </a:cubicBezTo>
                    <a:cubicBezTo>
                      <a:pt x="11" y="2"/>
                      <a:pt x="6" y="6"/>
                      <a:pt x="3" y="4"/>
                    </a:cubicBezTo>
                    <a:cubicBezTo>
                      <a:pt x="2" y="3"/>
                      <a:pt x="4" y="5"/>
                      <a:pt x="3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11" name="Freeform 419">
                <a:extLst>
                  <a:ext uri="{FF2B5EF4-FFF2-40B4-BE49-F238E27FC236}">
                    <a16:creationId xmlns:a16="http://schemas.microsoft.com/office/drawing/2014/main" id="{B1DC0601-8543-384B-8D09-614A2A6D1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8598" y="6795519"/>
                <a:ext cx="48288" cy="42586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1 h 5"/>
                  <a:gd name="T4" fmla="*/ 2 w 6"/>
                  <a:gd name="T5" fmla="*/ 1 h 5"/>
                  <a:gd name="T6" fmla="*/ 1 w 6"/>
                  <a:gd name="T7" fmla="*/ 3 h 5"/>
                  <a:gd name="T8" fmla="*/ 0 w 6"/>
                  <a:gd name="T9" fmla="*/ 4 h 5"/>
                  <a:gd name="T10" fmla="*/ 5 w 6"/>
                  <a:gd name="T11" fmla="*/ 2 h 5"/>
                  <a:gd name="T12" fmla="*/ 5 w 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6" y="2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0" y="5"/>
                      <a:pt x="0" y="4"/>
                    </a:cubicBezTo>
                    <a:cubicBezTo>
                      <a:pt x="0" y="4"/>
                      <a:pt x="5" y="2"/>
                      <a:pt x="5" y="2"/>
                    </a:cubicBezTo>
                    <a:cubicBezTo>
                      <a:pt x="6" y="2"/>
                      <a:pt x="3" y="3"/>
                      <a:pt x="5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12" name="Freeform 420">
                <a:extLst>
                  <a:ext uri="{FF2B5EF4-FFF2-40B4-BE49-F238E27FC236}">
                    <a16:creationId xmlns:a16="http://schemas.microsoft.com/office/drawing/2014/main" id="{3854407F-06F5-FF43-BBE1-D23B47D1C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2324" y="7039668"/>
                <a:ext cx="40241" cy="22711"/>
              </a:xfrm>
              <a:custGeom>
                <a:avLst/>
                <a:gdLst>
                  <a:gd name="T0" fmla="*/ 3 w 5"/>
                  <a:gd name="T1" fmla="*/ 3 h 3"/>
                  <a:gd name="T2" fmla="*/ 3 w 5"/>
                  <a:gd name="T3" fmla="*/ 0 h 3"/>
                  <a:gd name="T4" fmla="*/ 3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1" y="3"/>
                      <a:pt x="0" y="1"/>
                      <a:pt x="3" y="0"/>
                    </a:cubicBezTo>
                    <a:cubicBezTo>
                      <a:pt x="5" y="0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13" name="Freeform 421">
                <a:extLst>
                  <a:ext uri="{FF2B5EF4-FFF2-40B4-BE49-F238E27FC236}">
                    <a16:creationId xmlns:a16="http://schemas.microsoft.com/office/drawing/2014/main" id="{E406157B-8949-E147-841F-AC3F125F0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0571" y="7289494"/>
                <a:ext cx="40241" cy="39745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4 w 5"/>
                  <a:gd name="T5" fmla="*/ 3 h 5"/>
                  <a:gd name="T6" fmla="*/ 5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1"/>
                      <a:pt x="0" y="5"/>
                      <a:pt x="1" y="5"/>
                    </a:cubicBezTo>
                    <a:cubicBezTo>
                      <a:pt x="2" y="5"/>
                      <a:pt x="4" y="3"/>
                      <a:pt x="4" y="3"/>
                    </a:cubicBezTo>
                    <a:cubicBezTo>
                      <a:pt x="5" y="2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14" name="Freeform 422">
                <a:extLst>
                  <a:ext uri="{FF2B5EF4-FFF2-40B4-BE49-F238E27FC236}">
                    <a16:creationId xmlns:a16="http://schemas.microsoft.com/office/drawing/2014/main" id="{CC5A6F78-5508-1C48-9D79-F73970D93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6428" y="7354789"/>
                <a:ext cx="16097" cy="8516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15" name="Freeform 423">
                <a:extLst>
                  <a:ext uri="{FF2B5EF4-FFF2-40B4-BE49-F238E27FC236}">
                    <a16:creationId xmlns:a16="http://schemas.microsoft.com/office/drawing/2014/main" id="{EA09FD50-FB38-454C-90DB-3A68C1940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6435" y="7488219"/>
                <a:ext cx="24144" cy="8516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16" name="Freeform 424">
                <a:extLst>
                  <a:ext uri="{FF2B5EF4-FFF2-40B4-BE49-F238E27FC236}">
                    <a16:creationId xmlns:a16="http://schemas.microsoft.com/office/drawing/2014/main" id="{09360195-CFDA-0D4E-8F2F-16B773DCC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2537" y="7530804"/>
                <a:ext cx="56338" cy="34068"/>
              </a:xfrm>
              <a:custGeom>
                <a:avLst/>
                <a:gdLst>
                  <a:gd name="T0" fmla="*/ 6 w 7"/>
                  <a:gd name="T1" fmla="*/ 0 h 4"/>
                  <a:gd name="T2" fmla="*/ 1 w 7"/>
                  <a:gd name="T3" fmla="*/ 3 h 4"/>
                  <a:gd name="T4" fmla="*/ 6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5" y="0"/>
                      <a:pt x="0" y="2"/>
                      <a:pt x="1" y="3"/>
                    </a:cubicBezTo>
                    <a:cubicBezTo>
                      <a:pt x="2" y="4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17" name="Freeform 425">
                <a:extLst>
                  <a:ext uri="{FF2B5EF4-FFF2-40B4-BE49-F238E27FC236}">
                    <a16:creationId xmlns:a16="http://schemas.microsoft.com/office/drawing/2014/main" id="{FC64D695-9D1D-2348-887D-56A84C0E1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0835" y="7564871"/>
                <a:ext cx="45606" cy="31230"/>
              </a:xfrm>
              <a:custGeom>
                <a:avLst/>
                <a:gdLst>
                  <a:gd name="T0" fmla="*/ 5 w 6"/>
                  <a:gd name="T1" fmla="*/ 0 h 4"/>
                  <a:gd name="T2" fmla="*/ 1 w 6"/>
                  <a:gd name="T3" fmla="*/ 3 h 4"/>
                  <a:gd name="T4" fmla="*/ 5 w 6"/>
                  <a:gd name="T5" fmla="*/ 0 h 4"/>
                  <a:gd name="T6" fmla="*/ 5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0" y="2"/>
                      <a:pt x="1" y="3"/>
                    </a:cubicBezTo>
                    <a:cubicBezTo>
                      <a:pt x="2" y="4"/>
                      <a:pt x="5" y="0"/>
                      <a:pt x="5" y="0"/>
                    </a:cubicBezTo>
                    <a:cubicBezTo>
                      <a:pt x="5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18" name="Freeform 426">
                <a:extLst>
                  <a:ext uri="{FF2B5EF4-FFF2-40B4-BE49-F238E27FC236}">
                    <a16:creationId xmlns:a16="http://schemas.microsoft.com/office/drawing/2014/main" id="{56BA1FC0-36F3-A940-A1ED-9BD45CF75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0594" y="7590421"/>
                <a:ext cx="40241" cy="39745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4 h 5"/>
                  <a:gd name="T4" fmla="*/ 4 w 5"/>
                  <a:gd name="T5" fmla="*/ 0 h 5"/>
                  <a:gd name="T6" fmla="*/ 4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0" y="4"/>
                      <a:pt x="0" y="4"/>
                    </a:cubicBezTo>
                    <a:cubicBezTo>
                      <a:pt x="2" y="5"/>
                      <a:pt x="4" y="0"/>
                      <a:pt x="4" y="0"/>
                    </a:cubicBezTo>
                    <a:cubicBezTo>
                      <a:pt x="4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19" name="Freeform 427">
                <a:extLst>
                  <a:ext uri="{FF2B5EF4-FFF2-40B4-BE49-F238E27FC236}">
                    <a16:creationId xmlns:a16="http://schemas.microsoft.com/office/drawing/2014/main" id="{C130001E-5C05-AA46-A245-6835EF23D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2544" y="7647199"/>
                <a:ext cx="8048" cy="851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20" name="Freeform 428">
                <a:extLst>
                  <a:ext uri="{FF2B5EF4-FFF2-40B4-BE49-F238E27FC236}">
                    <a16:creationId xmlns:a16="http://schemas.microsoft.com/office/drawing/2014/main" id="{C3DA5AC2-F5A1-F144-B23F-F71CBE39B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2303" y="7613132"/>
                <a:ext cx="40241" cy="34068"/>
              </a:xfrm>
              <a:custGeom>
                <a:avLst/>
                <a:gdLst>
                  <a:gd name="T0" fmla="*/ 4 w 5"/>
                  <a:gd name="T1" fmla="*/ 1 h 4"/>
                  <a:gd name="T2" fmla="*/ 0 w 5"/>
                  <a:gd name="T3" fmla="*/ 4 h 4"/>
                  <a:gd name="T4" fmla="*/ 4 w 5"/>
                  <a:gd name="T5" fmla="*/ 1 h 4"/>
                  <a:gd name="T6" fmla="*/ 4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4" y="1"/>
                      <a:pt x="4" y="1"/>
                    </a:cubicBezTo>
                    <a:cubicBezTo>
                      <a:pt x="3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21" name="Freeform 429">
                <a:extLst>
                  <a:ext uri="{FF2B5EF4-FFF2-40B4-BE49-F238E27FC236}">
                    <a16:creationId xmlns:a16="http://schemas.microsoft.com/office/drawing/2014/main" id="{F38AF729-75D2-7241-B533-C1C6C7847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2565" y="7922577"/>
                <a:ext cx="16097" cy="25550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2" y="3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grpSp>
            <p:nvGrpSpPr>
              <p:cNvPr id="1122" name="Group 1121">
                <a:extLst>
                  <a:ext uri="{FF2B5EF4-FFF2-40B4-BE49-F238E27FC236}">
                    <a16:creationId xmlns:a16="http://schemas.microsoft.com/office/drawing/2014/main" id="{36D9F532-6F4C-8347-B554-53A873E13FBC}"/>
                  </a:ext>
                </a:extLst>
              </p:cNvPr>
              <p:cNvGrpSpPr/>
              <p:nvPr/>
            </p:nvGrpSpPr>
            <p:grpSpPr>
              <a:xfrm>
                <a:off x="13132831" y="7564871"/>
                <a:ext cx="587520" cy="590499"/>
                <a:chOff x="5961121" y="2686387"/>
                <a:chExt cx="288233" cy="273757"/>
              </a:xfrm>
              <a:grpFill/>
            </p:grpSpPr>
            <p:sp>
              <p:nvSpPr>
                <p:cNvPr id="1219" name="Freeform 1218">
                  <a:extLst>
                    <a:ext uri="{FF2B5EF4-FFF2-40B4-BE49-F238E27FC236}">
                      <a16:creationId xmlns:a16="http://schemas.microsoft.com/office/drawing/2014/main" id="{9F617B37-B278-2646-8FAD-2433B16E0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0902" y="2686387"/>
                  <a:ext cx="118452" cy="100026"/>
                </a:xfrm>
                <a:custGeom>
                  <a:avLst/>
                  <a:gdLst>
                    <a:gd name="T0" fmla="*/ 28 w 31"/>
                    <a:gd name="T1" fmla="*/ 10 h 26"/>
                    <a:gd name="T2" fmla="*/ 29 w 31"/>
                    <a:gd name="T3" fmla="*/ 7 h 26"/>
                    <a:gd name="T4" fmla="*/ 27 w 31"/>
                    <a:gd name="T5" fmla="*/ 10 h 26"/>
                    <a:gd name="T6" fmla="*/ 20 w 31"/>
                    <a:gd name="T7" fmla="*/ 8 h 26"/>
                    <a:gd name="T8" fmla="*/ 11 w 31"/>
                    <a:gd name="T9" fmla="*/ 1 h 26"/>
                    <a:gd name="T10" fmla="*/ 11 w 31"/>
                    <a:gd name="T11" fmla="*/ 5 h 26"/>
                    <a:gd name="T12" fmla="*/ 9 w 31"/>
                    <a:gd name="T13" fmla="*/ 11 h 26"/>
                    <a:gd name="T14" fmla="*/ 7 w 31"/>
                    <a:gd name="T15" fmla="*/ 14 h 26"/>
                    <a:gd name="T16" fmla="*/ 4 w 31"/>
                    <a:gd name="T17" fmla="*/ 14 h 26"/>
                    <a:gd name="T18" fmla="*/ 5 w 31"/>
                    <a:gd name="T19" fmla="*/ 16 h 26"/>
                    <a:gd name="T20" fmla="*/ 1 w 31"/>
                    <a:gd name="T21" fmla="*/ 18 h 26"/>
                    <a:gd name="T22" fmla="*/ 2 w 31"/>
                    <a:gd name="T23" fmla="*/ 23 h 26"/>
                    <a:gd name="T24" fmla="*/ 4 w 31"/>
                    <a:gd name="T25" fmla="*/ 25 h 26"/>
                    <a:gd name="T26" fmla="*/ 6 w 31"/>
                    <a:gd name="T27" fmla="*/ 23 h 26"/>
                    <a:gd name="T28" fmla="*/ 7 w 31"/>
                    <a:gd name="T29" fmla="*/ 23 h 26"/>
                    <a:gd name="T30" fmla="*/ 4 w 31"/>
                    <a:gd name="T31" fmla="*/ 20 h 26"/>
                    <a:gd name="T32" fmla="*/ 7 w 31"/>
                    <a:gd name="T33" fmla="*/ 19 h 26"/>
                    <a:gd name="T34" fmla="*/ 12 w 31"/>
                    <a:gd name="T35" fmla="*/ 18 h 26"/>
                    <a:gd name="T36" fmla="*/ 17 w 31"/>
                    <a:gd name="T37" fmla="*/ 21 h 26"/>
                    <a:gd name="T38" fmla="*/ 21 w 31"/>
                    <a:gd name="T39" fmla="*/ 16 h 26"/>
                    <a:gd name="T40" fmla="*/ 31 w 31"/>
                    <a:gd name="T41" fmla="*/ 14 h 26"/>
                    <a:gd name="T42" fmla="*/ 29 w 31"/>
                    <a:gd name="T43" fmla="*/ 12 h 26"/>
                    <a:gd name="T44" fmla="*/ 28 w 31"/>
                    <a:gd name="T45" fmla="*/ 10 h 26"/>
                    <a:gd name="T46" fmla="*/ 28 w 31"/>
                    <a:gd name="T4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1" h="26">
                      <a:moveTo>
                        <a:pt x="28" y="10"/>
                      </a:moveTo>
                      <a:cubicBezTo>
                        <a:pt x="28" y="10"/>
                        <a:pt x="29" y="8"/>
                        <a:pt x="29" y="7"/>
                      </a:cubicBezTo>
                      <a:cubicBezTo>
                        <a:pt x="29" y="8"/>
                        <a:pt x="27" y="10"/>
                        <a:pt x="27" y="10"/>
                      </a:cubicBezTo>
                      <a:cubicBezTo>
                        <a:pt x="25" y="10"/>
                        <a:pt x="21" y="9"/>
                        <a:pt x="20" y="8"/>
                      </a:cubicBezTo>
                      <a:cubicBezTo>
                        <a:pt x="17" y="7"/>
                        <a:pt x="15" y="2"/>
                        <a:pt x="11" y="1"/>
                      </a:cubicBezTo>
                      <a:cubicBezTo>
                        <a:pt x="9" y="0"/>
                        <a:pt x="10" y="4"/>
                        <a:pt x="11" y="5"/>
                      </a:cubicBezTo>
                      <a:cubicBezTo>
                        <a:pt x="11" y="7"/>
                        <a:pt x="10" y="9"/>
                        <a:pt x="9" y="11"/>
                      </a:cubicBezTo>
                      <a:cubicBezTo>
                        <a:pt x="8" y="12"/>
                        <a:pt x="10" y="15"/>
                        <a:pt x="7" y="14"/>
                      </a:cubicBezTo>
                      <a:cubicBezTo>
                        <a:pt x="7" y="14"/>
                        <a:pt x="5" y="13"/>
                        <a:pt x="4" y="14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5" y="16"/>
                        <a:pt x="2" y="18"/>
                        <a:pt x="1" y="18"/>
                      </a:cubicBezTo>
                      <a:cubicBezTo>
                        <a:pt x="0" y="20"/>
                        <a:pt x="3" y="21"/>
                        <a:pt x="2" y="23"/>
                      </a:cubicBezTo>
                      <a:cubicBezTo>
                        <a:pt x="1" y="24"/>
                        <a:pt x="3" y="26"/>
                        <a:pt x="4" y="25"/>
                      </a:cubicBezTo>
                      <a:cubicBezTo>
                        <a:pt x="5" y="24"/>
                        <a:pt x="5" y="23"/>
                        <a:pt x="6" y="23"/>
                      </a:cubicBezTo>
                      <a:cubicBezTo>
                        <a:pt x="6" y="23"/>
                        <a:pt x="7" y="24"/>
                        <a:pt x="7" y="23"/>
                      </a:cubicBezTo>
                      <a:cubicBezTo>
                        <a:pt x="7" y="22"/>
                        <a:pt x="5" y="21"/>
                        <a:pt x="4" y="20"/>
                      </a:cubicBezTo>
                      <a:cubicBezTo>
                        <a:pt x="3" y="18"/>
                        <a:pt x="7" y="19"/>
                        <a:pt x="7" y="19"/>
                      </a:cubicBezTo>
                      <a:cubicBezTo>
                        <a:pt x="9" y="19"/>
                        <a:pt x="10" y="17"/>
                        <a:pt x="12" y="18"/>
                      </a:cubicBezTo>
                      <a:cubicBezTo>
                        <a:pt x="14" y="19"/>
                        <a:pt x="15" y="20"/>
                        <a:pt x="17" y="21"/>
                      </a:cubicBezTo>
                      <a:cubicBezTo>
                        <a:pt x="20" y="23"/>
                        <a:pt x="19" y="17"/>
                        <a:pt x="21" y="16"/>
                      </a:cubicBezTo>
                      <a:cubicBezTo>
                        <a:pt x="21" y="16"/>
                        <a:pt x="31" y="16"/>
                        <a:pt x="31" y="14"/>
                      </a:cubicBezTo>
                      <a:cubicBezTo>
                        <a:pt x="30" y="13"/>
                        <a:pt x="27" y="15"/>
                        <a:pt x="29" y="12"/>
                      </a:cubicBezTo>
                      <a:cubicBezTo>
                        <a:pt x="30" y="11"/>
                        <a:pt x="27" y="12"/>
                        <a:pt x="28" y="10"/>
                      </a:cubicBezTo>
                      <a:cubicBezTo>
                        <a:pt x="29" y="7"/>
                        <a:pt x="28" y="11"/>
                        <a:pt x="28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220" name="Freeform 1219">
                  <a:extLst>
                    <a:ext uri="{FF2B5EF4-FFF2-40B4-BE49-F238E27FC236}">
                      <a16:creationId xmlns:a16="http://schemas.microsoft.com/office/drawing/2014/main" id="{D0AEA753-08E6-9D44-80A7-06FBEAFBD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121" y="2778517"/>
                  <a:ext cx="215847" cy="181627"/>
                </a:xfrm>
                <a:custGeom>
                  <a:avLst/>
                  <a:gdLst>
                    <a:gd name="T0" fmla="*/ 52 w 56"/>
                    <a:gd name="T1" fmla="*/ 1 h 47"/>
                    <a:gd name="T2" fmla="*/ 51 w 56"/>
                    <a:gd name="T3" fmla="*/ 1 h 47"/>
                    <a:gd name="T4" fmla="*/ 52 w 56"/>
                    <a:gd name="T5" fmla="*/ 3 h 47"/>
                    <a:gd name="T6" fmla="*/ 49 w 56"/>
                    <a:gd name="T7" fmla="*/ 3 h 47"/>
                    <a:gd name="T8" fmla="*/ 47 w 56"/>
                    <a:gd name="T9" fmla="*/ 5 h 47"/>
                    <a:gd name="T10" fmla="*/ 45 w 56"/>
                    <a:gd name="T11" fmla="*/ 6 h 47"/>
                    <a:gd name="T12" fmla="*/ 46 w 56"/>
                    <a:gd name="T13" fmla="*/ 7 h 47"/>
                    <a:gd name="T14" fmla="*/ 46 w 56"/>
                    <a:gd name="T15" fmla="*/ 10 h 47"/>
                    <a:gd name="T16" fmla="*/ 46 w 56"/>
                    <a:gd name="T17" fmla="*/ 13 h 47"/>
                    <a:gd name="T18" fmla="*/ 41 w 56"/>
                    <a:gd name="T19" fmla="*/ 22 h 47"/>
                    <a:gd name="T20" fmla="*/ 36 w 56"/>
                    <a:gd name="T21" fmla="*/ 27 h 47"/>
                    <a:gd name="T22" fmla="*/ 31 w 56"/>
                    <a:gd name="T23" fmla="*/ 27 h 47"/>
                    <a:gd name="T24" fmla="*/ 32 w 56"/>
                    <a:gd name="T25" fmla="*/ 24 h 47"/>
                    <a:gd name="T26" fmla="*/ 30 w 56"/>
                    <a:gd name="T27" fmla="*/ 25 h 47"/>
                    <a:gd name="T28" fmla="*/ 29 w 56"/>
                    <a:gd name="T29" fmla="*/ 27 h 47"/>
                    <a:gd name="T30" fmla="*/ 25 w 56"/>
                    <a:gd name="T31" fmla="*/ 33 h 47"/>
                    <a:gd name="T32" fmla="*/ 25 w 56"/>
                    <a:gd name="T33" fmla="*/ 34 h 47"/>
                    <a:gd name="T34" fmla="*/ 23 w 56"/>
                    <a:gd name="T35" fmla="*/ 36 h 47"/>
                    <a:gd name="T36" fmla="*/ 21 w 56"/>
                    <a:gd name="T37" fmla="*/ 35 h 47"/>
                    <a:gd name="T38" fmla="*/ 17 w 56"/>
                    <a:gd name="T39" fmla="*/ 35 h 47"/>
                    <a:gd name="T40" fmla="*/ 9 w 56"/>
                    <a:gd name="T41" fmla="*/ 36 h 47"/>
                    <a:gd name="T42" fmla="*/ 2 w 56"/>
                    <a:gd name="T43" fmla="*/ 42 h 47"/>
                    <a:gd name="T44" fmla="*/ 1 w 56"/>
                    <a:gd name="T45" fmla="*/ 44 h 47"/>
                    <a:gd name="T46" fmla="*/ 3 w 56"/>
                    <a:gd name="T47" fmla="*/ 43 h 47"/>
                    <a:gd name="T48" fmla="*/ 5 w 56"/>
                    <a:gd name="T49" fmla="*/ 44 h 47"/>
                    <a:gd name="T50" fmla="*/ 22 w 56"/>
                    <a:gd name="T51" fmla="*/ 40 h 47"/>
                    <a:gd name="T52" fmla="*/ 21 w 56"/>
                    <a:gd name="T53" fmla="*/ 43 h 47"/>
                    <a:gd name="T54" fmla="*/ 24 w 56"/>
                    <a:gd name="T55" fmla="*/ 47 h 47"/>
                    <a:gd name="T56" fmla="*/ 27 w 56"/>
                    <a:gd name="T57" fmla="*/ 44 h 47"/>
                    <a:gd name="T58" fmla="*/ 30 w 56"/>
                    <a:gd name="T59" fmla="*/ 43 h 47"/>
                    <a:gd name="T60" fmla="*/ 31 w 56"/>
                    <a:gd name="T61" fmla="*/ 40 h 47"/>
                    <a:gd name="T62" fmla="*/ 38 w 56"/>
                    <a:gd name="T63" fmla="*/ 39 h 47"/>
                    <a:gd name="T64" fmla="*/ 41 w 56"/>
                    <a:gd name="T65" fmla="*/ 40 h 47"/>
                    <a:gd name="T66" fmla="*/ 43 w 56"/>
                    <a:gd name="T67" fmla="*/ 37 h 47"/>
                    <a:gd name="T68" fmla="*/ 45 w 56"/>
                    <a:gd name="T69" fmla="*/ 35 h 47"/>
                    <a:gd name="T70" fmla="*/ 46 w 56"/>
                    <a:gd name="T71" fmla="*/ 38 h 47"/>
                    <a:gd name="T72" fmla="*/ 48 w 56"/>
                    <a:gd name="T73" fmla="*/ 37 h 47"/>
                    <a:gd name="T74" fmla="*/ 49 w 56"/>
                    <a:gd name="T75" fmla="*/ 35 h 47"/>
                    <a:gd name="T76" fmla="*/ 49 w 56"/>
                    <a:gd name="T77" fmla="*/ 32 h 47"/>
                    <a:gd name="T78" fmla="*/ 51 w 56"/>
                    <a:gd name="T79" fmla="*/ 26 h 47"/>
                    <a:gd name="T80" fmla="*/ 51 w 56"/>
                    <a:gd name="T81" fmla="*/ 19 h 47"/>
                    <a:gd name="T82" fmla="*/ 53 w 56"/>
                    <a:gd name="T83" fmla="*/ 19 h 47"/>
                    <a:gd name="T84" fmla="*/ 55 w 56"/>
                    <a:gd name="T85" fmla="*/ 17 h 47"/>
                    <a:gd name="T86" fmla="*/ 55 w 56"/>
                    <a:gd name="T87" fmla="*/ 9 h 47"/>
                    <a:gd name="T88" fmla="*/ 52 w 56"/>
                    <a:gd name="T89" fmla="*/ 1 h 47"/>
                    <a:gd name="T90" fmla="*/ 52 w 56"/>
                    <a:gd name="T91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6" h="47">
                      <a:moveTo>
                        <a:pt x="52" y="1"/>
                      </a:moveTo>
                      <a:cubicBezTo>
                        <a:pt x="51" y="1"/>
                        <a:pt x="51" y="0"/>
                        <a:pt x="51" y="1"/>
                      </a:cubicBezTo>
                      <a:cubicBezTo>
                        <a:pt x="49" y="2"/>
                        <a:pt x="51" y="2"/>
                        <a:pt x="52" y="3"/>
                      </a:cubicBezTo>
                      <a:cubicBezTo>
                        <a:pt x="53" y="4"/>
                        <a:pt x="50" y="5"/>
                        <a:pt x="49" y="3"/>
                      </a:cubicBezTo>
                      <a:cubicBezTo>
                        <a:pt x="48" y="1"/>
                        <a:pt x="47" y="4"/>
                        <a:pt x="47" y="5"/>
                      </a:cubicBezTo>
                      <a:cubicBezTo>
                        <a:pt x="46" y="5"/>
                        <a:pt x="45" y="6"/>
                        <a:pt x="45" y="6"/>
                      </a:cubicBezTo>
                      <a:cubicBezTo>
                        <a:pt x="45" y="8"/>
                        <a:pt x="46" y="7"/>
                        <a:pt x="46" y="7"/>
                      </a:cubicBezTo>
                      <a:cubicBezTo>
                        <a:pt x="46" y="8"/>
                        <a:pt x="46" y="9"/>
                        <a:pt x="46" y="10"/>
                      </a:cubicBezTo>
                      <a:cubicBezTo>
                        <a:pt x="46" y="11"/>
                        <a:pt x="47" y="11"/>
                        <a:pt x="46" y="13"/>
                      </a:cubicBezTo>
                      <a:cubicBezTo>
                        <a:pt x="44" y="16"/>
                        <a:pt x="43" y="19"/>
                        <a:pt x="41" y="22"/>
                      </a:cubicBezTo>
                      <a:cubicBezTo>
                        <a:pt x="40" y="23"/>
                        <a:pt x="37" y="27"/>
                        <a:pt x="36" y="27"/>
                      </a:cubicBezTo>
                      <a:cubicBezTo>
                        <a:pt x="34" y="27"/>
                        <a:pt x="32" y="28"/>
                        <a:pt x="31" y="27"/>
                      </a:cubicBezTo>
                      <a:cubicBezTo>
                        <a:pt x="30" y="26"/>
                        <a:pt x="32" y="25"/>
                        <a:pt x="32" y="24"/>
                      </a:cubicBezTo>
                      <a:cubicBezTo>
                        <a:pt x="33" y="23"/>
                        <a:pt x="30" y="25"/>
                        <a:pt x="30" y="25"/>
                      </a:cubicBezTo>
                      <a:cubicBezTo>
                        <a:pt x="29" y="26"/>
                        <a:pt x="29" y="26"/>
                        <a:pt x="29" y="27"/>
                      </a:cubicBezTo>
                      <a:cubicBezTo>
                        <a:pt x="29" y="30"/>
                        <a:pt x="26" y="31"/>
                        <a:pt x="25" y="33"/>
                      </a:cubicBezTo>
                      <a:cubicBezTo>
                        <a:pt x="25" y="33"/>
                        <a:pt x="25" y="34"/>
                        <a:pt x="25" y="34"/>
                      </a:cubicBezTo>
                      <a:cubicBezTo>
                        <a:pt x="25" y="35"/>
                        <a:pt x="23" y="36"/>
                        <a:pt x="23" y="36"/>
                      </a:cubicBezTo>
                      <a:cubicBezTo>
                        <a:pt x="22" y="36"/>
                        <a:pt x="23" y="35"/>
                        <a:pt x="21" y="35"/>
                      </a:cubicBezTo>
                      <a:cubicBezTo>
                        <a:pt x="20" y="35"/>
                        <a:pt x="19" y="35"/>
                        <a:pt x="17" y="35"/>
                      </a:cubicBezTo>
                      <a:cubicBezTo>
                        <a:pt x="14" y="36"/>
                        <a:pt x="12" y="35"/>
                        <a:pt x="9" y="36"/>
                      </a:cubicBezTo>
                      <a:cubicBezTo>
                        <a:pt x="7" y="38"/>
                        <a:pt x="4" y="40"/>
                        <a:pt x="2" y="42"/>
                      </a:cubicBezTo>
                      <a:cubicBezTo>
                        <a:pt x="0" y="42"/>
                        <a:pt x="0" y="45"/>
                        <a:pt x="1" y="44"/>
                      </a:cubicBezTo>
                      <a:cubicBezTo>
                        <a:pt x="2" y="44"/>
                        <a:pt x="2" y="43"/>
                        <a:pt x="3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10" y="43"/>
                        <a:pt x="17" y="39"/>
                        <a:pt x="22" y="40"/>
                      </a:cubicBezTo>
                      <a:cubicBezTo>
                        <a:pt x="23" y="41"/>
                        <a:pt x="21" y="43"/>
                        <a:pt x="21" y="43"/>
                      </a:cubicBezTo>
                      <a:cubicBezTo>
                        <a:pt x="22" y="44"/>
                        <a:pt x="23" y="47"/>
                        <a:pt x="24" y="47"/>
                      </a:cubicBezTo>
                      <a:cubicBezTo>
                        <a:pt x="25" y="46"/>
                        <a:pt x="26" y="45"/>
                        <a:pt x="27" y="44"/>
                      </a:cubicBezTo>
                      <a:cubicBezTo>
                        <a:pt x="28" y="42"/>
                        <a:pt x="28" y="43"/>
                        <a:pt x="30" y="43"/>
                      </a:cubicBezTo>
                      <a:cubicBezTo>
                        <a:pt x="29" y="43"/>
                        <a:pt x="28" y="35"/>
                        <a:pt x="31" y="40"/>
                      </a:cubicBezTo>
                      <a:cubicBezTo>
                        <a:pt x="32" y="42"/>
                        <a:pt x="37" y="40"/>
                        <a:pt x="38" y="39"/>
                      </a:cubicBezTo>
                      <a:cubicBezTo>
                        <a:pt x="40" y="36"/>
                        <a:pt x="40" y="42"/>
                        <a:pt x="41" y="40"/>
                      </a:cubicBezTo>
                      <a:cubicBezTo>
                        <a:pt x="41" y="39"/>
                        <a:pt x="42" y="37"/>
                        <a:pt x="43" y="37"/>
                      </a:cubicBezTo>
                      <a:cubicBezTo>
                        <a:pt x="44" y="36"/>
                        <a:pt x="44" y="37"/>
                        <a:pt x="45" y="35"/>
                      </a:cubicBezTo>
                      <a:cubicBezTo>
                        <a:pt x="45" y="35"/>
                        <a:pt x="45" y="39"/>
                        <a:pt x="46" y="38"/>
                      </a:cubicBezTo>
                      <a:cubicBezTo>
                        <a:pt x="46" y="38"/>
                        <a:pt x="47" y="38"/>
                        <a:pt x="48" y="37"/>
                      </a:cubicBezTo>
                      <a:cubicBezTo>
                        <a:pt x="49" y="37"/>
                        <a:pt x="48" y="36"/>
                        <a:pt x="49" y="35"/>
                      </a:cubicBezTo>
                      <a:cubicBezTo>
                        <a:pt x="51" y="34"/>
                        <a:pt x="51" y="34"/>
                        <a:pt x="49" y="32"/>
                      </a:cubicBezTo>
                      <a:cubicBezTo>
                        <a:pt x="48" y="31"/>
                        <a:pt x="51" y="28"/>
                        <a:pt x="51" y="26"/>
                      </a:cubicBezTo>
                      <a:cubicBezTo>
                        <a:pt x="52" y="24"/>
                        <a:pt x="50" y="21"/>
                        <a:pt x="51" y="19"/>
                      </a:cubicBezTo>
                      <a:cubicBezTo>
                        <a:pt x="52" y="18"/>
                        <a:pt x="52" y="19"/>
                        <a:pt x="53" y="19"/>
                      </a:cubicBezTo>
                      <a:cubicBezTo>
                        <a:pt x="54" y="19"/>
                        <a:pt x="55" y="17"/>
                        <a:pt x="55" y="17"/>
                      </a:cubicBezTo>
                      <a:cubicBezTo>
                        <a:pt x="56" y="14"/>
                        <a:pt x="56" y="11"/>
                        <a:pt x="55" y="9"/>
                      </a:cubicBezTo>
                      <a:cubicBezTo>
                        <a:pt x="55" y="8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</p:grpSp>
          <p:sp>
            <p:nvSpPr>
              <p:cNvPr id="1123" name="Freeform 432">
                <a:extLst>
                  <a:ext uri="{FF2B5EF4-FFF2-40B4-BE49-F238E27FC236}">
                    <a16:creationId xmlns:a16="http://schemas.microsoft.com/office/drawing/2014/main" id="{20F192F2-7C84-6F47-9CD9-1CA2A8636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0378" y="8107108"/>
                <a:ext cx="16097" cy="22711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24" name="Freeform 433">
                <a:extLst>
                  <a:ext uri="{FF2B5EF4-FFF2-40B4-BE49-F238E27FC236}">
                    <a16:creationId xmlns:a16="http://schemas.microsoft.com/office/drawing/2014/main" id="{0E1F662E-37C5-FA41-977A-6E8971876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6482" y="8107108"/>
                <a:ext cx="101944" cy="82329"/>
              </a:xfrm>
              <a:custGeom>
                <a:avLst/>
                <a:gdLst>
                  <a:gd name="T0" fmla="*/ 11 w 13"/>
                  <a:gd name="T1" fmla="*/ 2 h 10"/>
                  <a:gd name="T2" fmla="*/ 7 w 13"/>
                  <a:gd name="T3" fmla="*/ 2 h 10"/>
                  <a:gd name="T4" fmla="*/ 5 w 13"/>
                  <a:gd name="T5" fmla="*/ 3 h 10"/>
                  <a:gd name="T6" fmla="*/ 3 w 13"/>
                  <a:gd name="T7" fmla="*/ 4 h 10"/>
                  <a:gd name="T8" fmla="*/ 0 w 13"/>
                  <a:gd name="T9" fmla="*/ 6 h 10"/>
                  <a:gd name="T10" fmla="*/ 3 w 13"/>
                  <a:gd name="T11" fmla="*/ 9 h 10"/>
                  <a:gd name="T12" fmla="*/ 6 w 13"/>
                  <a:gd name="T13" fmla="*/ 6 h 10"/>
                  <a:gd name="T14" fmla="*/ 10 w 13"/>
                  <a:gd name="T15" fmla="*/ 6 h 10"/>
                  <a:gd name="T16" fmla="*/ 11 w 13"/>
                  <a:gd name="T17" fmla="*/ 2 h 10"/>
                  <a:gd name="T18" fmla="*/ 11 w 13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">
                    <a:moveTo>
                      <a:pt x="11" y="2"/>
                    </a:moveTo>
                    <a:cubicBezTo>
                      <a:pt x="9" y="2"/>
                      <a:pt x="9" y="0"/>
                      <a:pt x="7" y="2"/>
                    </a:cubicBezTo>
                    <a:cubicBezTo>
                      <a:pt x="6" y="2"/>
                      <a:pt x="5" y="4"/>
                      <a:pt x="5" y="3"/>
                    </a:cubicBezTo>
                    <a:cubicBezTo>
                      <a:pt x="4" y="2"/>
                      <a:pt x="3" y="4"/>
                      <a:pt x="3" y="4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5"/>
                      <a:pt x="2" y="9"/>
                      <a:pt x="3" y="9"/>
                    </a:cubicBezTo>
                    <a:cubicBezTo>
                      <a:pt x="3" y="10"/>
                      <a:pt x="5" y="6"/>
                      <a:pt x="6" y="6"/>
                    </a:cubicBezTo>
                    <a:cubicBezTo>
                      <a:pt x="7" y="6"/>
                      <a:pt x="9" y="7"/>
                      <a:pt x="10" y="6"/>
                    </a:cubicBezTo>
                    <a:cubicBezTo>
                      <a:pt x="11" y="6"/>
                      <a:pt x="13" y="3"/>
                      <a:pt x="11" y="2"/>
                    </a:cubicBezTo>
                    <a:cubicBezTo>
                      <a:pt x="10" y="2"/>
                      <a:pt x="11" y="2"/>
                      <a:pt x="11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25" name="Freeform 434">
                <a:extLst>
                  <a:ext uri="{FF2B5EF4-FFF2-40B4-BE49-F238E27FC236}">
                    <a16:creationId xmlns:a16="http://schemas.microsoft.com/office/drawing/2014/main" id="{281C48D5-0672-CF4F-8490-B9CBEC456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4537" y="8138337"/>
                <a:ext cx="85847" cy="133431"/>
              </a:xfrm>
              <a:custGeom>
                <a:avLst/>
                <a:gdLst>
                  <a:gd name="T0" fmla="*/ 7 w 11"/>
                  <a:gd name="T1" fmla="*/ 0 h 16"/>
                  <a:gd name="T2" fmla="*/ 2 w 11"/>
                  <a:gd name="T3" fmla="*/ 2 h 16"/>
                  <a:gd name="T4" fmla="*/ 0 w 11"/>
                  <a:gd name="T5" fmla="*/ 6 h 16"/>
                  <a:gd name="T6" fmla="*/ 2 w 11"/>
                  <a:gd name="T7" fmla="*/ 6 h 16"/>
                  <a:gd name="T8" fmla="*/ 3 w 11"/>
                  <a:gd name="T9" fmla="*/ 4 h 16"/>
                  <a:gd name="T10" fmla="*/ 4 w 11"/>
                  <a:gd name="T11" fmla="*/ 5 h 16"/>
                  <a:gd name="T12" fmla="*/ 3 w 11"/>
                  <a:gd name="T13" fmla="*/ 10 h 16"/>
                  <a:gd name="T14" fmla="*/ 3 w 11"/>
                  <a:gd name="T15" fmla="*/ 11 h 16"/>
                  <a:gd name="T16" fmla="*/ 3 w 11"/>
                  <a:gd name="T17" fmla="*/ 13 h 16"/>
                  <a:gd name="T18" fmla="*/ 5 w 11"/>
                  <a:gd name="T19" fmla="*/ 12 h 16"/>
                  <a:gd name="T20" fmla="*/ 6 w 11"/>
                  <a:gd name="T21" fmla="*/ 15 h 16"/>
                  <a:gd name="T22" fmla="*/ 8 w 11"/>
                  <a:gd name="T23" fmla="*/ 12 h 16"/>
                  <a:gd name="T24" fmla="*/ 11 w 11"/>
                  <a:gd name="T25" fmla="*/ 7 h 16"/>
                  <a:gd name="T26" fmla="*/ 10 w 11"/>
                  <a:gd name="T27" fmla="*/ 2 h 16"/>
                  <a:gd name="T28" fmla="*/ 7 w 11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6">
                    <a:moveTo>
                      <a:pt x="7" y="0"/>
                    </a:moveTo>
                    <a:cubicBezTo>
                      <a:pt x="5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5"/>
                      <a:pt x="3" y="5"/>
                      <a:pt x="2" y="6"/>
                    </a:cubicBezTo>
                    <a:cubicBezTo>
                      <a:pt x="3" y="5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7"/>
                      <a:pt x="4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6"/>
                      <a:pt x="5" y="12"/>
                      <a:pt x="5" y="12"/>
                    </a:cubicBezTo>
                    <a:cubicBezTo>
                      <a:pt x="5" y="12"/>
                      <a:pt x="5" y="15"/>
                      <a:pt x="6" y="15"/>
                    </a:cubicBezTo>
                    <a:cubicBezTo>
                      <a:pt x="6" y="16"/>
                      <a:pt x="8" y="13"/>
                      <a:pt x="8" y="12"/>
                    </a:cubicBezTo>
                    <a:cubicBezTo>
                      <a:pt x="10" y="10"/>
                      <a:pt x="10" y="8"/>
                      <a:pt x="11" y="7"/>
                    </a:cubicBezTo>
                    <a:cubicBezTo>
                      <a:pt x="11" y="5"/>
                      <a:pt x="10" y="4"/>
                      <a:pt x="10" y="2"/>
                    </a:cubicBezTo>
                    <a:cubicBezTo>
                      <a:pt x="10" y="0"/>
                      <a:pt x="7" y="2"/>
                      <a:pt x="7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26" name="Freeform 435">
                <a:extLst>
                  <a:ext uri="{FF2B5EF4-FFF2-40B4-BE49-F238E27FC236}">
                    <a16:creationId xmlns:a16="http://schemas.microsoft.com/office/drawing/2014/main" id="{FBB75B62-15C8-AD4B-AE5E-BF23591C9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691" y="8464819"/>
                <a:ext cx="29511" cy="25550"/>
              </a:xfrm>
              <a:custGeom>
                <a:avLst/>
                <a:gdLst>
                  <a:gd name="T0" fmla="*/ 4 w 4"/>
                  <a:gd name="T1" fmla="*/ 0 h 3"/>
                  <a:gd name="T2" fmla="*/ 1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1" y="3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27" name="Freeform 436">
                <a:extLst>
                  <a:ext uri="{FF2B5EF4-FFF2-40B4-BE49-F238E27FC236}">
                    <a16:creationId xmlns:a16="http://schemas.microsoft.com/office/drawing/2014/main" id="{F750ECBA-A701-6440-BD48-8F9E433F3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8441" y="8382486"/>
                <a:ext cx="16097" cy="1419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28" name="Freeform 437">
                <a:extLst>
                  <a:ext uri="{FF2B5EF4-FFF2-40B4-BE49-F238E27FC236}">
                    <a16:creationId xmlns:a16="http://schemas.microsoft.com/office/drawing/2014/main" id="{9020F8D3-3163-C947-9950-856570DAB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6504" y="8555663"/>
                <a:ext cx="16097" cy="8516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29" name="Freeform 438">
                <a:extLst>
                  <a:ext uri="{FF2B5EF4-FFF2-40B4-BE49-F238E27FC236}">
                    <a16:creationId xmlns:a16="http://schemas.microsoft.com/office/drawing/2014/main" id="{D6A11DC7-8B5E-B747-A6C4-A5619E1A8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6272" y="8524434"/>
                <a:ext cx="93897" cy="139108"/>
              </a:xfrm>
              <a:custGeom>
                <a:avLst/>
                <a:gdLst>
                  <a:gd name="T0" fmla="*/ 8 w 12"/>
                  <a:gd name="T1" fmla="*/ 1 h 17"/>
                  <a:gd name="T2" fmla="*/ 0 w 12"/>
                  <a:gd name="T3" fmla="*/ 8 h 17"/>
                  <a:gd name="T4" fmla="*/ 1 w 12"/>
                  <a:gd name="T5" fmla="*/ 14 h 17"/>
                  <a:gd name="T6" fmla="*/ 3 w 12"/>
                  <a:gd name="T7" fmla="*/ 17 h 17"/>
                  <a:gd name="T8" fmla="*/ 8 w 12"/>
                  <a:gd name="T9" fmla="*/ 1 h 17"/>
                  <a:gd name="T10" fmla="*/ 8 w 12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8" y="1"/>
                    </a:moveTo>
                    <a:cubicBezTo>
                      <a:pt x="5" y="0"/>
                      <a:pt x="1" y="6"/>
                      <a:pt x="0" y="8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4"/>
                      <a:pt x="3" y="17"/>
                      <a:pt x="3" y="17"/>
                    </a:cubicBezTo>
                    <a:cubicBezTo>
                      <a:pt x="4" y="15"/>
                      <a:pt x="12" y="2"/>
                      <a:pt x="8" y="1"/>
                    </a:cubicBezTo>
                    <a:cubicBezTo>
                      <a:pt x="7" y="1"/>
                      <a:pt x="9" y="1"/>
                      <a:pt x="8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30" name="Freeform 439">
                <a:extLst>
                  <a:ext uri="{FF2B5EF4-FFF2-40B4-BE49-F238E27FC236}">
                    <a16:creationId xmlns:a16="http://schemas.microsoft.com/office/drawing/2014/main" id="{1876FE2E-91F1-C64D-A153-CF6B6F5A1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2155" y="8757228"/>
                <a:ext cx="109992" cy="82329"/>
              </a:xfrm>
              <a:custGeom>
                <a:avLst/>
                <a:gdLst>
                  <a:gd name="T0" fmla="*/ 13 w 14"/>
                  <a:gd name="T1" fmla="*/ 1 h 10"/>
                  <a:gd name="T2" fmla="*/ 9 w 14"/>
                  <a:gd name="T3" fmla="*/ 0 h 10"/>
                  <a:gd name="T4" fmla="*/ 4 w 14"/>
                  <a:gd name="T5" fmla="*/ 2 h 10"/>
                  <a:gd name="T6" fmla="*/ 4 w 14"/>
                  <a:gd name="T7" fmla="*/ 9 h 10"/>
                  <a:gd name="T8" fmla="*/ 11 w 14"/>
                  <a:gd name="T9" fmla="*/ 6 h 10"/>
                  <a:gd name="T10" fmla="*/ 13 w 14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13" y="1"/>
                    </a:moveTo>
                    <a:cubicBezTo>
                      <a:pt x="12" y="1"/>
                      <a:pt x="11" y="0"/>
                      <a:pt x="9" y="0"/>
                    </a:cubicBezTo>
                    <a:cubicBezTo>
                      <a:pt x="7" y="0"/>
                      <a:pt x="6" y="1"/>
                      <a:pt x="4" y="2"/>
                    </a:cubicBezTo>
                    <a:cubicBezTo>
                      <a:pt x="2" y="4"/>
                      <a:pt x="0" y="7"/>
                      <a:pt x="4" y="9"/>
                    </a:cubicBezTo>
                    <a:cubicBezTo>
                      <a:pt x="6" y="10"/>
                      <a:pt x="10" y="8"/>
                      <a:pt x="11" y="6"/>
                    </a:cubicBezTo>
                    <a:cubicBezTo>
                      <a:pt x="11" y="5"/>
                      <a:pt x="14" y="1"/>
                      <a:pt x="13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31" name="Freeform 440">
                <a:extLst>
                  <a:ext uri="{FF2B5EF4-FFF2-40B4-BE49-F238E27FC236}">
                    <a16:creationId xmlns:a16="http://schemas.microsoft.com/office/drawing/2014/main" id="{F61AB9C3-3CEE-6C44-9675-BEE92DE57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0175" y="8814007"/>
                <a:ext cx="158282" cy="235632"/>
              </a:xfrm>
              <a:custGeom>
                <a:avLst/>
                <a:gdLst>
                  <a:gd name="T0" fmla="*/ 12 w 20"/>
                  <a:gd name="T1" fmla="*/ 2 h 28"/>
                  <a:gd name="T2" fmla="*/ 9 w 20"/>
                  <a:gd name="T3" fmla="*/ 2 h 28"/>
                  <a:gd name="T4" fmla="*/ 4 w 20"/>
                  <a:gd name="T5" fmla="*/ 3 h 28"/>
                  <a:gd name="T6" fmla="*/ 3 w 20"/>
                  <a:gd name="T7" fmla="*/ 11 h 28"/>
                  <a:gd name="T8" fmla="*/ 3 w 20"/>
                  <a:gd name="T9" fmla="*/ 13 h 28"/>
                  <a:gd name="T10" fmla="*/ 0 w 20"/>
                  <a:gd name="T11" fmla="*/ 13 h 28"/>
                  <a:gd name="T12" fmla="*/ 3 w 20"/>
                  <a:gd name="T13" fmla="*/ 22 h 28"/>
                  <a:gd name="T14" fmla="*/ 5 w 20"/>
                  <a:gd name="T15" fmla="*/ 20 h 28"/>
                  <a:gd name="T16" fmla="*/ 7 w 20"/>
                  <a:gd name="T17" fmla="*/ 22 h 28"/>
                  <a:gd name="T18" fmla="*/ 4 w 20"/>
                  <a:gd name="T19" fmla="*/ 23 h 28"/>
                  <a:gd name="T20" fmla="*/ 8 w 20"/>
                  <a:gd name="T21" fmla="*/ 26 h 28"/>
                  <a:gd name="T22" fmla="*/ 11 w 20"/>
                  <a:gd name="T23" fmla="*/ 25 h 28"/>
                  <a:gd name="T24" fmla="*/ 15 w 20"/>
                  <a:gd name="T25" fmla="*/ 28 h 28"/>
                  <a:gd name="T26" fmla="*/ 14 w 20"/>
                  <a:gd name="T27" fmla="*/ 25 h 28"/>
                  <a:gd name="T28" fmla="*/ 17 w 20"/>
                  <a:gd name="T29" fmla="*/ 24 h 28"/>
                  <a:gd name="T30" fmla="*/ 10 w 20"/>
                  <a:gd name="T31" fmla="*/ 22 h 28"/>
                  <a:gd name="T32" fmla="*/ 9 w 20"/>
                  <a:gd name="T33" fmla="*/ 16 h 28"/>
                  <a:gd name="T34" fmla="*/ 12 w 20"/>
                  <a:gd name="T35" fmla="*/ 12 h 28"/>
                  <a:gd name="T36" fmla="*/ 13 w 20"/>
                  <a:gd name="T37" fmla="*/ 7 h 28"/>
                  <a:gd name="T38" fmla="*/ 12 w 20"/>
                  <a:gd name="T39" fmla="*/ 2 h 28"/>
                  <a:gd name="T40" fmla="*/ 12 w 20"/>
                  <a:gd name="T4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8">
                    <a:moveTo>
                      <a:pt x="12" y="2"/>
                    </a:moveTo>
                    <a:cubicBezTo>
                      <a:pt x="10" y="1"/>
                      <a:pt x="11" y="5"/>
                      <a:pt x="9" y="2"/>
                    </a:cubicBezTo>
                    <a:cubicBezTo>
                      <a:pt x="8" y="0"/>
                      <a:pt x="4" y="1"/>
                      <a:pt x="4" y="3"/>
                    </a:cubicBezTo>
                    <a:cubicBezTo>
                      <a:pt x="3" y="6"/>
                      <a:pt x="4" y="8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2" y="14"/>
                      <a:pt x="0" y="13"/>
                      <a:pt x="0" y="13"/>
                    </a:cubicBezTo>
                    <a:cubicBezTo>
                      <a:pt x="0" y="13"/>
                      <a:pt x="2" y="22"/>
                      <a:pt x="3" y="22"/>
                    </a:cubicBezTo>
                    <a:cubicBezTo>
                      <a:pt x="3" y="22"/>
                      <a:pt x="4" y="19"/>
                      <a:pt x="5" y="20"/>
                    </a:cubicBezTo>
                    <a:cubicBezTo>
                      <a:pt x="5" y="20"/>
                      <a:pt x="7" y="21"/>
                      <a:pt x="7" y="22"/>
                    </a:cubicBezTo>
                    <a:cubicBezTo>
                      <a:pt x="7" y="23"/>
                      <a:pt x="4" y="21"/>
                      <a:pt x="4" y="23"/>
                    </a:cubicBezTo>
                    <a:cubicBezTo>
                      <a:pt x="4" y="25"/>
                      <a:pt x="6" y="27"/>
                      <a:pt x="8" y="26"/>
                    </a:cubicBezTo>
                    <a:cubicBezTo>
                      <a:pt x="9" y="26"/>
                      <a:pt x="10" y="24"/>
                      <a:pt x="11" y="25"/>
                    </a:cubicBezTo>
                    <a:cubicBezTo>
                      <a:pt x="11" y="25"/>
                      <a:pt x="15" y="28"/>
                      <a:pt x="15" y="28"/>
                    </a:cubicBezTo>
                    <a:cubicBezTo>
                      <a:pt x="16" y="27"/>
                      <a:pt x="13" y="26"/>
                      <a:pt x="14" y="25"/>
                    </a:cubicBezTo>
                    <a:cubicBezTo>
                      <a:pt x="13" y="26"/>
                      <a:pt x="20" y="28"/>
                      <a:pt x="17" y="24"/>
                    </a:cubicBezTo>
                    <a:cubicBezTo>
                      <a:pt x="15" y="22"/>
                      <a:pt x="11" y="25"/>
                      <a:pt x="10" y="22"/>
                    </a:cubicBezTo>
                    <a:cubicBezTo>
                      <a:pt x="9" y="20"/>
                      <a:pt x="9" y="19"/>
                      <a:pt x="9" y="16"/>
                    </a:cubicBezTo>
                    <a:cubicBezTo>
                      <a:pt x="9" y="14"/>
                      <a:pt x="11" y="14"/>
                      <a:pt x="12" y="12"/>
                    </a:cubicBezTo>
                    <a:cubicBezTo>
                      <a:pt x="14" y="10"/>
                      <a:pt x="14" y="9"/>
                      <a:pt x="13" y="7"/>
                    </a:cubicBezTo>
                    <a:cubicBezTo>
                      <a:pt x="13" y="7"/>
                      <a:pt x="13" y="2"/>
                      <a:pt x="12" y="2"/>
                    </a:cubicBezTo>
                    <a:cubicBezTo>
                      <a:pt x="11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32" name="Freeform 441">
                <a:extLst>
                  <a:ext uri="{FF2B5EF4-FFF2-40B4-BE49-F238E27FC236}">
                    <a16:creationId xmlns:a16="http://schemas.microsoft.com/office/drawing/2014/main" id="{2E3AAC50-2269-8F4B-A028-5647CE9AB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4312" y="9015570"/>
                <a:ext cx="48288" cy="65297"/>
              </a:xfrm>
              <a:custGeom>
                <a:avLst/>
                <a:gdLst>
                  <a:gd name="T0" fmla="*/ 3 w 6"/>
                  <a:gd name="T1" fmla="*/ 1 h 8"/>
                  <a:gd name="T2" fmla="*/ 1 w 6"/>
                  <a:gd name="T3" fmla="*/ 1 h 8"/>
                  <a:gd name="T4" fmla="*/ 0 w 6"/>
                  <a:gd name="T5" fmla="*/ 3 h 8"/>
                  <a:gd name="T6" fmla="*/ 2 w 6"/>
                  <a:gd name="T7" fmla="*/ 6 h 8"/>
                  <a:gd name="T8" fmla="*/ 5 w 6"/>
                  <a:gd name="T9" fmla="*/ 7 h 8"/>
                  <a:gd name="T10" fmla="*/ 4 w 6"/>
                  <a:gd name="T11" fmla="*/ 4 h 8"/>
                  <a:gd name="T12" fmla="*/ 3 w 6"/>
                  <a:gd name="T13" fmla="*/ 1 h 8"/>
                  <a:gd name="T14" fmla="*/ 3 w 6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3" y="1"/>
                    </a:moveTo>
                    <a:cubicBezTo>
                      <a:pt x="3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5"/>
                      <a:pt x="2" y="6"/>
                    </a:cubicBezTo>
                    <a:cubicBezTo>
                      <a:pt x="2" y="6"/>
                      <a:pt x="6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2" y="4"/>
                      <a:pt x="2" y="1"/>
                      <a:pt x="3" y="1"/>
                    </a:cubicBezTo>
                    <a:cubicBezTo>
                      <a:pt x="2" y="1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33" name="Freeform 442">
                <a:extLst>
                  <a:ext uri="{FF2B5EF4-FFF2-40B4-BE49-F238E27FC236}">
                    <a16:creationId xmlns:a16="http://schemas.microsoft.com/office/drawing/2014/main" id="{BF31478A-AB8B-FA45-BF81-A6772322A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6504" y="9072349"/>
                <a:ext cx="77799" cy="110719"/>
              </a:xfrm>
              <a:custGeom>
                <a:avLst/>
                <a:gdLst>
                  <a:gd name="T0" fmla="*/ 4 w 10"/>
                  <a:gd name="T1" fmla="*/ 0 h 13"/>
                  <a:gd name="T2" fmla="*/ 2 w 10"/>
                  <a:gd name="T3" fmla="*/ 1 h 13"/>
                  <a:gd name="T4" fmla="*/ 4 w 10"/>
                  <a:gd name="T5" fmla="*/ 4 h 13"/>
                  <a:gd name="T6" fmla="*/ 4 w 10"/>
                  <a:gd name="T7" fmla="*/ 9 h 13"/>
                  <a:gd name="T8" fmla="*/ 5 w 10"/>
                  <a:gd name="T9" fmla="*/ 13 h 13"/>
                  <a:gd name="T10" fmla="*/ 5 w 10"/>
                  <a:gd name="T11" fmla="*/ 11 h 13"/>
                  <a:gd name="T12" fmla="*/ 9 w 10"/>
                  <a:gd name="T13" fmla="*/ 8 h 13"/>
                  <a:gd name="T14" fmla="*/ 8 w 10"/>
                  <a:gd name="T15" fmla="*/ 6 h 13"/>
                  <a:gd name="T16" fmla="*/ 9 w 10"/>
                  <a:gd name="T17" fmla="*/ 5 h 13"/>
                  <a:gd name="T18" fmla="*/ 7 w 10"/>
                  <a:gd name="T19" fmla="*/ 1 h 13"/>
                  <a:gd name="T20" fmla="*/ 4 w 10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4" y="0"/>
                    </a:moveTo>
                    <a:cubicBezTo>
                      <a:pt x="3" y="0"/>
                      <a:pt x="4" y="0"/>
                      <a:pt x="2" y="1"/>
                    </a:cubicBezTo>
                    <a:cubicBezTo>
                      <a:pt x="1" y="2"/>
                      <a:pt x="3" y="3"/>
                      <a:pt x="4" y="4"/>
                    </a:cubicBezTo>
                    <a:cubicBezTo>
                      <a:pt x="5" y="6"/>
                      <a:pt x="0" y="7"/>
                      <a:pt x="4" y="9"/>
                    </a:cubicBezTo>
                    <a:cubicBezTo>
                      <a:pt x="5" y="10"/>
                      <a:pt x="3" y="12"/>
                      <a:pt x="5" y="13"/>
                    </a:cubicBezTo>
                    <a:cubicBezTo>
                      <a:pt x="6" y="13"/>
                      <a:pt x="6" y="12"/>
                      <a:pt x="5" y="11"/>
                    </a:cubicBezTo>
                    <a:cubicBezTo>
                      <a:pt x="3" y="5"/>
                      <a:pt x="9" y="10"/>
                      <a:pt x="9" y="8"/>
                    </a:cubicBezTo>
                    <a:cubicBezTo>
                      <a:pt x="9" y="7"/>
                      <a:pt x="7" y="6"/>
                      <a:pt x="8" y="6"/>
                    </a:cubicBezTo>
                    <a:cubicBezTo>
                      <a:pt x="8" y="5"/>
                      <a:pt x="10" y="6"/>
                      <a:pt x="9" y="5"/>
                    </a:cubicBezTo>
                    <a:cubicBezTo>
                      <a:pt x="8" y="4"/>
                      <a:pt x="6" y="3"/>
                      <a:pt x="7" y="1"/>
                    </a:cubicBezTo>
                    <a:cubicBezTo>
                      <a:pt x="7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34" name="Freeform 443">
                <a:extLst>
                  <a:ext uri="{FF2B5EF4-FFF2-40B4-BE49-F238E27FC236}">
                    <a16:creationId xmlns:a16="http://schemas.microsoft.com/office/drawing/2014/main" id="{1E3860BC-9E99-744C-8BB2-433012D31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4317" y="9024088"/>
                <a:ext cx="48288" cy="65297"/>
              </a:xfrm>
              <a:custGeom>
                <a:avLst/>
                <a:gdLst>
                  <a:gd name="T0" fmla="*/ 6 w 6"/>
                  <a:gd name="T1" fmla="*/ 5 h 8"/>
                  <a:gd name="T2" fmla="*/ 0 w 6"/>
                  <a:gd name="T3" fmla="*/ 2 h 8"/>
                  <a:gd name="T4" fmla="*/ 3 w 6"/>
                  <a:gd name="T5" fmla="*/ 6 h 8"/>
                  <a:gd name="T6" fmla="*/ 6 w 6"/>
                  <a:gd name="T7" fmla="*/ 5 h 8"/>
                  <a:gd name="T8" fmla="*/ 6 w 6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5"/>
                    </a:moveTo>
                    <a:cubicBezTo>
                      <a:pt x="5" y="4"/>
                      <a:pt x="3" y="0"/>
                      <a:pt x="0" y="2"/>
                    </a:cubicBezTo>
                    <a:cubicBezTo>
                      <a:pt x="0" y="2"/>
                      <a:pt x="3" y="5"/>
                      <a:pt x="3" y="6"/>
                    </a:cubicBezTo>
                    <a:cubicBezTo>
                      <a:pt x="3" y="8"/>
                      <a:pt x="6" y="8"/>
                      <a:pt x="6" y="5"/>
                    </a:cubicBezTo>
                    <a:cubicBezTo>
                      <a:pt x="6" y="5"/>
                      <a:pt x="6" y="6"/>
                      <a:pt x="6" y="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35" name="Freeform 444">
                <a:extLst>
                  <a:ext uri="{FF2B5EF4-FFF2-40B4-BE49-F238E27FC236}">
                    <a16:creationId xmlns:a16="http://schemas.microsoft.com/office/drawing/2014/main" id="{50534A66-4D2B-F54A-A772-CA9D7585E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0657" y="9089383"/>
                <a:ext cx="69752" cy="85168"/>
              </a:xfrm>
              <a:custGeom>
                <a:avLst/>
                <a:gdLst>
                  <a:gd name="T0" fmla="*/ 3 w 9"/>
                  <a:gd name="T1" fmla="*/ 2 h 10"/>
                  <a:gd name="T2" fmla="*/ 0 w 9"/>
                  <a:gd name="T3" fmla="*/ 2 h 10"/>
                  <a:gd name="T4" fmla="*/ 2 w 9"/>
                  <a:gd name="T5" fmla="*/ 4 h 10"/>
                  <a:gd name="T6" fmla="*/ 1 w 9"/>
                  <a:gd name="T7" fmla="*/ 9 h 10"/>
                  <a:gd name="T8" fmla="*/ 6 w 9"/>
                  <a:gd name="T9" fmla="*/ 6 h 10"/>
                  <a:gd name="T10" fmla="*/ 3 w 9"/>
                  <a:gd name="T11" fmla="*/ 2 h 10"/>
                  <a:gd name="T12" fmla="*/ 3 w 9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3" y="5"/>
                      <a:pt x="0" y="8"/>
                      <a:pt x="1" y="9"/>
                    </a:cubicBezTo>
                    <a:cubicBezTo>
                      <a:pt x="1" y="10"/>
                      <a:pt x="5" y="6"/>
                      <a:pt x="6" y="6"/>
                    </a:cubicBezTo>
                    <a:cubicBezTo>
                      <a:pt x="9" y="6"/>
                      <a:pt x="3" y="2"/>
                      <a:pt x="3" y="2"/>
                    </a:cubicBezTo>
                    <a:cubicBezTo>
                      <a:pt x="1" y="0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36" name="Freeform 445">
                <a:extLst>
                  <a:ext uri="{FF2B5EF4-FFF2-40B4-BE49-F238E27FC236}">
                    <a16:creationId xmlns:a16="http://schemas.microsoft.com/office/drawing/2014/main" id="{21CD5E0E-DA19-654D-A6F4-CE0A6BD09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6754" y="9140483"/>
                <a:ext cx="53656" cy="90845"/>
              </a:xfrm>
              <a:custGeom>
                <a:avLst/>
                <a:gdLst>
                  <a:gd name="T0" fmla="*/ 6 w 7"/>
                  <a:gd name="T1" fmla="*/ 1 h 11"/>
                  <a:gd name="T2" fmla="*/ 3 w 7"/>
                  <a:gd name="T3" fmla="*/ 5 h 11"/>
                  <a:gd name="T4" fmla="*/ 3 w 7"/>
                  <a:gd name="T5" fmla="*/ 9 h 11"/>
                  <a:gd name="T6" fmla="*/ 5 w 7"/>
                  <a:gd name="T7" fmla="*/ 6 h 11"/>
                  <a:gd name="T8" fmla="*/ 6 w 7"/>
                  <a:gd name="T9" fmla="*/ 1 h 11"/>
                  <a:gd name="T10" fmla="*/ 6 w 7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6" y="1"/>
                    </a:moveTo>
                    <a:cubicBezTo>
                      <a:pt x="3" y="1"/>
                      <a:pt x="4" y="4"/>
                      <a:pt x="3" y="5"/>
                    </a:cubicBezTo>
                    <a:cubicBezTo>
                      <a:pt x="0" y="7"/>
                      <a:pt x="1" y="7"/>
                      <a:pt x="3" y="9"/>
                    </a:cubicBezTo>
                    <a:cubicBezTo>
                      <a:pt x="6" y="11"/>
                      <a:pt x="4" y="8"/>
                      <a:pt x="5" y="6"/>
                    </a:cubicBezTo>
                    <a:cubicBezTo>
                      <a:pt x="5" y="6"/>
                      <a:pt x="7" y="0"/>
                      <a:pt x="6" y="1"/>
                    </a:cubicBezTo>
                    <a:cubicBezTo>
                      <a:pt x="5" y="1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37" name="Freeform 446">
                <a:extLst>
                  <a:ext uri="{FF2B5EF4-FFF2-40B4-BE49-F238E27FC236}">
                    <a16:creationId xmlns:a16="http://schemas.microsoft.com/office/drawing/2014/main" id="{07B2F5B4-0F98-B941-BCD5-4868615B3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2358" y="9131968"/>
                <a:ext cx="32193" cy="65297"/>
              </a:xfrm>
              <a:custGeom>
                <a:avLst/>
                <a:gdLst>
                  <a:gd name="T0" fmla="*/ 3 w 4"/>
                  <a:gd name="T1" fmla="*/ 1 h 8"/>
                  <a:gd name="T2" fmla="*/ 0 w 4"/>
                  <a:gd name="T3" fmla="*/ 8 h 8"/>
                  <a:gd name="T4" fmla="*/ 3 w 4"/>
                  <a:gd name="T5" fmla="*/ 5 h 8"/>
                  <a:gd name="T6" fmla="*/ 3 w 4"/>
                  <a:gd name="T7" fmla="*/ 1 h 8"/>
                  <a:gd name="T8" fmla="*/ 3 w 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1"/>
                    </a:moveTo>
                    <a:cubicBezTo>
                      <a:pt x="2" y="1"/>
                      <a:pt x="0" y="7"/>
                      <a:pt x="0" y="8"/>
                    </a:cubicBezTo>
                    <a:cubicBezTo>
                      <a:pt x="0" y="8"/>
                      <a:pt x="2" y="6"/>
                      <a:pt x="3" y="5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38" name="Freeform 447">
                <a:extLst>
                  <a:ext uri="{FF2B5EF4-FFF2-40B4-BE49-F238E27FC236}">
                    <a16:creationId xmlns:a16="http://schemas.microsoft.com/office/drawing/2014/main" id="{B5AFCF4C-ADA4-C748-9D9A-82A6A324A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8457" y="9174552"/>
                <a:ext cx="48288" cy="31230"/>
              </a:xfrm>
              <a:custGeom>
                <a:avLst/>
                <a:gdLst>
                  <a:gd name="T0" fmla="*/ 1 w 6"/>
                  <a:gd name="T1" fmla="*/ 1 h 4"/>
                  <a:gd name="T2" fmla="*/ 3 w 6"/>
                  <a:gd name="T3" fmla="*/ 3 h 4"/>
                  <a:gd name="T4" fmla="*/ 1 w 6"/>
                  <a:gd name="T5" fmla="*/ 1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3"/>
                      <a:pt x="1" y="4"/>
                      <a:pt x="3" y="3"/>
                    </a:cubicBezTo>
                    <a:cubicBezTo>
                      <a:pt x="6" y="3"/>
                      <a:pt x="2" y="0"/>
                      <a:pt x="1" y="1"/>
                    </a:cubicBezTo>
                    <a:cubicBezTo>
                      <a:pt x="1" y="2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39" name="Freeform 448">
                <a:extLst>
                  <a:ext uri="{FF2B5EF4-FFF2-40B4-BE49-F238E27FC236}">
                    <a16:creationId xmlns:a16="http://schemas.microsoft.com/office/drawing/2014/main" id="{AC8377A8-A43B-C64E-AF00-51522912B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8457" y="9197265"/>
                <a:ext cx="109992" cy="176016"/>
              </a:xfrm>
              <a:custGeom>
                <a:avLst/>
                <a:gdLst>
                  <a:gd name="T0" fmla="*/ 10 w 14"/>
                  <a:gd name="T1" fmla="*/ 0 h 21"/>
                  <a:gd name="T2" fmla="*/ 9 w 14"/>
                  <a:gd name="T3" fmla="*/ 2 h 21"/>
                  <a:gd name="T4" fmla="*/ 7 w 14"/>
                  <a:gd name="T5" fmla="*/ 4 h 21"/>
                  <a:gd name="T6" fmla="*/ 3 w 14"/>
                  <a:gd name="T7" fmla="*/ 6 h 21"/>
                  <a:gd name="T8" fmla="*/ 2 w 14"/>
                  <a:gd name="T9" fmla="*/ 11 h 21"/>
                  <a:gd name="T10" fmla="*/ 2 w 14"/>
                  <a:gd name="T11" fmla="*/ 14 h 21"/>
                  <a:gd name="T12" fmla="*/ 3 w 14"/>
                  <a:gd name="T13" fmla="*/ 18 h 21"/>
                  <a:gd name="T14" fmla="*/ 8 w 14"/>
                  <a:gd name="T15" fmla="*/ 19 h 21"/>
                  <a:gd name="T16" fmla="*/ 8 w 14"/>
                  <a:gd name="T17" fmla="*/ 16 h 21"/>
                  <a:gd name="T18" fmla="*/ 10 w 14"/>
                  <a:gd name="T19" fmla="*/ 12 h 21"/>
                  <a:gd name="T20" fmla="*/ 12 w 14"/>
                  <a:gd name="T21" fmla="*/ 17 h 21"/>
                  <a:gd name="T22" fmla="*/ 13 w 14"/>
                  <a:gd name="T23" fmla="*/ 14 h 21"/>
                  <a:gd name="T24" fmla="*/ 13 w 14"/>
                  <a:gd name="T25" fmla="*/ 10 h 21"/>
                  <a:gd name="T26" fmla="*/ 10 w 14"/>
                  <a:gd name="T27" fmla="*/ 0 h 21"/>
                  <a:gd name="T28" fmla="*/ 10 w 14"/>
                  <a:gd name="T2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1">
                    <a:moveTo>
                      <a:pt x="10" y="0"/>
                    </a:moveTo>
                    <a:cubicBezTo>
                      <a:pt x="9" y="0"/>
                      <a:pt x="9" y="1"/>
                      <a:pt x="9" y="2"/>
                    </a:cubicBezTo>
                    <a:cubicBezTo>
                      <a:pt x="9" y="3"/>
                      <a:pt x="9" y="3"/>
                      <a:pt x="7" y="4"/>
                    </a:cubicBezTo>
                    <a:cubicBezTo>
                      <a:pt x="6" y="4"/>
                      <a:pt x="4" y="6"/>
                      <a:pt x="3" y="6"/>
                    </a:cubicBezTo>
                    <a:cubicBezTo>
                      <a:pt x="1" y="9"/>
                      <a:pt x="0" y="9"/>
                      <a:pt x="2" y="11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1" y="16"/>
                      <a:pt x="2" y="17"/>
                      <a:pt x="3" y="18"/>
                    </a:cubicBezTo>
                    <a:cubicBezTo>
                      <a:pt x="5" y="19"/>
                      <a:pt x="7" y="19"/>
                      <a:pt x="8" y="19"/>
                    </a:cubicBezTo>
                    <a:cubicBezTo>
                      <a:pt x="11" y="21"/>
                      <a:pt x="9" y="18"/>
                      <a:pt x="8" y="16"/>
                    </a:cubicBezTo>
                    <a:cubicBezTo>
                      <a:pt x="8" y="16"/>
                      <a:pt x="8" y="12"/>
                      <a:pt x="10" y="12"/>
                    </a:cubicBezTo>
                    <a:cubicBezTo>
                      <a:pt x="11" y="12"/>
                      <a:pt x="11" y="17"/>
                      <a:pt x="12" y="17"/>
                    </a:cubicBezTo>
                    <a:cubicBezTo>
                      <a:pt x="12" y="17"/>
                      <a:pt x="13" y="14"/>
                      <a:pt x="13" y="14"/>
                    </a:cubicBezTo>
                    <a:cubicBezTo>
                      <a:pt x="14" y="12"/>
                      <a:pt x="14" y="11"/>
                      <a:pt x="13" y="10"/>
                    </a:cubicBezTo>
                    <a:cubicBezTo>
                      <a:pt x="13" y="7"/>
                      <a:pt x="13" y="1"/>
                      <a:pt x="10" y="0"/>
                    </a:cubicBezTo>
                    <a:cubicBezTo>
                      <a:pt x="9" y="0"/>
                      <a:pt x="10" y="1"/>
                      <a:pt x="10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40" name="Freeform 449">
                <a:extLst>
                  <a:ext uri="{FF2B5EF4-FFF2-40B4-BE49-F238E27FC236}">
                    <a16:creationId xmlns:a16="http://schemas.microsoft.com/office/drawing/2014/main" id="{516FA4C5-A45F-3E41-AD32-0FEBF0595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8704" y="9231330"/>
                <a:ext cx="93897" cy="85168"/>
              </a:xfrm>
              <a:custGeom>
                <a:avLst/>
                <a:gdLst>
                  <a:gd name="T0" fmla="*/ 8 w 12"/>
                  <a:gd name="T1" fmla="*/ 1 h 10"/>
                  <a:gd name="T2" fmla="*/ 2 w 12"/>
                  <a:gd name="T3" fmla="*/ 4 h 10"/>
                  <a:gd name="T4" fmla="*/ 0 w 12"/>
                  <a:gd name="T5" fmla="*/ 10 h 10"/>
                  <a:gd name="T6" fmla="*/ 2 w 12"/>
                  <a:gd name="T7" fmla="*/ 6 h 10"/>
                  <a:gd name="T8" fmla="*/ 4 w 12"/>
                  <a:gd name="T9" fmla="*/ 6 h 10"/>
                  <a:gd name="T10" fmla="*/ 6 w 12"/>
                  <a:gd name="T11" fmla="*/ 7 h 10"/>
                  <a:gd name="T12" fmla="*/ 8 w 12"/>
                  <a:gd name="T13" fmla="*/ 7 h 10"/>
                  <a:gd name="T14" fmla="*/ 8 w 12"/>
                  <a:gd name="T15" fmla="*/ 5 h 10"/>
                  <a:gd name="T16" fmla="*/ 8 w 12"/>
                  <a:gd name="T17" fmla="*/ 1 h 10"/>
                  <a:gd name="T18" fmla="*/ 8 w 12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8" y="1"/>
                    </a:moveTo>
                    <a:cubicBezTo>
                      <a:pt x="6" y="0"/>
                      <a:pt x="5" y="4"/>
                      <a:pt x="2" y="4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1" y="9"/>
                      <a:pt x="1" y="7"/>
                      <a:pt x="2" y="6"/>
                    </a:cubicBezTo>
                    <a:cubicBezTo>
                      <a:pt x="2" y="6"/>
                      <a:pt x="4" y="5"/>
                      <a:pt x="4" y="6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8" y="7"/>
                      <a:pt x="8" y="5"/>
                      <a:pt x="8" y="5"/>
                    </a:cubicBezTo>
                    <a:cubicBezTo>
                      <a:pt x="9" y="3"/>
                      <a:pt x="11" y="2"/>
                      <a:pt x="8" y="1"/>
                    </a:cubicBezTo>
                    <a:cubicBezTo>
                      <a:pt x="7" y="1"/>
                      <a:pt x="12" y="3"/>
                      <a:pt x="8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41" name="Freeform 450">
                <a:extLst>
                  <a:ext uri="{FF2B5EF4-FFF2-40B4-BE49-F238E27FC236}">
                    <a16:creationId xmlns:a16="http://schemas.microsoft.com/office/drawing/2014/main" id="{5AC355E3-1EBD-1043-977D-2F1B51CA6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8229" y="9149000"/>
                <a:ext cx="93897" cy="99363"/>
              </a:xfrm>
              <a:custGeom>
                <a:avLst/>
                <a:gdLst>
                  <a:gd name="T0" fmla="*/ 11 w 12"/>
                  <a:gd name="T1" fmla="*/ 0 h 12"/>
                  <a:gd name="T2" fmla="*/ 6 w 12"/>
                  <a:gd name="T3" fmla="*/ 6 h 12"/>
                  <a:gd name="T4" fmla="*/ 0 w 12"/>
                  <a:gd name="T5" fmla="*/ 12 h 12"/>
                  <a:gd name="T6" fmla="*/ 4 w 12"/>
                  <a:gd name="T7" fmla="*/ 10 h 12"/>
                  <a:gd name="T8" fmla="*/ 8 w 12"/>
                  <a:gd name="T9" fmla="*/ 7 h 12"/>
                  <a:gd name="T10" fmla="*/ 10 w 12"/>
                  <a:gd name="T11" fmla="*/ 3 h 12"/>
                  <a:gd name="T12" fmla="*/ 11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9" y="1"/>
                      <a:pt x="7" y="4"/>
                      <a:pt x="6" y="6"/>
                    </a:cubicBezTo>
                    <a:cubicBezTo>
                      <a:pt x="5" y="7"/>
                      <a:pt x="0" y="10"/>
                      <a:pt x="0" y="12"/>
                    </a:cubicBezTo>
                    <a:cubicBezTo>
                      <a:pt x="0" y="12"/>
                      <a:pt x="3" y="11"/>
                      <a:pt x="4" y="10"/>
                    </a:cubicBezTo>
                    <a:cubicBezTo>
                      <a:pt x="5" y="10"/>
                      <a:pt x="7" y="8"/>
                      <a:pt x="8" y="7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1" y="3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42" name="Freeform 451">
                <a:extLst>
                  <a:ext uri="{FF2B5EF4-FFF2-40B4-BE49-F238E27FC236}">
                    <a16:creationId xmlns:a16="http://schemas.microsoft.com/office/drawing/2014/main" id="{98CF8D92-D600-264D-97E4-68FBD2071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4553" y="9024088"/>
                <a:ext cx="16097" cy="8516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43" name="Freeform 452">
                <a:extLst>
                  <a:ext uri="{FF2B5EF4-FFF2-40B4-BE49-F238E27FC236}">
                    <a16:creationId xmlns:a16="http://schemas.microsoft.com/office/drawing/2014/main" id="{BE6066AF-3167-6C4C-AA65-E1C6EF42D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4380" y="9364761"/>
                <a:ext cx="439973" cy="485460"/>
              </a:xfrm>
              <a:custGeom>
                <a:avLst/>
                <a:gdLst>
                  <a:gd name="T0" fmla="*/ 12 w 56"/>
                  <a:gd name="T1" fmla="*/ 3 h 58"/>
                  <a:gd name="T2" fmla="*/ 4 w 56"/>
                  <a:gd name="T3" fmla="*/ 2 h 58"/>
                  <a:gd name="T4" fmla="*/ 2 w 56"/>
                  <a:gd name="T5" fmla="*/ 3 h 58"/>
                  <a:gd name="T6" fmla="*/ 6 w 56"/>
                  <a:gd name="T7" fmla="*/ 9 h 58"/>
                  <a:gd name="T8" fmla="*/ 11 w 56"/>
                  <a:gd name="T9" fmla="*/ 13 h 58"/>
                  <a:gd name="T10" fmla="*/ 13 w 56"/>
                  <a:gd name="T11" fmla="*/ 17 h 58"/>
                  <a:gd name="T12" fmla="*/ 17 w 56"/>
                  <a:gd name="T13" fmla="*/ 19 h 58"/>
                  <a:gd name="T14" fmla="*/ 20 w 56"/>
                  <a:gd name="T15" fmla="*/ 26 h 58"/>
                  <a:gd name="T16" fmla="*/ 22 w 56"/>
                  <a:gd name="T17" fmla="*/ 28 h 58"/>
                  <a:gd name="T18" fmla="*/ 26 w 56"/>
                  <a:gd name="T19" fmla="*/ 33 h 58"/>
                  <a:gd name="T20" fmla="*/ 30 w 56"/>
                  <a:gd name="T21" fmla="*/ 42 h 58"/>
                  <a:gd name="T22" fmla="*/ 41 w 56"/>
                  <a:gd name="T23" fmla="*/ 52 h 58"/>
                  <a:gd name="T24" fmla="*/ 46 w 56"/>
                  <a:gd name="T25" fmla="*/ 57 h 58"/>
                  <a:gd name="T26" fmla="*/ 54 w 56"/>
                  <a:gd name="T27" fmla="*/ 57 h 58"/>
                  <a:gd name="T28" fmla="*/ 54 w 56"/>
                  <a:gd name="T29" fmla="*/ 46 h 58"/>
                  <a:gd name="T30" fmla="*/ 55 w 56"/>
                  <a:gd name="T31" fmla="*/ 44 h 58"/>
                  <a:gd name="T32" fmla="*/ 52 w 56"/>
                  <a:gd name="T33" fmla="*/ 41 h 58"/>
                  <a:gd name="T34" fmla="*/ 50 w 56"/>
                  <a:gd name="T35" fmla="*/ 40 h 58"/>
                  <a:gd name="T36" fmla="*/ 48 w 56"/>
                  <a:gd name="T37" fmla="*/ 42 h 58"/>
                  <a:gd name="T38" fmla="*/ 48 w 56"/>
                  <a:gd name="T39" fmla="*/ 38 h 58"/>
                  <a:gd name="T40" fmla="*/ 47 w 56"/>
                  <a:gd name="T41" fmla="*/ 36 h 58"/>
                  <a:gd name="T42" fmla="*/ 44 w 56"/>
                  <a:gd name="T43" fmla="*/ 34 h 58"/>
                  <a:gd name="T44" fmla="*/ 42 w 56"/>
                  <a:gd name="T45" fmla="*/ 30 h 58"/>
                  <a:gd name="T46" fmla="*/ 42 w 56"/>
                  <a:gd name="T47" fmla="*/ 29 h 58"/>
                  <a:gd name="T48" fmla="*/ 43 w 56"/>
                  <a:gd name="T49" fmla="*/ 28 h 58"/>
                  <a:gd name="T50" fmla="*/ 38 w 56"/>
                  <a:gd name="T51" fmla="*/ 27 h 58"/>
                  <a:gd name="T52" fmla="*/ 38 w 56"/>
                  <a:gd name="T53" fmla="*/ 25 h 58"/>
                  <a:gd name="T54" fmla="*/ 36 w 56"/>
                  <a:gd name="T55" fmla="*/ 24 h 58"/>
                  <a:gd name="T56" fmla="*/ 37 w 56"/>
                  <a:gd name="T57" fmla="*/ 23 h 58"/>
                  <a:gd name="T58" fmla="*/ 35 w 56"/>
                  <a:gd name="T59" fmla="*/ 22 h 58"/>
                  <a:gd name="T60" fmla="*/ 34 w 56"/>
                  <a:gd name="T61" fmla="*/ 21 h 58"/>
                  <a:gd name="T62" fmla="*/ 31 w 56"/>
                  <a:gd name="T63" fmla="*/ 19 h 58"/>
                  <a:gd name="T64" fmla="*/ 30 w 56"/>
                  <a:gd name="T65" fmla="*/ 19 h 58"/>
                  <a:gd name="T66" fmla="*/ 25 w 56"/>
                  <a:gd name="T67" fmla="*/ 16 h 58"/>
                  <a:gd name="T68" fmla="*/ 21 w 56"/>
                  <a:gd name="T69" fmla="*/ 11 h 58"/>
                  <a:gd name="T70" fmla="*/ 16 w 56"/>
                  <a:gd name="T71" fmla="*/ 7 h 58"/>
                  <a:gd name="T72" fmla="*/ 12 w 56"/>
                  <a:gd name="T73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" h="58">
                    <a:moveTo>
                      <a:pt x="12" y="3"/>
                    </a:moveTo>
                    <a:cubicBezTo>
                      <a:pt x="9" y="3"/>
                      <a:pt x="7" y="3"/>
                      <a:pt x="4" y="2"/>
                    </a:cubicBezTo>
                    <a:cubicBezTo>
                      <a:pt x="2" y="1"/>
                      <a:pt x="0" y="0"/>
                      <a:pt x="2" y="3"/>
                    </a:cubicBezTo>
                    <a:cubicBezTo>
                      <a:pt x="3" y="5"/>
                      <a:pt x="4" y="8"/>
                      <a:pt x="6" y="9"/>
                    </a:cubicBezTo>
                    <a:cubicBezTo>
                      <a:pt x="8" y="10"/>
                      <a:pt x="10" y="11"/>
                      <a:pt x="11" y="13"/>
                    </a:cubicBezTo>
                    <a:cubicBezTo>
                      <a:pt x="12" y="14"/>
                      <a:pt x="12" y="16"/>
                      <a:pt x="13" y="17"/>
                    </a:cubicBezTo>
                    <a:cubicBezTo>
                      <a:pt x="15" y="18"/>
                      <a:pt x="16" y="18"/>
                      <a:pt x="17" y="19"/>
                    </a:cubicBezTo>
                    <a:cubicBezTo>
                      <a:pt x="19" y="21"/>
                      <a:pt x="19" y="24"/>
                      <a:pt x="20" y="26"/>
                    </a:cubicBezTo>
                    <a:cubicBezTo>
                      <a:pt x="21" y="27"/>
                      <a:pt x="22" y="28"/>
                      <a:pt x="22" y="28"/>
                    </a:cubicBezTo>
                    <a:cubicBezTo>
                      <a:pt x="24" y="30"/>
                      <a:pt x="25" y="31"/>
                      <a:pt x="26" y="33"/>
                    </a:cubicBezTo>
                    <a:cubicBezTo>
                      <a:pt x="28" y="36"/>
                      <a:pt x="28" y="39"/>
                      <a:pt x="30" y="42"/>
                    </a:cubicBezTo>
                    <a:cubicBezTo>
                      <a:pt x="34" y="45"/>
                      <a:pt x="37" y="49"/>
                      <a:pt x="41" y="52"/>
                    </a:cubicBezTo>
                    <a:cubicBezTo>
                      <a:pt x="43" y="54"/>
                      <a:pt x="44" y="55"/>
                      <a:pt x="46" y="57"/>
                    </a:cubicBezTo>
                    <a:cubicBezTo>
                      <a:pt x="47" y="57"/>
                      <a:pt x="53" y="58"/>
                      <a:pt x="54" y="57"/>
                    </a:cubicBezTo>
                    <a:cubicBezTo>
                      <a:pt x="55" y="56"/>
                      <a:pt x="53" y="48"/>
                      <a:pt x="54" y="46"/>
                    </a:cubicBezTo>
                    <a:cubicBezTo>
                      <a:pt x="54" y="45"/>
                      <a:pt x="56" y="45"/>
                      <a:pt x="55" y="44"/>
                    </a:cubicBezTo>
                    <a:cubicBezTo>
                      <a:pt x="54" y="43"/>
                      <a:pt x="53" y="42"/>
                      <a:pt x="52" y="41"/>
                    </a:cubicBezTo>
                    <a:cubicBezTo>
                      <a:pt x="52" y="41"/>
                      <a:pt x="51" y="40"/>
                      <a:pt x="50" y="40"/>
                    </a:cubicBezTo>
                    <a:cubicBezTo>
                      <a:pt x="49" y="40"/>
                      <a:pt x="49" y="42"/>
                      <a:pt x="48" y="42"/>
                    </a:cubicBezTo>
                    <a:cubicBezTo>
                      <a:pt x="49" y="42"/>
                      <a:pt x="48" y="38"/>
                      <a:pt x="48" y="38"/>
                    </a:cubicBezTo>
                    <a:cubicBezTo>
                      <a:pt x="47" y="37"/>
                      <a:pt x="47" y="37"/>
                      <a:pt x="47" y="36"/>
                    </a:cubicBezTo>
                    <a:cubicBezTo>
                      <a:pt x="47" y="35"/>
                      <a:pt x="45" y="34"/>
                      <a:pt x="44" y="34"/>
                    </a:cubicBezTo>
                    <a:cubicBezTo>
                      <a:pt x="43" y="33"/>
                      <a:pt x="41" y="32"/>
                      <a:pt x="42" y="30"/>
                    </a:cubicBezTo>
                    <a:cubicBezTo>
                      <a:pt x="42" y="30"/>
                      <a:pt x="41" y="29"/>
                      <a:pt x="42" y="29"/>
                    </a:cubicBezTo>
                    <a:cubicBezTo>
                      <a:pt x="42" y="28"/>
                      <a:pt x="43" y="29"/>
                      <a:pt x="43" y="28"/>
                    </a:cubicBezTo>
                    <a:cubicBezTo>
                      <a:pt x="44" y="26"/>
                      <a:pt x="38" y="26"/>
                      <a:pt x="38" y="27"/>
                    </a:cubicBezTo>
                    <a:cubicBezTo>
                      <a:pt x="38" y="26"/>
                      <a:pt x="42" y="25"/>
                      <a:pt x="38" y="25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6" y="23"/>
                      <a:pt x="37" y="23"/>
                      <a:pt x="37" y="23"/>
                    </a:cubicBezTo>
                    <a:cubicBezTo>
                      <a:pt x="37" y="22"/>
                      <a:pt x="35" y="22"/>
                      <a:pt x="35" y="22"/>
                    </a:cubicBezTo>
                    <a:cubicBezTo>
                      <a:pt x="35" y="22"/>
                      <a:pt x="36" y="21"/>
                      <a:pt x="34" y="21"/>
                    </a:cubicBezTo>
                    <a:cubicBezTo>
                      <a:pt x="33" y="20"/>
                      <a:pt x="32" y="20"/>
                      <a:pt x="31" y="19"/>
                    </a:cubicBezTo>
                    <a:cubicBezTo>
                      <a:pt x="28" y="15"/>
                      <a:pt x="30" y="19"/>
                      <a:pt x="30" y="19"/>
                    </a:cubicBezTo>
                    <a:cubicBezTo>
                      <a:pt x="29" y="19"/>
                      <a:pt x="26" y="16"/>
                      <a:pt x="25" y="16"/>
                    </a:cubicBezTo>
                    <a:cubicBezTo>
                      <a:pt x="24" y="14"/>
                      <a:pt x="23" y="12"/>
                      <a:pt x="21" y="11"/>
                    </a:cubicBezTo>
                    <a:cubicBezTo>
                      <a:pt x="19" y="10"/>
                      <a:pt x="18" y="9"/>
                      <a:pt x="16" y="7"/>
                    </a:cubicBezTo>
                    <a:cubicBezTo>
                      <a:pt x="15" y="6"/>
                      <a:pt x="14" y="3"/>
                      <a:pt x="12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44" name="Freeform 453">
                <a:extLst>
                  <a:ext uri="{FF2B5EF4-FFF2-40B4-BE49-F238E27FC236}">
                    <a16:creationId xmlns:a16="http://schemas.microsoft.com/office/drawing/2014/main" id="{3F3BE841-DA9F-EE40-A66D-EFEE62434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2180" y="9540778"/>
                <a:ext cx="40241" cy="42586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0 h 5"/>
                  <a:gd name="T4" fmla="*/ 4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45" name="Freeform 454">
                <a:extLst>
                  <a:ext uri="{FF2B5EF4-FFF2-40B4-BE49-F238E27FC236}">
                    <a16:creationId xmlns:a16="http://schemas.microsoft.com/office/drawing/2014/main" id="{F003329A-E1D8-5C4D-8529-F47643E8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8520" y="9640141"/>
                <a:ext cx="37559" cy="42586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0 h 5"/>
                  <a:gd name="T4" fmla="*/ 4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46" name="Freeform 455">
                <a:extLst>
                  <a:ext uri="{FF2B5EF4-FFF2-40B4-BE49-F238E27FC236}">
                    <a16:creationId xmlns:a16="http://schemas.microsoft.com/office/drawing/2014/main" id="{C6428B12-485D-9F44-AEE6-ABDC3739C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4112" y="9665688"/>
                <a:ext cx="56338" cy="59618"/>
              </a:xfrm>
              <a:custGeom>
                <a:avLst/>
                <a:gdLst>
                  <a:gd name="T0" fmla="*/ 7 w 7"/>
                  <a:gd name="T1" fmla="*/ 7 h 7"/>
                  <a:gd name="T2" fmla="*/ 5 w 7"/>
                  <a:gd name="T3" fmla="*/ 3 h 7"/>
                  <a:gd name="T4" fmla="*/ 0 w 7"/>
                  <a:gd name="T5" fmla="*/ 1 h 7"/>
                  <a:gd name="T6" fmla="*/ 1 w 7"/>
                  <a:gd name="T7" fmla="*/ 3 h 7"/>
                  <a:gd name="T8" fmla="*/ 3 w 7"/>
                  <a:gd name="T9" fmla="*/ 5 h 7"/>
                  <a:gd name="T10" fmla="*/ 7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5"/>
                      <a:pt x="5" y="5"/>
                      <a:pt x="5" y="3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6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47" name="Freeform 456">
                <a:extLst>
                  <a:ext uri="{FF2B5EF4-FFF2-40B4-BE49-F238E27FC236}">
                    <a16:creationId xmlns:a16="http://schemas.microsoft.com/office/drawing/2014/main" id="{3E4AE05F-20B4-AB45-9890-C945F6977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2643" y="9708274"/>
                <a:ext cx="29511" cy="31230"/>
              </a:xfrm>
              <a:custGeom>
                <a:avLst/>
                <a:gdLst>
                  <a:gd name="T0" fmla="*/ 2 w 4"/>
                  <a:gd name="T1" fmla="*/ 3 h 4"/>
                  <a:gd name="T2" fmla="*/ 2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0" y="4"/>
                      <a:pt x="0" y="1"/>
                      <a:pt x="2" y="0"/>
                    </a:cubicBezTo>
                    <a:cubicBezTo>
                      <a:pt x="4" y="0"/>
                      <a:pt x="4" y="3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48" name="Freeform 457">
                <a:extLst>
                  <a:ext uri="{FF2B5EF4-FFF2-40B4-BE49-F238E27FC236}">
                    <a16:creationId xmlns:a16="http://schemas.microsoft.com/office/drawing/2014/main" id="{3951654E-E4DE-E34F-AC8D-19430513E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2159" y="9850220"/>
                <a:ext cx="362173" cy="124913"/>
              </a:xfrm>
              <a:custGeom>
                <a:avLst/>
                <a:gdLst>
                  <a:gd name="T0" fmla="*/ 9 w 46"/>
                  <a:gd name="T1" fmla="*/ 0 h 15"/>
                  <a:gd name="T2" fmla="*/ 3 w 46"/>
                  <a:gd name="T3" fmla="*/ 0 h 15"/>
                  <a:gd name="T4" fmla="*/ 0 w 46"/>
                  <a:gd name="T5" fmla="*/ 4 h 15"/>
                  <a:gd name="T6" fmla="*/ 5 w 46"/>
                  <a:gd name="T7" fmla="*/ 6 h 15"/>
                  <a:gd name="T8" fmla="*/ 11 w 46"/>
                  <a:gd name="T9" fmla="*/ 9 h 15"/>
                  <a:gd name="T10" fmla="*/ 15 w 46"/>
                  <a:gd name="T11" fmla="*/ 9 h 15"/>
                  <a:gd name="T12" fmla="*/ 24 w 46"/>
                  <a:gd name="T13" fmla="*/ 11 h 15"/>
                  <a:gd name="T14" fmla="*/ 40 w 46"/>
                  <a:gd name="T15" fmla="*/ 13 h 15"/>
                  <a:gd name="T16" fmla="*/ 45 w 46"/>
                  <a:gd name="T17" fmla="*/ 13 h 15"/>
                  <a:gd name="T18" fmla="*/ 43 w 46"/>
                  <a:gd name="T19" fmla="*/ 9 h 15"/>
                  <a:gd name="T20" fmla="*/ 41 w 46"/>
                  <a:gd name="T21" fmla="*/ 9 h 15"/>
                  <a:gd name="T22" fmla="*/ 37 w 46"/>
                  <a:gd name="T23" fmla="*/ 9 h 15"/>
                  <a:gd name="T24" fmla="*/ 35 w 46"/>
                  <a:gd name="T25" fmla="*/ 6 h 15"/>
                  <a:gd name="T26" fmla="*/ 32 w 46"/>
                  <a:gd name="T27" fmla="*/ 4 h 15"/>
                  <a:gd name="T28" fmla="*/ 27 w 46"/>
                  <a:gd name="T29" fmla="*/ 3 h 15"/>
                  <a:gd name="T30" fmla="*/ 25 w 46"/>
                  <a:gd name="T31" fmla="*/ 4 h 15"/>
                  <a:gd name="T32" fmla="*/ 21 w 46"/>
                  <a:gd name="T33" fmla="*/ 5 h 15"/>
                  <a:gd name="T34" fmla="*/ 15 w 46"/>
                  <a:gd name="T35" fmla="*/ 3 h 15"/>
                  <a:gd name="T36" fmla="*/ 11 w 46"/>
                  <a:gd name="T37" fmla="*/ 2 h 15"/>
                  <a:gd name="T38" fmla="*/ 9 w 46"/>
                  <a:gd name="T39" fmla="*/ 0 h 15"/>
                  <a:gd name="T40" fmla="*/ 9 w 46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5">
                    <a:moveTo>
                      <a:pt x="9" y="0"/>
                    </a:moveTo>
                    <a:cubicBezTo>
                      <a:pt x="7" y="1"/>
                      <a:pt x="6" y="0"/>
                      <a:pt x="3" y="0"/>
                    </a:cubicBezTo>
                    <a:cubicBezTo>
                      <a:pt x="3" y="0"/>
                      <a:pt x="0" y="3"/>
                      <a:pt x="0" y="4"/>
                    </a:cubicBezTo>
                    <a:cubicBezTo>
                      <a:pt x="0" y="5"/>
                      <a:pt x="4" y="4"/>
                      <a:pt x="5" y="6"/>
                    </a:cubicBezTo>
                    <a:cubicBezTo>
                      <a:pt x="6" y="8"/>
                      <a:pt x="9" y="8"/>
                      <a:pt x="11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8" y="9"/>
                      <a:pt x="21" y="10"/>
                      <a:pt x="24" y="11"/>
                    </a:cubicBezTo>
                    <a:cubicBezTo>
                      <a:pt x="29" y="12"/>
                      <a:pt x="35" y="11"/>
                      <a:pt x="40" y="13"/>
                    </a:cubicBezTo>
                    <a:cubicBezTo>
                      <a:pt x="41" y="13"/>
                      <a:pt x="44" y="15"/>
                      <a:pt x="45" y="13"/>
                    </a:cubicBezTo>
                    <a:cubicBezTo>
                      <a:pt x="46" y="13"/>
                      <a:pt x="44" y="9"/>
                      <a:pt x="43" y="9"/>
                    </a:cubicBezTo>
                    <a:cubicBezTo>
                      <a:pt x="42" y="8"/>
                      <a:pt x="42" y="9"/>
                      <a:pt x="41" y="9"/>
                    </a:cubicBezTo>
                    <a:cubicBezTo>
                      <a:pt x="39" y="10"/>
                      <a:pt x="38" y="9"/>
                      <a:pt x="37" y="9"/>
                    </a:cubicBezTo>
                    <a:cubicBezTo>
                      <a:pt x="36" y="8"/>
                      <a:pt x="36" y="7"/>
                      <a:pt x="35" y="6"/>
                    </a:cubicBezTo>
                    <a:cubicBezTo>
                      <a:pt x="35" y="5"/>
                      <a:pt x="33" y="5"/>
                      <a:pt x="32" y="4"/>
                    </a:cubicBezTo>
                    <a:cubicBezTo>
                      <a:pt x="31" y="4"/>
                      <a:pt x="28" y="3"/>
                      <a:pt x="27" y="3"/>
                    </a:cubicBezTo>
                    <a:cubicBezTo>
                      <a:pt x="26" y="3"/>
                      <a:pt x="25" y="4"/>
                      <a:pt x="25" y="4"/>
                    </a:cubicBezTo>
                    <a:cubicBezTo>
                      <a:pt x="24" y="5"/>
                      <a:pt x="23" y="5"/>
                      <a:pt x="21" y="5"/>
                    </a:cubicBezTo>
                    <a:cubicBezTo>
                      <a:pt x="19" y="5"/>
                      <a:pt x="17" y="4"/>
                      <a:pt x="15" y="3"/>
                    </a:cubicBezTo>
                    <a:cubicBezTo>
                      <a:pt x="14" y="2"/>
                      <a:pt x="12" y="2"/>
                      <a:pt x="11" y="2"/>
                    </a:cubicBezTo>
                    <a:cubicBezTo>
                      <a:pt x="11" y="2"/>
                      <a:pt x="10" y="0"/>
                      <a:pt x="9" y="0"/>
                    </a:cubicBezTo>
                    <a:cubicBezTo>
                      <a:pt x="8" y="1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49" name="Freeform 458">
                <a:extLst>
                  <a:ext uri="{FF2B5EF4-FFF2-40B4-BE49-F238E27FC236}">
                    <a16:creationId xmlns:a16="http://schemas.microsoft.com/office/drawing/2014/main" id="{81263289-99C5-2C40-86A9-998AFCCD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0436" y="9881447"/>
                <a:ext cx="61703" cy="25550"/>
              </a:xfrm>
              <a:custGeom>
                <a:avLst/>
                <a:gdLst>
                  <a:gd name="T0" fmla="*/ 3 w 8"/>
                  <a:gd name="T1" fmla="*/ 3 h 3"/>
                  <a:gd name="T2" fmla="*/ 8 w 8"/>
                  <a:gd name="T3" fmla="*/ 1 h 3"/>
                  <a:gd name="T4" fmla="*/ 3 w 8"/>
                  <a:gd name="T5" fmla="*/ 3 h 3"/>
                  <a:gd name="T6" fmla="*/ 3 w 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3" y="3"/>
                    </a:moveTo>
                    <a:cubicBezTo>
                      <a:pt x="0" y="2"/>
                      <a:pt x="7" y="0"/>
                      <a:pt x="8" y="1"/>
                    </a:cubicBezTo>
                    <a:cubicBezTo>
                      <a:pt x="8" y="2"/>
                      <a:pt x="4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50" name="Freeform 459">
                <a:extLst>
                  <a:ext uri="{FF2B5EF4-FFF2-40B4-BE49-F238E27FC236}">
                    <a16:creationId xmlns:a16="http://schemas.microsoft.com/office/drawing/2014/main" id="{2D50913D-054C-E94D-B9CB-CCCCB3207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6283" y="9941066"/>
                <a:ext cx="48288" cy="34068"/>
              </a:xfrm>
              <a:custGeom>
                <a:avLst/>
                <a:gdLst>
                  <a:gd name="T0" fmla="*/ 3 w 6"/>
                  <a:gd name="T1" fmla="*/ 0 h 4"/>
                  <a:gd name="T2" fmla="*/ 1 w 6"/>
                  <a:gd name="T3" fmla="*/ 1 h 4"/>
                  <a:gd name="T4" fmla="*/ 3 w 6"/>
                  <a:gd name="T5" fmla="*/ 4 h 4"/>
                  <a:gd name="T6" fmla="*/ 3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1" y="1"/>
                      <a:pt x="3" y="4"/>
                      <a:pt x="3" y="4"/>
                    </a:cubicBezTo>
                    <a:cubicBezTo>
                      <a:pt x="5" y="4"/>
                      <a:pt x="6" y="0"/>
                      <a:pt x="3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51" name="Freeform 460">
                <a:extLst>
                  <a:ext uri="{FF2B5EF4-FFF2-40B4-BE49-F238E27FC236}">
                    <a16:creationId xmlns:a16="http://schemas.microsoft.com/office/drawing/2014/main" id="{FC1780C8-AF4D-5D4B-A62B-13331E59D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4574" y="9949581"/>
                <a:ext cx="37559" cy="25550"/>
              </a:xfrm>
              <a:custGeom>
                <a:avLst/>
                <a:gdLst>
                  <a:gd name="T0" fmla="*/ 4 w 5"/>
                  <a:gd name="T1" fmla="*/ 1 h 3"/>
                  <a:gd name="T2" fmla="*/ 2 w 5"/>
                  <a:gd name="T3" fmla="*/ 0 h 3"/>
                  <a:gd name="T4" fmla="*/ 1 w 5"/>
                  <a:gd name="T5" fmla="*/ 2 h 3"/>
                  <a:gd name="T6" fmla="*/ 2 w 5"/>
                  <a:gd name="T7" fmla="*/ 2 h 3"/>
                  <a:gd name="T8" fmla="*/ 4 w 5"/>
                  <a:gd name="T9" fmla="*/ 1 h 3"/>
                  <a:gd name="T10" fmla="*/ 4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5" y="2"/>
                      <a:pt x="4" y="1"/>
                    </a:cubicBezTo>
                    <a:cubicBezTo>
                      <a:pt x="4" y="1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52" name="Freeform 461">
                <a:extLst>
                  <a:ext uri="{FF2B5EF4-FFF2-40B4-BE49-F238E27FC236}">
                    <a16:creationId xmlns:a16="http://schemas.microsoft.com/office/drawing/2014/main" id="{A859323A-EFB7-7F45-88AE-825FCBC51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4083" y="9949581"/>
                <a:ext cx="56338" cy="34068"/>
              </a:xfrm>
              <a:custGeom>
                <a:avLst/>
                <a:gdLst>
                  <a:gd name="T0" fmla="*/ 2 w 7"/>
                  <a:gd name="T1" fmla="*/ 1 h 4"/>
                  <a:gd name="T2" fmla="*/ 2 w 7"/>
                  <a:gd name="T3" fmla="*/ 4 h 4"/>
                  <a:gd name="T4" fmla="*/ 6 w 7"/>
                  <a:gd name="T5" fmla="*/ 3 h 4"/>
                  <a:gd name="T6" fmla="*/ 5 w 7"/>
                  <a:gd name="T7" fmla="*/ 1 h 4"/>
                  <a:gd name="T8" fmla="*/ 2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1" y="2"/>
                      <a:pt x="0" y="4"/>
                      <a:pt x="2" y="4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7" y="3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53" name="Freeform 462">
                <a:extLst>
                  <a:ext uri="{FF2B5EF4-FFF2-40B4-BE49-F238E27FC236}">
                    <a16:creationId xmlns:a16="http://schemas.microsoft.com/office/drawing/2014/main" id="{19286A71-7279-8F4A-AC47-7E9899F6F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4325" y="9941066"/>
                <a:ext cx="64385" cy="42586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2 w 8"/>
                  <a:gd name="T5" fmla="*/ 2 h 5"/>
                  <a:gd name="T6" fmla="*/ 2 w 8"/>
                  <a:gd name="T7" fmla="*/ 3 h 5"/>
                  <a:gd name="T8" fmla="*/ 7 w 8"/>
                  <a:gd name="T9" fmla="*/ 4 h 5"/>
                  <a:gd name="T10" fmla="*/ 7 w 8"/>
                  <a:gd name="T11" fmla="*/ 1 h 5"/>
                  <a:gd name="T12" fmla="*/ 1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6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54" name="Freeform 463">
                <a:extLst>
                  <a:ext uri="{FF2B5EF4-FFF2-40B4-BE49-F238E27FC236}">
                    <a16:creationId xmlns:a16="http://schemas.microsoft.com/office/drawing/2014/main" id="{71837A26-8AAF-9E48-AF72-E897DDBA1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0175" y="9949581"/>
                <a:ext cx="96579" cy="34068"/>
              </a:xfrm>
              <a:custGeom>
                <a:avLst/>
                <a:gdLst>
                  <a:gd name="T0" fmla="*/ 2 w 12"/>
                  <a:gd name="T1" fmla="*/ 0 h 4"/>
                  <a:gd name="T2" fmla="*/ 0 w 12"/>
                  <a:gd name="T3" fmla="*/ 2 h 4"/>
                  <a:gd name="T4" fmla="*/ 12 w 12"/>
                  <a:gd name="T5" fmla="*/ 2 h 4"/>
                  <a:gd name="T6" fmla="*/ 9 w 12"/>
                  <a:gd name="T7" fmla="*/ 2 h 4"/>
                  <a:gd name="T8" fmla="*/ 2 w 12"/>
                  <a:gd name="T9" fmla="*/ 0 h 4"/>
                  <a:gd name="T10" fmla="*/ 2 w 1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11" y="4"/>
                      <a:pt x="12" y="2"/>
                    </a:cubicBezTo>
                    <a:cubicBezTo>
                      <a:pt x="12" y="1"/>
                      <a:pt x="9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55" name="Freeform 464">
                <a:extLst>
                  <a:ext uri="{FF2B5EF4-FFF2-40B4-BE49-F238E27FC236}">
                    <a16:creationId xmlns:a16="http://schemas.microsoft.com/office/drawing/2014/main" id="{A50D61AD-123A-6F4F-BA6A-41B948367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664" y="9997845"/>
                <a:ext cx="85847" cy="51099"/>
              </a:xfrm>
              <a:custGeom>
                <a:avLst/>
                <a:gdLst>
                  <a:gd name="T0" fmla="*/ 0 w 11"/>
                  <a:gd name="T1" fmla="*/ 0 h 6"/>
                  <a:gd name="T2" fmla="*/ 8 w 11"/>
                  <a:gd name="T3" fmla="*/ 4 h 6"/>
                  <a:gd name="T4" fmla="*/ 0 w 11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1" y="0"/>
                      <a:pt x="7" y="6"/>
                      <a:pt x="8" y="4"/>
                    </a:cubicBezTo>
                    <a:cubicBezTo>
                      <a:pt x="1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56" name="Freeform 465">
                <a:extLst>
                  <a:ext uri="{FF2B5EF4-FFF2-40B4-BE49-F238E27FC236}">
                    <a16:creationId xmlns:a16="http://schemas.microsoft.com/office/drawing/2014/main" id="{3457A08B-7EBB-AA4C-B475-8F6610B50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4303" y="9730985"/>
                <a:ext cx="48288" cy="34068"/>
              </a:xfrm>
              <a:custGeom>
                <a:avLst/>
                <a:gdLst>
                  <a:gd name="T0" fmla="*/ 3 w 6"/>
                  <a:gd name="T1" fmla="*/ 3 h 4"/>
                  <a:gd name="T2" fmla="*/ 4 w 6"/>
                  <a:gd name="T3" fmla="*/ 0 h 4"/>
                  <a:gd name="T4" fmla="*/ 3 w 6"/>
                  <a:gd name="T5" fmla="*/ 3 h 4"/>
                  <a:gd name="T6" fmla="*/ 3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cubicBezTo>
                      <a:pt x="0" y="4"/>
                      <a:pt x="1" y="0"/>
                      <a:pt x="4" y="0"/>
                    </a:cubicBezTo>
                    <a:cubicBezTo>
                      <a:pt x="6" y="0"/>
                      <a:pt x="5" y="3"/>
                      <a:pt x="3" y="3"/>
                    </a:cubicBezTo>
                    <a:cubicBezTo>
                      <a:pt x="2" y="4"/>
                      <a:pt x="5" y="3"/>
                      <a:pt x="3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57" name="Freeform 466">
                <a:extLst>
                  <a:ext uri="{FF2B5EF4-FFF2-40B4-BE49-F238E27FC236}">
                    <a16:creationId xmlns:a16="http://schemas.microsoft.com/office/drawing/2014/main" id="{B9D82E67-6767-9F40-94DC-905BEF81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4787" y="9725308"/>
                <a:ext cx="118041" cy="39745"/>
              </a:xfrm>
              <a:custGeom>
                <a:avLst/>
                <a:gdLst>
                  <a:gd name="T0" fmla="*/ 2 w 15"/>
                  <a:gd name="T1" fmla="*/ 3 h 5"/>
                  <a:gd name="T2" fmla="*/ 1 w 15"/>
                  <a:gd name="T3" fmla="*/ 1 h 5"/>
                  <a:gd name="T4" fmla="*/ 5 w 15"/>
                  <a:gd name="T5" fmla="*/ 0 h 5"/>
                  <a:gd name="T6" fmla="*/ 13 w 15"/>
                  <a:gd name="T7" fmla="*/ 2 h 5"/>
                  <a:gd name="T8" fmla="*/ 15 w 15"/>
                  <a:gd name="T9" fmla="*/ 5 h 5"/>
                  <a:gd name="T10" fmla="*/ 11 w 15"/>
                  <a:gd name="T11" fmla="*/ 3 h 5"/>
                  <a:gd name="T12" fmla="*/ 2 w 15"/>
                  <a:gd name="T13" fmla="*/ 3 h 5"/>
                  <a:gd name="T14" fmla="*/ 2 w 1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">
                    <a:moveTo>
                      <a:pt x="2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8" y="0"/>
                      <a:pt x="10" y="0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4" y="5"/>
                      <a:pt x="11" y="3"/>
                      <a:pt x="11" y="3"/>
                    </a:cubicBezTo>
                    <a:cubicBezTo>
                      <a:pt x="8" y="2"/>
                      <a:pt x="5" y="3"/>
                      <a:pt x="2" y="3"/>
                    </a:cubicBezTo>
                    <a:cubicBezTo>
                      <a:pt x="1" y="3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58" name="Freeform 467">
                <a:extLst>
                  <a:ext uri="{FF2B5EF4-FFF2-40B4-BE49-F238E27FC236}">
                    <a16:creationId xmlns:a16="http://schemas.microsoft.com/office/drawing/2014/main" id="{E67FF6BF-504D-9441-B8ED-1C1915194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2615" y="9532257"/>
                <a:ext cx="252180" cy="300927"/>
              </a:xfrm>
              <a:custGeom>
                <a:avLst/>
                <a:gdLst>
                  <a:gd name="T0" fmla="*/ 13 w 32"/>
                  <a:gd name="T1" fmla="*/ 32 h 36"/>
                  <a:gd name="T2" fmla="*/ 14 w 32"/>
                  <a:gd name="T3" fmla="*/ 30 h 36"/>
                  <a:gd name="T4" fmla="*/ 11 w 32"/>
                  <a:gd name="T5" fmla="*/ 28 h 36"/>
                  <a:gd name="T6" fmla="*/ 12 w 32"/>
                  <a:gd name="T7" fmla="*/ 23 h 36"/>
                  <a:gd name="T8" fmla="*/ 8 w 32"/>
                  <a:gd name="T9" fmla="*/ 23 h 36"/>
                  <a:gd name="T10" fmla="*/ 8 w 32"/>
                  <a:gd name="T11" fmla="*/ 29 h 36"/>
                  <a:gd name="T12" fmla="*/ 8 w 32"/>
                  <a:gd name="T13" fmla="*/ 30 h 36"/>
                  <a:gd name="T14" fmla="*/ 7 w 32"/>
                  <a:gd name="T15" fmla="*/ 34 h 36"/>
                  <a:gd name="T16" fmla="*/ 4 w 32"/>
                  <a:gd name="T17" fmla="*/ 36 h 36"/>
                  <a:gd name="T18" fmla="*/ 4 w 32"/>
                  <a:gd name="T19" fmla="*/ 31 h 36"/>
                  <a:gd name="T20" fmla="*/ 2 w 32"/>
                  <a:gd name="T21" fmla="*/ 26 h 36"/>
                  <a:gd name="T22" fmla="*/ 1 w 32"/>
                  <a:gd name="T23" fmla="*/ 21 h 36"/>
                  <a:gd name="T24" fmla="*/ 3 w 32"/>
                  <a:gd name="T25" fmla="*/ 14 h 36"/>
                  <a:gd name="T26" fmla="*/ 9 w 32"/>
                  <a:gd name="T27" fmla="*/ 5 h 36"/>
                  <a:gd name="T28" fmla="*/ 11 w 32"/>
                  <a:gd name="T29" fmla="*/ 2 h 36"/>
                  <a:gd name="T30" fmla="*/ 18 w 32"/>
                  <a:gd name="T31" fmla="*/ 4 h 36"/>
                  <a:gd name="T32" fmla="*/ 25 w 32"/>
                  <a:gd name="T33" fmla="*/ 4 h 36"/>
                  <a:gd name="T34" fmla="*/ 32 w 32"/>
                  <a:gd name="T35" fmla="*/ 1 h 36"/>
                  <a:gd name="T36" fmla="*/ 29 w 32"/>
                  <a:gd name="T37" fmla="*/ 6 h 36"/>
                  <a:gd name="T38" fmla="*/ 23 w 32"/>
                  <a:gd name="T39" fmla="*/ 7 h 36"/>
                  <a:gd name="T40" fmla="*/ 10 w 32"/>
                  <a:gd name="T41" fmla="*/ 7 h 36"/>
                  <a:gd name="T42" fmla="*/ 6 w 32"/>
                  <a:gd name="T43" fmla="*/ 10 h 36"/>
                  <a:gd name="T44" fmla="*/ 10 w 32"/>
                  <a:gd name="T45" fmla="*/ 15 h 36"/>
                  <a:gd name="T46" fmla="*/ 13 w 32"/>
                  <a:gd name="T47" fmla="*/ 14 h 36"/>
                  <a:gd name="T48" fmla="*/ 20 w 32"/>
                  <a:gd name="T49" fmla="*/ 13 h 36"/>
                  <a:gd name="T50" fmla="*/ 17 w 32"/>
                  <a:gd name="T51" fmla="*/ 16 h 36"/>
                  <a:gd name="T52" fmla="*/ 13 w 32"/>
                  <a:gd name="T53" fmla="*/ 17 h 36"/>
                  <a:gd name="T54" fmla="*/ 14 w 32"/>
                  <a:gd name="T55" fmla="*/ 20 h 36"/>
                  <a:gd name="T56" fmla="*/ 18 w 32"/>
                  <a:gd name="T57" fmla="*/ 25 h 36"/>
                  <a:gd name="T58" fmla="*/ 19 w 32"/>
                  <a:gd name="T59" fmla="*/ 28 h 36"/>
                  <a:gd name="T60" fmla="*/ 22 w 32"/>
                  <a:gd name="T61" fmla="*/ 30 h 36"/>
                  <a:gd name="T62" fmla="*/ 13 w 32"/>
                  <a:gd name="T63" fmla="*/ 32 h 36"/>
                  <a:gd name="T64" fmla="*/ 13 w 32"/>
                  <a:gd name="T6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3" y="32"/>
                    </a:moveTo>
                    <a:cubicBezTo>
                      <a:pt x="13" y="31"/>
                      <a:pt x="14" y="31"/>
                      <a:pt x="14" y="30"/>
                    </a:cubicBezTo>
                    <a:cubicBezTo>
                      <a:pt x="14" y="29"/>
                      <a:pt x="12" y="28"/>
                      <a:pt x="11" y="28"/>
                    </a:cubicBezTo>
                    <a:cubicBezTo>
                      <a:pt x="10" y="26"/>
                      <a:pt x="12" y="25"/>
                      <a:pt x="12" y="23"/>
                    </a:cubicBezTo>
                    <a:cubicBezTo>
                      <a:pt x="12" y="22"/>
                      <a:pt x="8" y="22"/>
                      <a:pt x="8" y="23"/>
                    </a:cubicBezTo>
                    <a:cubicBezTo>
                      <a:pt x="7" y="25"/>
                      <a:pt x="8" y="27"/>
                      <a:pt x="8" y="29"/>
                    </a:cubicBezTo>
                    <a:cubicBezTo>
                      <a:pt x="7" y="29"/>
                      <a:pt x="8" y="30"/>
                      <a:pt x="8" y="30"/>
                    </a:cubicBezTo>
                    <a:cubicBezTo>
                      <a:pt x="8" y="32"/>
                      <a:pt x="7" y="33"/>
                      <a:pt x="7" y="34"/>
                    </a:cubicBezTo>
                    <a:cubicBezTo>
                      <a:pt x="6" y="36"/>
                      <a:pt x="7" y="36"/>
                      <a:pt x="4" y="36"/>
                    </a:cubicBezTo>
                    <a:cubicBezTo>
                      <a:pt x="1" y="36"/>
                      <a:pt x="4" y="32"/>
                      <a:pt x="4" y="31"/>
                    </a:cubicBezTo>
                    <a:cubicBezTo>
                      <a:pt x="5" y="30"/>
                      <a:pt x="4" y="27"/>
                      <a:pt x="2" y="26"/>
                    </a:cubicBezTo>
                    <a:cubicBezTo>
                      <a:pt x="0" y="25"/>
                      <a:pt x="0" y="23"/>
                      <a:pt x="1" y="21"/>
                    </a:cubicBezTo>
                    <a:cubicBezTo>
                      <a:pt x="2" y="19"/>
                      <a:pt x="2" y="16"/>
                      <a:pt x="3" y="14"/>
                    </a:cubicBezTo>
                    <a:cubicBezTo>
                      <a:pt x="5" y="11"/>
                      <a:pt x="4" y="5"/>
                      <a:pt x="9" y="5"/>
                    </a:cubicBezTo>
                    <a:cubicBezTo>
                      <a:pt x="10" y="5"/>
                      <a:pt x="9" y="2"/>
                      <a:pt x="11" y="2"/>
                    </a:cubicBezTo>
                    <a:cubicBezTo>
                      <a:pt x="14" y="3"/>
                      <a:pt x="16" y="4"/>
                      <a:pt x="18" y="4"/>
                    </a:cubicBezTo>
                    <a:cubicBezTo>
                      <a:pt x="20" y="4"/>
                      <a:pt x="23" y="5"/>
                      <a:pt x="25" y="4"/>
                    </a:cubicBezTo>
                    <a:cubicBezTo>
                      <a:pt x="26" y="4"/>
                      <a:pt x="32" y="0"/>
                      <a:pt x="32" y="1"/>
                    </a:cubicBezTo>
                    <a:cubicBezTo>
                      <a:pt x="32" y="2"/>
                      <a:pt x="29" y="5"/>
                      <a:pt x="29" y="6"/>
                    </a:cubicBezTo>
                    <a:cubicBezTo>
                      <a:pt x="27" y="7"/>
                      <a:pt x="25" y="7"/>
                      <a:pt x="23" y="7"/>
                    </a:cubicBezTo>
                    <a:cubicBezTo>
                      <a:pt x="18" y="6"/>
                      <a:pt x="14" y="7"/>
                      <a:pt x="10" y="7"/>
                    </a:cubicBezTo>
                    <a:cubicBezTo>
                      <a:pt x="7" y="6"/>
                      <a:pt x="6" y="7"/>
                      <a:pt x="6" y="10"/>
                    </a:cubicBezTo>
                    <a:cubicBezTo>
                      <a:pt x="6" y="13"/>
                      <a:pt x="9" y="13"/>
                      <a:pt x="10" y="15"/>
                    </a:cubicBezTo>
                    <a:cubicBezTo>
                      <a:pt x="11" y="17"/>
                      <a:pt x="12" y="15"/>
                      <a:pt x="13" y="14"/>
                    </a:cubicBezTo>
                    <a:cubicBezTo>
                      <a:pt x="13" y="13"/>
                      <a:pt x="20" y="12"/>
                      <a:pt x="20" y="13"/>
                    </a:cubicBezTo>
                    <a:cubicBezTo>
                      <a:pt x="21" y="13"/>
                      <a:pt x="18" y="16"/>
                      <a:pt x="17" y="16"/>
                    </a:cubicBezTo>
                    <a:cubicBezTo>
                      <a:pt x="15" y="18"/>
                      <a:pt x="15" y="18"/>
                      <a:pt x="13" y="17"/>
                    </a:cubicBezTo>
                    <a:cubicBezTo>
                      <a:pt x="13" y="17"/>
                      <a:pt x="14" y="20"/>
                      <a:pt x="14" y="20"/>
                    </a:cubicBezTo>
                    <a:cubicBezTo>
                      <a:pt x="15" y="21"/>
                      <a:pt x="18" y="23"/>
                      <a:pt x="18" y="25"/>
                    </a:cubicBezTo>
                    <a:cubicBezTo>
                      <a:pt x="18" y="26"/>
                      <a:pt x="18" y="27"/>
                      <a:pt x="19" y="28"/>
                    </a:cubicBezTo>
                    <a:cubicBezTo>
                      <a:pt x="19" y="28"/>
                      <a:pt x="21" y="30"/>
                      <a:pt x="22" y="30"/>
                    </a:cubicBezTo>
                    <a:cubicBezTo>
                      <a:pt x="20" y="31"/>
                      <a:pt x="15" y="33"/>
                      <a:pt x="13" y="32"/>
                    </a:cubicBezTo>
                    <a:cubicBezTo>
                      <a:pt x="13" y="31"/>
                      <a:pt x="14" y="33"/>
                      <a:pt x="13" y="3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59" name="Freeform 468">
                <a:extLst>
                  <a:ext uri="{FF2B5EF4-FFF2-40B4-BE49-F238E27FC236}">
                    <a16:creationId xmlns:a16="http://schemas.microsoft.com/office/drawing/2014/main" id="{F7833217-EBBB-1744-958F-677F7AC83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0641" y="9515223"/>
                <a:ext cx="61703" cy="124913"/>
              </a:xfrm>
              <a:custGeom>
                <a:avLst/>
                <a:gdLst>
                  <a:gd name="T0" fmla="*/ 3 w 8"/>
                  <a:gd name="T1" fmla="*/ 2 h 15"/>
                  <a:gd name="T2" fmla="*/ 3 w 8"/>
                  <a:gd name="T3" fmla="*/ 0 h 15"/>
                  <a:gd name="T4" fmla="*/ 0 w 8"/>
                  <a:gd name="T5" fmla="*/ 4 h 15"/>
                  <a:gd name="T6" fmla="*/ 1 w 8"/>
                  <a:gd name="T7" fmla="*/ 8 h 15"/>
                  <a:gd name="T8" fmla="*/ 2 w 8"/>
                  <a:gd name="T9" fmla="*/ 12 h 15"/>
                  <a:gd name="T10" fmla="*/ 5 w 8"/>
                  <a:gd name="T11" fmla="*/ 15 h 15"/>
                  <a:gd name="T12" fmla="*/ 4 w 8"/>
                  <a:gd name="T13" fmla="*/ 13 h 15"/>
                  <a:gd name="T14" fmla="*/ 3 w 8"/>
                  <a:gd name="T15" fmla="*/ 9 h 15"/>
                  <a:gd name="T16" fmla="*/ 7 w 8"/>
                  <a:gd name="T17" fmla="*/ 9 h 15"/>
                  <a:gd name="T18" fmla="*/ 5 w 8"/>
                  <a:gd name="T19" fmla="*/ 7 h 15"/>
                  <a:gd name="T20" fmla="*/ 6 w 8"/>
                  <a:gd name="T21" fmla="*/ 5 h 15"/>
                  <a:gd name="T22" fmla="*/ 2 w 8"/>
                  <a:gd name="T23" fmla="*/ 6 h 15"/>
                  <a:gd name="T24" fmla="*/ 3 w 8"/>
                  <a:gd name="T25" fmla="*/ 2 h 15"/>
                  <a:gd name="T26" fmla="*/ 3 w 8"/>
                  <a:gd name="T2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5">
                    <a:moveTo>
                      <a:pt x="3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8"/>
                    </a:cubicBezTo>
                    <a:cubicBezTo>
                      <a:pt x="1" y="9"/>
                      <a:pt x="1" y="11"/>
                      <a:pt x="2" y="12"/>
                    </a:cubicBezTo>
                    <a:cubicBezTo>
                      <a:pt x="2" y="12"/>
                      <a:pt x="5" y="15"/>
                      <a:pt x="5" y="15"/>
                    </a:cubicBezTo>
                    <a:cubicBezTo>
                      <a:pt x="5" y="15"/>
                      <a:pt x="4" y="13"/>
                      <a:pt x="4" y="13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3" y="8"/>
                      <a:pt x="7" y="9"/>
                      <a:pt x="7" y="9"/>
                    </a:cubicBezTo>
                    <a:cubicBezTo>
                      <a:pt x="8" y="9"/>
                      <a:pt x="6" y="8"/>
                      <a:pt x="5" y="7"/>
                    </a:cubicBezTo>
                    <a:cubicBezTo>
                      <a:pt x="5" y="7"/>
                      <a:pt x="6" y="6"/>
                      <a:pt x="6" y="5"/>
                    </a:cubicBezTo>
                    <a:cubicBezTo>
                      <a:pt x="7" y="1"/>
                      <a:pt x="3" y="6"/>
                      <a:pt x="2" y="6"/>
                    </a:cubicBezTo>
                    <a:cubicBezTo>
                      <a:pt x="2" y="6"/>
                      <a:pt x="4" y="3"/>
                      <a:pt x="3" y="2"/>
                    </a:cubicBezTo>
                    <a:cubicBezTo>
                      <a:pt x="3" y="1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60" name="Freeform 469">
                <a:extLst>
                  <a:ext uri="{FF2B5EF4-FFF2-40B4-BE49-F238E27FC236}">
                    <a16:creationId xmlns:a16="http://schemas.microsoft.com/office/drawing/2014/main" id="{ED0DD16A-FA6E-A040-A038-E215AF3BD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2837" y="9498193"/>
                <a:ext cx="21461" cy="1703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61" name="Freeform 485">
                <a:extLst>
                  <a:ext uri="{FF2B5EF4-FFF2-40B4-BE49-F238E27FC236}">
                    <a16:creationId xmlns:a16="http://schemas.microsoft.com/office/drawing/2014/main" id="{8FA2CBA8-B4BC-D04E-A8F3-DD3C11290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4416" y="9197265"/>
                <a:ext cx="85847" cy="150465"/>
              </a:xfrm>
              <a:custGeom>
                <a:avLst/>
                <a:gdLst>
                  <a:gd name="T0" fmla="*/ 2 w 11"/>
                  <a:gd name="T1" fmla="*/ 0 h 18"/>
                  <a:gd name="T2" fmla="*/ 1 w 11"/>
                  <a:gd name="T3" fmla="*/ 0 h 18"/>
                  <a:gd name="T4" fmla="*/ 1 w 11"/>
                  <a:gd name="T5" fmla="*/ 3 h 18"/>
                  <a:gd name="T6" fmla="*/ 0 w 11"/>
                  <a:gd name="T7" fmla="*/ 8 h 18"/>
                  <a:gd name="T8" fmla="*/ 4 w 11"/>
                  <a:gd name="T9" fmla="*/ 18 h 18"/>
                  <a:gd name="T10" fmla="*/ 9 w 11"/>
                  <a:gd name="T11" fmla="*/ 15 h 18"/>
                  <a:gd name="T12" fmla="*/ 9 w 11"/>
                  <a:gd name="T13" fmla="*/ 8 h 18"/>
                  <a:gd name="T14" fmla="*/ 2 w 11"/>
                  <a:gd name="T15" fmla="*/ 0 h 18"/>
                  <a:gd name="T16" fmla="*/ 2 w 11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0" y="18"/>
                      <a:pt x="4" y="18"/>
                    </a:cubicBezTo>
                    <a:cubicBezTo>
                      <a:pt x="6" y="18"/>
                      <a:pt x="9" y="17"/>
                      <a:pt x="9" y="15"/>
                    </a:cubicBezTo>
                    <a:cubicBezTo>
                      <a:pt x="11" y="13"/>
                      <a:pt x="9" y="10"/>
                      <a:pt x="9" y="8"/>
                    </a:cubicBezTo>
                    <a:cubicBezTo>
                      <a:pt x="7" y="6"/>
                      <a:pt x="5" y="0"/>
                      <a:pt x="2" y="0"/>
                    </a:cubicBezTo>
                    <a:cubicBezTo>
                      <a:pt x="1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62" name="Freeform 487">
                <a:extLst>
                  <a:ext uri="{FF2B5EF4-FFF2-40B4-BE49-F238E27FC236}">
                    <a16:creationId xmlns:a16="http://schemas.microsoft.com/office/drawing/2014/main" id="{FB2DEDC5-EEC8-C54A-9F58-894CB4DDC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6175" y="6020485"/>
                <a:ext cx="85847" cy="68133"/>
              </a:xfrm>
              <a:custGeom>
                <a:avLst/>
                <a:gdLst>
                  <a:gd name="T0" fmla="*/ 9 w 11"/>
                  <a:gd name="T1" fmla="*/ 7 h 8"/>
                  <a:gd name="T2" fmla="*/ 8 w 11"/>
                  <a:gd name="T3" fmla="*/ 4 h 8"/>
                  <a:gd name="T4" fmla="*/ 3 w 11"/>
                  <a:gd name="T5" fmla="*/ 0 h 8"/>
                  <a:gd name="T6" fmla="*/ 1 w 11"/>
                  <a:gd name="T7" fmla="*/ 2 h 8"/>
                  <a:gd name="T8" fmla="*/ 3 w 11"/>
                  <a:gd name="T9" fmla="*/ 5 h 8"/>
                  <a:gd name="T10" fmla="*/ 9 w 11"/>
                  <a:gd name="T11" fmla="*/ 7 h 8"/>
                  <a:gd name="T12" fmla="*/ 9 w 11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9" y="7"/>
                    </a:moveTo>
                    <a:cubicBezTo>
                      <a:pt x="11" y="8"/>
                      <a:pt x="9" y="5"/>
                      <a:pt x="8" y="4"/>
                    </a:cubicBezTo>
                    <a:cubicBezTo>
                      <a:pt x="7" y="3"/>
                      <a:pt x="4" y="1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6"/>
                      <a:pt x="7" y="7"/>
                      <a:pt x="9" y="7"/>
                    </a:cubicBezTo>
                    <a:cubicBezTo>
                      <a:pt x="10" y="7"/>
                      <a:pt x="7" y="7"/>
                      <a:pt x="9" y="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63" name="Freeform 488">
                <a:extLst>
                  <a:ext uri="{FF2B5EF4-FFF2-40B4-BE49-F238E27FC236}">
                    <a16:creationId xmlns:a16="http://schemas.microsoft.com/office/drawing/2014/main" id="{21493B02-1230-F444-B879-8C46041C7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714" y="6071588"/>
                <a:ext cx="85847" cy="82329"/>
              </a:xfrm>
              <a:custGeom>
                <a:avLst/>
                <a:gdLst>
                  <a:gd name="T0" fmla="*/ 10 w 11"/>
                  <a:gd name="T1" fmla="*/ 6 h 10"/>
                  <a:gd name="T2" fmla="*/ 6 w 11"/>
                  <a:gd name="T3" fmla="*/ 10 h 10"/>
                  <a:gd name="T4" fmla="*/ 0 w 11"/>
                  <a:gd name="T5" fmla="*/ 6 h 10"/>
                  <a:gd name="T6" fmla="*/ 10 w 11"/>
                  <a:gd name="T7" fmla="*/ 6 h 10"/>
                  <a:gd name="T8" fmla="*/ 10 w 11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6"/>
                    </a:moveTo>
                    <a:cubicBezTo>
                      <a:pt x="10" y="8"/>
                      <a:pt x="7" y="9"/>
                      <a:pt x="6" y="10"/>
                    </a:cubicBezTo>
                    <a:cubicBezTo>
                      <a:pt x="4" y="10"/>
                      <a:pt x="0" y="9"/>
                      <a:pt x="0" y="6"/>
                    </a:cubicBezTo>
                    <a:cubicBezTo>
                      <a:pt x="1" y="0"/>
                      <a:pt x="11" y="6"/>
                      <a:pt x="10" y="6"/>
                    </a:cubicBezTo>
                    <a:cubicBezTo>
                      <a:pt x="10" y="7"/>
                      <a:pt x="11" y="5"/>
                      <a:pt x="10" y="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64" name="Freeform 489">
                <a:extLst>
                  <a:ext uri="{FF2B5EF4-FFF2-40B4-BE49-F238E27FC236}">
                    <a16:creationId xmlns:a16="http://schemas.microsoft.com/office/drawing/2014/main" id="{2870A9C2-D563-8C40-820E-8373D5716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4196" y="5787692"/>
                <a:ext cx="69752" cy="42586"/>
              </a:xfrm>
              <a:custGeom>
                <a:avLst/>
                <a:gdLst>
                  <a:gd name="T0" fmla="*/ 9 w 9"/>
                  <a:gd name="T1" fmla="*/ 3 h 5"/>
                  <a:gd name="T2" fmla="*/ 4 w 9"/>
                  <a:gd name="T3" fmla="*/ 5 h 5"/>
                  <a:gd name="T4" fmla="*/ 1 w 9"/>
                  <a:gd name="T5" fmla="*/ 1 h 5"/>
                  <a:gd name="T6" fmla="*/ 6 w 9"/>
                  <a:gd name="T7" fmla="*/ 1 h 5"/>
                  <a:gd name="T8" fmla="*/ 9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cubicBezTo>
                      <a:pt x="7" y="4"/>
                      <a:pt x="6" y="4"/>
                      <a:pt x="4" y="5"/>
                    </a:cubicBezTo>
                    <a:cubicBezTo>
                      <a:pt x="2" y="5"/>
                      <a:pt x="0" y="3"/>
                      <a:pt x="1" y="1"/>
                    </a:cubicBezTo>
                    <a:cubicBezTo>
                      <a:pt x="1" y="0"/>
                      <a:pt x="5" y="0"/>
                      <a:pt x="6" y="1"/>
                    </a:cubicBezTo>
                    <a:cubicBezTo>
                      <a:pt x="7" y="1"/>
                      <a:pt x="8" y="3"/>
                      <a:pt x="9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65" name="Freeform 490">
                <a:extLst>
                  <a:ext uri="{FF2B5EF4-FFF2-40B4-BE49-F238E27FC236}">
                    <a16:creationId xmlns:a16="http://schemas.microsoft.com/office/drawing/2014/main" id="{25B2BD8B-7E64-2D43-87D5-5A8C7865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6291" y="5705363"/>
                <a:ext cx="77799" cy="39745"/>
              </a:xfrm>
              <a:custGeom>
                <a:avLst/>
                <a:gdLst>
                  <a:gd name="T0" fmla="*/ 6 w 10"/>
                  <a:gd name="T1" fmla="*/ 5 h 5"/>
                  <a:gd name="T2" fmla="*/ 1 w 10"/>
                  <a:gd name="T3" fmla="*/ 4 h 5"/>
                  <a:gd name="T4" fmla="*/ 4 w 10"/>
                  <a:gd name="T5" fmla="*/ 1 h 5"/>
                  <a:gd name="T6" fmla="*/ 9 w 10"/>
                  <a:gd name="T7" fmla="*/ 1 h 5"/>
                  <a:gd name="T8" fmla="*/ 6 w 10"/>
                  <a:gd name="T9" fmla="*/ 5 h 5"/>
                  <a:gd name="T10" fmla="*/ 6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6" y="5"/>
                    </a:moveTo>
                    <a:cubicBezTo>
                      <a:pt x="4" y="5"/>
                      <a:pt x="2" y="4"/>
                      <a:pt x="1" y="4"/>
                    </a:cubicBezTo>
                    <a:cubicBezTo>
                      <a:pt x="0" y="3"/>
                      <a:pt x="3" y="1"/>
                      <a:pt x="4" y="1"/>
                    </a:cubicBezTo>
                    <a:cubicBezTo>
                      <a:pt x="5" y="0"/>
                      <a:pt x="8" y="0"/>
                      <a:pt x="9" y="1"/>
                    </a:cubicBezTo>
                    <a:cubicBezTo>
                      <a:pt x="10" y="2"/>
                      <a:pt x="7" y="5"/>
                      <a:pt x="6" y="5"/>
                    </a:cubicBezTo>
                    <a:cubicBezTo>
                      <a:pt x="4" y="5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66" name="Freeform 491">
                <a:extLst>
                  <a:ext uri="{FF2B5EF4-FFF2-40B4-BE49-F238E27FC236}">
                    <a16:creationId xmlns:a16="http://schemas.microsoft.com/office/drawing/2014/main" id="{C54F5F83-A74B-3A49-83B7-B258C3DB8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2196" y="5103509"/>
                <a:ext cx="48288" cy="17034"/>
              </a:xfrm>
              <a:custGeom>
                <a:avLst/>
                <a:gdLst>
                  <a:gd name="T0" fmla="*/ 6 w 6"/>
                  <a:gd name="T1" fmla="*/ 1 h 2"/>
                  <a:gd name="T2" fmla="*/ 0 w 6"/>
                  <a:gd name="T3" fmla="*/ 1 h 2"/>
                  <a:gd name="T4" fmla="*/ 6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6" y="2"/>
                      <a:pt x="0" y="2"/>
                      <a:pt x="0" y="1"/>
                    </a:cubicBezTo>
                    <a:cubicBezTo>
                      <a:pt x="0" y="0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67" name="Freeform 492">
                <a:extLst>
                  <a:ext uri="{FF2B5EF4-FFF2-40B4-BE49-F238E27FC236}">
                    <a16:creationId xmlns:a16="http://schemas.microsoft.com/office/drawing/2014/main" id="{6747ECCD-D366-E944-ACFD-266AF65FB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2225" y="5821763"/>
                <a:ext cx="45606" cy="34068"/>
              </a:xfrm>
              <a:custGeom>
                <a:avLst/>
                <a:gdLst>
                  <a:gd name="T0" fmla="*/ 5 w 6"/>
                  <a:gd name="T1" fmla="*/ 4 h 4"/>
                  <a:gd name="T2" fmla="*/ 2 w 6"/>
                  <a:gd name="T3" fmla="*/ 1 h 4"/>
                  <a:gd name="T4" fmla="*/ 5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4" y="4"/>
                      <a:pt x="0" y="3"/>
                      <a:pt x="2" y="1"/>
                    </a:cubicBezTo>
                    <a:cubicBezTo>
                      <a:pt x="5" y="0"/>
                      <a:pt x="6" y="4"/>
                      <a:pt x="5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68" name="Freeform 496">
                <a:extLst>
                  <a:ext uri="{FF2B5EF4-FFF2-40B4-BE49-F238E27FC236}">
                    <a16:creationId xmlns:a16="http://schemas.microsoft.com/office/drawing/2014/main" id="{36B4ECE7-3645-114E-8210-3AFA4E9CF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1852" y="8030459"/>
                <a:ext cx="101944" cy="59618"/>
              </a:xfrm>
              <a:custGeom>
                <a:avLst/>
                <a:gdLst>
                  <a:gd name="T0" fmla="*/ 12 w 13"/>
                  <a:gd name="T1" fmla="*/ 1 h 7"/>
                  <a:gd name="T2" fmla="*/ 10 w 13"/>
                  <a:gd name="T3" fmla="*/ 2 h 7"/>
                  <a:gd name="T4" fmla="*/ 10 w 13"/>
                  <a:gd name="T5" fmla="*/ 5 h 7"/>
                  <a:gd name="T6" fmla="*/ 6 w 13"/>
                  <a:gd name="T7" fmla="*/ 6 h 7"/>
                  <a:gd name="T8" fmla="*/ 2 w 13"/>
                  <a:gd name="T9" fmla="*/ 6 h 7"/>
                  <a:gd name="T10" fmla="*/ 5 w 13"/>
                  <a:gd name="T11" fmla="*/ 3 h 7"/>
                  <a:gd name="T12" fmla="*/ 12 w 13"/>
                  <a:gd name="T13" fmla="*/ 1 h 7"/>
                  <a:gd name="T14" fmla="*/ 12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2" y="1"/>
                    </a:moveTo>
                    <a:cubicBezTo>
                      <a:pt x="12" y="1"/>
                      <a:pt x="10" y="2"/>
                      <a:pt x="10" y="2"/>
                    </a:cubicBezTo>
                    <a:cubicBezTo>
                      <a:pt x="9" y="3"/>
                      <a:pt x="10" y="5"/>
                      <a:pt x="10" y="5"/>
                    </a:cubicBezTo>
                    <a:cubicBezTo>
                      <a:pt x="9" y="5"/>
                      <a:pt x="7" y="5"/>
                      <a:pt x="6" y="6"/>
                    </a:cubicBezTo>
                    <a:cubicBezTo>
                      <a:pt x="4" y="7"/>
                      <a:pt x="3" y="7"/>
                      <a:pt x="2" y="6"/>
                    </a:cubicBezTo>
                    <a:cubicBezTo>
                      <a:pt x="0" y="4"/>
                      <a:pt x="4" y="3"/>
                      <a:pt x="5" y="3"/>
                    </a:cubicBezTo>
                    <a:cubicBezTo>
                      <a:pt x="7" y="3"/>
                      <a:pt x="10" y="2"/>
                      <a:pt x="12" y="1"/>
                    </a:cubicBezTo>
                    <a:cubicBezTo>
                      <a:pt x="13" y="0"/>
                      <a:pt x="11" y="2"/>
                      <a:pt x="12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69" name="Freeform 497">
                <a:extLst>
                  <a:ext uri="{FF2B5EF4-FFF2-40B4-BE49-F238E27FC236}">
                    <a16:creationId xmlns:a16="http://schemas.microsoft.com/office/drawing/2014/main" id="{25F0B0FE-7776-B644-83E0-E0E77A818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3826" y="8038974"/>
                <a:ext cx="118041" cy="34068"/>
              </a:xfrm>
              <a:custGeom>
                <a:avLst/>
                <a:gdLst>
                  <a:gd name="T0" fmla="*/ 8 w 15"/>
                  <a:gd name="T1" fmla="*/ 4 h 4"/>
                  <a:gd name="T2" fmla="*/ 1 w 15"/>
                  <a:gd name="T3" fmla="*/ 1 h 4"/>
                  <a:gd name="T4" fmla="*/ 7 w 15"/>
                  <a:gd name="T5" fmla="*/ 1 h 4"/>
                  <a:gd name="T6" fmla="*/ 15 w 15"/>
                  <a:gd name="T7" fmla="*/ 2 h 4"/>
                  <a:gd name="T8" fmla="*/ 13 w 15"/>
                  <a:gd name="T9" fmla="*/ 3 h 4"/>
                  <a:gd name="T10" fmla="*/ 8 w 15"/>
                  <a:gd name="T11" fmla="*/ 4 h 4"/>
                  <a:gd name="T12" fmla="*/ 8 w 1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8" y="4"/>
                    </a:moveTo>
                    <a:cubicBezTo>
                      <a:pt x="7" y="4"/>
                      <a:pt x="0" y="2"/>
                      <a:pt x="1" y="1"/>
                    </a:cubicBezTo>
                    <a:cubicBezTo>
                      <a:pt x="1" y="0"/>
                      <a:pt x="7" y="1"/>
                      <a:pt x="7" y="1"/>
                    </a:cubicBezTo>
                    <a:cubicBezTo>
                      <a:pt x="10" y="2"/>
                      <a:pt x="12" y="2"/>
                      <a:pt x="15" y="2"/>
                    </a:cubicBezTo>
                    <a:cubicBezTo>
                      <a:pt x="15" y="2"/>
                      <a:pt x="13" y="3"/>
                      <a:pt x="13" y="3"/>
                    </a:cubicBezTo>
                    <a:cubicBezTo>
                      <a:pt x="12" y="4"/>
                      <a:pt x="10" y="4"/>
                      <a:pt x="8" y="4"/>
                    </a:cubicBezTo>
                    <a:cubicBezTo>
                      <a:pt x="6" y="4"/>
                      <a:pt x="9" y="4"/>
                      <a:pt x="8" y="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70" name="Freeform 611">
                <a:extLst>
                  <a:ext uri="{FF2B5EF4-FFF2-40B4-BE49-F238E27FC236}">
                    <a16:creationId xmlns:a16="http://schemas.microsoft.com/office/drawing/2014/main" id="{5DA6F6EE-3B9C-9E46-9F77-5F4965A38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0641" y="9665686"/>
                <a:ext cx="16097" cy="1703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71" name="Freeform 643">
                <a:extLst>
                  <a:ext uri="{FF2B5EF4-FFF2-40B4-BE49-F238E27FC236}">
                    <a16:creationId xmlns:a16="http://schemas.microsoft.com/office/drawing/2014/main" id="{87E4C35B-5CAB-4E41-BF37-C7AA7B18F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4311" y="9975134"/>
                <a:ext cx="80483" cy="73815"/>
              </a:xfrm>
              <a:custGeom>
                <a:avLst/>
                <a:gdLst>
                  <a:gd name="T0" fmla="*/ 9 w 10"/>
                  <a:gd name="T1" fmla="*/ 0 h 9"/>
                  <a:gd name="T2" fmla="*/ 2 w 10"/>
                  <a:gd name="T3" fmla="*/ 7 h 9"/>
                  <a:gd name="T4" fmla="*/ 10 w 10"/>
                  <a:gd name="T5" fmla="*/ 3 h 9"/>
                  <a:gd name="T6" fmla="*/ 9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7" y="1"/>
                      <a:pt x="0" y="4"/>
                      <a:pt x="2" y="7"/>
                    </a:cubicBezTo>
                    <a:cubicBezTo>
                      <a:pt x="4" y="9"/>
                      <a:pt x="9" y="3"/>
                      <a:pt x="10" y="3"/>
                    </a:cubicBezTo>
                    <a:cubicBezTo>
                      <a:pt x="10" y="2"/>
                      <a:pt x="9" y="1"/>
                      <a:pt x="9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72" name="Freeform 644">
                <a:extLst>
                  <a:ext uri="{FF2B5EF4-FFF2-40B4-BE49-F238E27FC236}">
                    <a16:creationId xmlns:a16="http://schemas.microsoft.com/office/drawing/2014/main" id="{D3DEB6C2-7A24-5F4A-8514-150579CFE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8696" y="9958099"/>
                <a:ext cx="101944" cy="39745"/>
              </a:xfrm>
              <a:custGeom>
                <a:avLst/>
                <a:gdLst>
                  <a:gd name="T0" fmla="*/ 12 w 13"/>
                  <a:gd name="T1" fmla="*/ 0 h 5"/>
                  <a:gd name="T2" fmla="*/ 7 w 13"/>
                  <a:gd name="T3" fmla="*/ 0 h 5"/>
                  <a:gd name="T4" fmla="*/ 1 w 13"/>
                  <a:gd name="T5" fmla="*/ 2 h 5"/>
                  <a:gd name="T6" fmla="*/ 5 w 13"/>
                  <a:gd name="T7" fmla="*/ 3 h 5"/>
                  <a:gd name="T8" fmla="*/ 12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2" y="0"/>
                    </a:moveTo>
                    <a:cubicBezTo>
                      <a:pt x="13" y="0"/>
                      <a:pt x="7" y="0"/>
                      <a:pt x="7" y="0"/>
                    </a:cubicBezTo>
                    <a:cubicBezTo>
                      <a:pt x="6" y="0"/>
                      <a:pt x="0" y="1"/>
                      <a:pt x="1" y="2"/>
                    </a:cubicBezTo>
                    <a:cubicBezTo>
                      <a:pt x="3" y="5"/>
                      <a:pt x="2" y="5"/>
                      <a:pt x="5" y="3"/>
                    </a:cubicBezTo>
                    <a:cubicBezTo>
                      <a:pt x="8" y="2"/>
                      <a:pt x="10" y="2"/>
                      <a:pt x="12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73" name="Freeform 671">
                <a:extLst>
                  <a:ext uri="{FF2B5EF4-FFF2-40B4-BE49-F238E27FC236}">
                    <a16:creationId xmlns:a16="http://schemas.microsoft.com/office/drawing/2014/main" id="{169786A2-DFB4-A749-917F-A92236E12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5781" y="7738047"/>
                <a:ext cx="244133" cy="266861"/>
              </a:xfrm>
              <a:custGeom>
                <a:avLst/>
                <a:gdLst>
                  <a:gd name="T0" fmla="*/ 31 w 31"/>
                  <a:gd name="T1" fmla="*/ 0 h 32"/>
                  <a:gd name="T2" fmla="*/ 23 w 31"/>
                  <a:gd name="T3" fmla="*/ 3 h 32"/>
                  <a:gd name="T4" fmla="*/ 13 w 31"/>
                  <a:gd name="T5" fmla="*/ 2 h 32"/>
                  <a:gd name="T6" fmla="*/ 9 w 31"/>
                  <a:gd name="T7" fmla="*/ 4 h 32"/>
                  <a:gd name="T8" fmla="*/ 6 w 31"/>
                  <a:gd name="T9" fmla="*/ 5 h 32"/>
                  <a:gd name="T10" fmla="*/ 4 w 31"/>
                  <a:gd name="T11" fmla="*/ 8 h 32"/>
                  <a:gd name="T12" fmla="*/ 2 w 31"/>
                  <a:gd name="T13" fmla="*/ 11 h 32"/>
                  <a:gd name="T14" fmla="*/ 2 w 31"/>
                  <a:gd name="T15" fmla="*/ 15 h 32"/>
                  <a:gd name="T16" fmla="*/ 4 w 31"/>
                  <a:gd name="T17" fmla="*/ 17 h 32"/>
                  <a:gd name="T18" fmla="*/ 5 w 31"/>
                  <a:gd name="T19" fmla="*/ 22 h 32"/>
                  <a:gd name="T20" fmla="*/ 6 w 31"/>
                  <a:gd name="T21" fmla="*/ 25 h 32"/>
                  <a:gd name="T22" fmla="*/ 7 w 31"/>
                  <a:gd name="T23" fmla="*/ 28 h 32"/>
                  <a:gd name="T24" fmla="*/ 8 w 31"/>
                  <a:gd name="T25" fmla="*/ 29 h 32"/>
                  <a:gd name="T26" fmla="*/ 10 w 31"/>
                  <a:gd name="T27" fmla="*/ 31 h 32"/>
                  <a:gd name="T28" fmla="*/ 12 w 31"/>
                  <a:gd name="T29" fmla="*/ 30 h 32"/>
                  <a:gd name="T30" fmla="*/ 13 w 31"/>
                  <a:gd name="T31" fmla="*/ 31 h 32"/>
                  <a:gd name="T32" fmla="*/ 13 w 31"/>
                  <a:gd name="T33" fmla="*/ 26 h 32"/>
                  <a:gd name="T34" fmla="*/ 17 w 31"/>
                  <a:gd name="T35" fmla="*/ 26 h 32"/>
                  <a:gd name="T36" fmla="*/ 14 w 31"/>
                  <a:gd name="T37" fmla="*/ 23 h 32"/>
                  <a:gd name="T38" fmla="*/ 17 w 31"/>
                  <a:gd name="T39" fmla="*/ 24 h 32"/>
                  <a:gd name="T40" fmla="*/ 18 w 31"/>
                  <a:gd name="T41" fmla="*/ 22 h 32"/>
                  <a:gd name="T42" fmla="*/ 21 w 31"/>
                  <a:gd name="T43" fmla="*/ 23 h 32"/>
                  <a:gd name="T44" fmla="*/ 19 w 31"/>
                  <a:gd name="T45" fmla="*/ 19 h 32"/>
                  <a:gd name="T46" fmla="*/ 15 w 31"/>
                  <a:gd name="T47" fmla="*/ 17 h 32"/>
                  <a:gd name="T48" fmla="*/ 15 w 31"/>
                  <a:gd name="T49" fmla="*/ 16 h 32"/>
                  <a:gd name="T50" fmla="*/ 11 w 31"/>
                  <a:gd name="T51" fmla="*/ 10 h 32"/>
                  <a:gd name="T52" fmla="*/ 16 w 31"/>
                  <a:gd name="T53" fmla="*/ 11 h 32"/>
                  <a:gd name="T54" fmla="*/ 16 w 31"/>
                  <a:gd name="T55" fmla="*/ 10 h 32"/>
                  <a:gd name="T56" fmla="*/ 18 w 31"/>
                  <a:gd name="T57" fmla="*/ 11 h 32"/>
                  <a:gd name="T58" fmla="*/ 17 w 31"/>
                  <a:gd name="T59" fmla="*/ 9 h 32"/>
                  <a:gd name="T60" fmla="*/ 21 w 31"/>
                  <a:gd name="T61" fmla="*/ 10 h 32"/>
                  <a:gd name="T62" fmla="*/ 17 w 31"/>
                  <a:gd name="T63" fmla="*/ 7 h 32"/>
                  <a:gd name="T64" fmla="*/ 22 w 31"/>
                  <a:gd name="T65" fmla="*/ 5 h 32"/>
                  <a:gd name="T66" fmla="*/ 21 w 31"/>
                  <a:gd name="T67" fmla="*/ 7 h 32"/>
                  <a:gd name="T68" fmla="*/ 25 w 31"/>
                  <a:gd name="T69" fmla="*/ 5 h 32"/>
                  <a:gd name="T70" fmla="*/ 29 w 31"/>
                  <a:gd name="T71" fmla="*/ 7 h 32"/>
                  <a:gd name="T72" fmla="*/ 31 w 31"/>
                  <a:gd name="T7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2">
                    <a:moveTo>
                      <a:pt x="31" y="0"/>
                    </a:moveTo>
                    <a:cubicBezTo>
                      <a:pt x="28" y="2"/>
                      <a:pt x="27" y="4"/>
                      <a:pt x="23" y="3"/>
                    </a:cubicBezTo>
                    <a:cubicBezTo>
                      <a:pt x="21" y="2"/>
                      <a:pt x="15" y="1"/>
                      <a:pt x="13" y="2"/>
                    </a:cubicBezTo>
                    <a:cubicBezTo>
                      <a:pt x="13" y="5"/>
                      <a:pt x="10" y="3"/>
                      <a:pt x="9" y="4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3" y="9"/>
                      <a:pt x="3" y="10"/>
                      <a:pt x="2" y="11"/>
                    </a:cubicBezTo>
                    <a:cubicBezTo>
                      <a:pt x="0" y="13"/>
                      <a:pt x="0" y="13"/>
                      <a:pt x="2" y="15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9"/>
                      <a:pt x="4" y="20"/>
                      <a:pt x="5" y="22"/>
                    </a:cubicBezTo>
                    <a:cubicBezTo>
                      <a:pt x="5" y="23"/>
                      <a:pt x="5" y="24"/>
                      <a:pt x="6" y="25"/>
                    </a:cubicBezTo>
                    <a:cubicBezTo>
                      <a:pt x="8" y="26"/>
                      <a:pt x="6" y="27"/>
                      <a:pt x="7" y="28"/>
                    </a:cubicBezTo>
                    <a:cubicBezTo>
                      <a:pt x="7" y="30"/>
                      <a:pt x="8" y="29"/>
                      <a:pt x="8" y="29"/>
                    </a:cubicBezTo>
                    <a:cubicBezTo>
                      <a:pt x="10" y="29"/>
                      <a:pt x="10" y="30"/>
                      <a:pt x="10" y="31"/>
                    </a:cubicBezTo>
                    <a:cubicBezTo>
                      <a:pt x="11" y="31"/>
                      <a:pt x="12" y="30"/>
                      <a:pt x="12" y="30"/>
                    </a:cubicBezTo>
                    <a:cubicBezTo>
                      <a:pt x="13" y="29"/>
                      <a:pt x="13" y="31"/>
                      <a:pt x="13" y="31"/>
                    </a:cubicBezTo>
                    <a:cubicBezTo>
                      <a:pt x="14" y="32"/>
                      <a:pt x="13" y="25"/>
                      <a:pt x="13" y="26"/>
                    </a:cubicBezTo>
                    <a:cubicBezTo>
                      <a:pt x="13" y="25"/>
                      <a:pt x="16" y="26"/>
                      <a:pt x="17" y="26"/>
                    </a:cubicBezTo>
                    <a:cubicBezTo>
                      <a:pt x="17" y="25"/>
                      <a:pt x="14" y="24"/>
                      <a:pt x="14" y="23"/>
                    </a:cubicBezTo>
                    <a:cubicBezTo>
                      <a:pt x="15" y="21"/>
                      <a:pt x="17" y="23"/>
                      <a:pt x="17" y="24"/>
                    </a:cubicBezTo>
                    <a:cubicBezTo>
                      <a:pt x="19" y="25"/>
                      <a:pt x="18" y="23"/>
                      <a:pt x="18" y="22"/>
                    </a:cubicBezTo>
                    <a:cubicBezTo>
                      <a:pt x="18" y="21"/>
                      <a:pt x="21" y="23"/>
                      <a:pt x="21" y="23"/>
                    </a:cubicBezTo>
                    <a:cubicBezTo>
                      <a:pt x="21" y="22"/>
                      <a:pt x="19" y="19"/>
                      <a:pt x="19" y="19"/>
                    </a:cubicBezTo>
                    <a:cubicBezTo>
                      <a:pt x="18" y="18"/>
                      <a:pt x="16" y="18"/>
                      <a:pt x="15" y="17"/>
                    </a:cubicBezTo>
                    <a:cubicBezTo>
                      <a:pt x="15" y="17"/>
                      <a:pt x="15" y="15"/>
                      <a:pt x="15" y="16"/>
                    </a:cubicBezTo>
                    <a:cubicBezTo>
                      <a:pt x="14" y="14"/>
                      <a:pt x="11" y="12"/>
                      <a:pt x="11" y="10"/>
                    </a:cubicBezTo>
                    <a:cubicBezTo>
                      <a:pt x="12" y="6"/>
                      <a:pt x="15" y="10"/>
                      <a:pt x="16" y="11"/>
                    </a:cubicBezTo>
                    <a:cubicBezTo>
                      <a:pt x="16" y="11"/>
                      <a:pt x="16" y="10"/>
                      <a:pt x="16" y="10"/>
                    </a:cubicBezTo>
                    <a:cubicBezTo>
                      <a:pt x="17" y="9"/>
                      <a:pt x="18" y="10"/>
                      <a:pt x="18" y="11"/>
                    </a:cubicBezTo>
                    <a:cubicBezTo>
                      <a:pt x="18" y="11"/>
                      <a:pt x="17" y="9"/>
                      <a:pt x="17" y="9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1" y="9"/>
                      <a:pt x="17" y="9"/>
                      <a:pt x="17" y="7"/>
                    </a:cubicBezTo>
                    <a:cubicBezTo>
                      <a:pt x="17" y="7"/>
                      <a:pt x="21" y="5"/>
                      <a:pt x="22" y="5"/>
                    </a:cubicBezTo>
                    <a:cubicBezTo>
                      <a:pt x="22" y="5"/>
                      <a:pt x="21" y="7"/>
                      <a:pt x="21" y="7"/>
                    </a:cubicBezTo>
                    <a:cubicBezTo>
                      <a:pt x="21" y="7"/>
                      <a:pt x="24" y="5"/>
                      <a:pt x="25" y="5"/>
                    </a:cubicBezTo>
                    <a:cubicBezTo>
                      <a:pt x="26" y="5"/>
                      <a:pt x="27" y="6"/>
                      <a:pt x="29" y="7"/>
                    </a:cubicBezTo>
                    <a:cubicBezTo>
                      <a:pt x="30" y="5"/>
                      <a:pt x="31" y="2"/>
                      <a:pt x="31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74" name="Freeform 675">
                <a:extLst>
                  <a:ext uri="{FF2B5EF4-FFF2-40B4-BE49-F238E27FC236}">
                    <a16:creationId xmlns:a16="http://schemas.microsoft.com/office/drawing/2014/main" id="{01521862-C47E-EE4F-A900-91E12D3A3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7680" y="7763595"/>
                <a:ext cx="150235" cy="133431"/>
              </a:xfrm>
              <a:custGeom>
                <a:avLst/>
                <a:gdLst>
                  <a:gd name="T0" fmla="*/ 19 w 19"/>
                  <a:gd name="T1" fmla="*/ 14 h 16"/>
                  <a:gd name="T2" fmla="*/ 17 w 19"/>
                  <a:gd name="T3" fmla="*/ 10 h 16"/>
                  <a:gd name="T4" fmla="*/ 16 w 19"/>
                  <a:gd name="T5" fmla="*/ 7 h 16"/>
                  <a:gd name="T6" fmla="*/ 14 w 19"/>
                  <a:gd name="T7" fmla="*/ 3 h 16"/>
                  <a:gd name="T8" fmla="*/ 12 w 19"/>
                  <a:gd name="T9" fmla="*/ 0 h 16"/>
                  <a:gd name="T10" fmla="*/ 6 w 19"/>
                  <a:gd name="T11" fmla="*/ 6 h 16"/>
                  <a:gd name="T12" fmla="*/ 9 w 19"/>
                  <a:gd name="T13" fmla="*/ 9 h 16"/>
                  <a:gd name="T14" fmla="*/ 12 w 19"/>
                  <a:gd name="T15" fmla="*/ 11 h 16"/>
                  <a:gd name="T16" fmla="*/ 16 w 19"/>
                  <a:gd name="T17" fmla="*/ 13 h 16"/>
                  <a:gd name="T18" fmla="*/ 19 w 19"/>
                  <a:gd name="T19" fmla="*/ 14 h 16"/>
                  <a:gd name="T20" fmla="*/ 19 w 19"/>
                  <a:gd name="T2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6">
                    <a:moveTo>
                      <a:pt x="19" y="14"/>
                    </a:moveTo>
                    <a:cubicBezTo>
                      <a:pt x="19" y="12"/>
                      <a:pt x="19" y="11"/>
                      <a:pt x="17" y="10"/>
                    </a:cubicBezTo>
                    <a:cubicBezTo>
                      <a:pt x="15" y="9"/>
                      <a:pt x="17" y="8"/>
                      <a:pt x="16" y="7"/>
                    </a:cubicBezTo>
                    <a:cubicBezTo>
                      <a:pt x="15" y="5"/>
                      <a:pt x="14" y="6"/>
                      <a:pt x="14" y="3"/>
                    </a:cubicBezTo>
                    <a:cubicBezTo>
                      <a:pt x="14" y="3"/>
                      <a:pt x="11" y="1"/>
                      <a:pt x="12" y="0"/>
                    </a:cubicBezTo>
                    <a:cubicBezTo>
                      <a:pt x="9" y="0"/>
                      <a:pt x="0" y="1"/>
                      <a:pt x="6" y="6"/>
                    </a:cubicBezTo>
                    <a:cubicBezTo>
                      <a:pt x="7" y="7"/>
                      <a:pt x="8" y="8"/>
                      <a:pt x="9" y="9"/>
                    </a:cubicBezTo>
                    <a:cubicBezTo>
                      <a:pt x="10" y="10"/>
                      <a:pt x="11" y="10"/>
                      <a:pt x="12" y="11"/>
                    </a:cubicBezTo>
                    <a:cubicBezTo>
                      <a:pt x="14" y="11"/>
                      <a:pt x="16" y="11"/>
                      <a:pt x="16" y="13"/>
                    </a:cubicBezTo>
                    <a:cubicBezTo>
                      <a:pt x="17" y="14"/>
                      <a:pt x="18" y="16"/>
                      <a:pt x="19" y="14"/>
                    </a:cubicBezTo>
                    <a:cubicBezTo>
                      <a:pt x="19" y="13"/>
                      <a:pt x="18" y="15"/>
                      <a:pt x="19" y="14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75" name="Freeform 676">
                <a:extLst>
                  <a:ext uri="{FF2B5EF4-FFF2-40B4-BE49-F238E27FC236}">
                    <a16:creationId xmlns:a16="http://schemas.microsoft.com/office/drawing/2014/main" id="{80A06D86-E4D5-A24B-B062-C6115BB2F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4018" y="7831731"/>
                <a:ext cx="777999" cy="698378"/>
              </a:xfrm>
              <a:custGeom>
                <a:avLst/>
                <a:gdLst>
                  <a:gd name="T0" fmla="*/ 95 w 99"/>
                  <a:gd name="T1" fmla="*/ 73 h 84"/>
                  <a:gd name="T2" fmla="*/ 93 w 99"/>
                  <a:gd name="T3" fmla="*/ 68 h 84"/>
                  <a:gd name="T4" fmla="*/ 90 w 99"/>
                  <a:gd name="T5" fmla="*/ 65 h 84"/>
                  <a:gd name="T6" fmla="*/ 86 w 99"/>
                  <a:gd name="T7" fmla="*/ 60 h 84"/>
                  <a:gd name="T8" fmla="*/ 87 w 99"/>
                  <a:gd name="T9" fmla="*/ 55 h 84"/>
                  <a:gd name="T10" fmla="*/ 89 w 99"/>
                  <a:gd name="T11" fmla="*/ 50 h 84"/>
                  <a:gd name="T12" fmla="*/ 84 w 99"/>
                  <a:gd name="T13" fmla="*/ 49 h 84"/>
                  <a:gd name="T14" fmla="*/ 84 w 99"/>
                  <a:gd name="T15" fmla="*/ 46 h 84"/>
                  <a:gd name="T16" fmla="*/ 84 w 99"/>
                  <a:gd name="T17" fmla="*/ 40 h 84"/>
                  <a:gd name="T18" fmla="*/ 82 w 99"/>
                  <a:gd name="T19" fmla="*/ 36 h 84"/>
                  <a:gd name="T20" fmla="*/ 85 w 99"/>
                  <a:gd name="T21" fmla="*/ 31 h 84"/>
                  <a:gd name="T22" fmla="*/ 86 w 99"/>
                  <a:gd name="T23" fmla="*/ 20 h 84"/>
                  <a:gd name="T24" fmla="*/ 79 w 99"/>
                  <a:gd name="T25" fmla="*/ 18 h 84"/>
                  <a:gd name="T26" fmla="*/ 76 w 99"/>
                  <a:gd name="T27" fmla="*/ 15 h 84"/>
                  <a:gd name="T28" fmla="*/ 71 w 99"/>
                  <a:gd name="T29" fmla="*/ 13 h 84"/>
                  <a:gd name="T30" fmla="*/ 66 w 99"/>
                  <a:gd name="T31" fmla="*/ 12 h 84"/>
                  <a:gd name="T32" fmla="*/ 61 w 99"/>
                  <a:gd name="T33" fmla="*/ 11 h 84"/>
                  <a:gd name="T34" fmla="*/ 57 w 99"/>
                  <a:gd name="T35" fmla="*/ 12 h 84"/>
                  <a:gd name="T36" fmla="*/ 53 w 99"/>
                  <a:gd name="T37" fmla="*/ 15 h 84"/>
                  <a:gd name="T38" fmla="*/ 49 w 99"/>
                  <a:gd name="T39" fmla="*/ 17 h 84"/>
                  <a:gd name="T40" fmla="*/ 46 w 99"/>
                  <a:gd name="T41" fmla="*/ 20 h 84"/>
                  <a:gd name="T42" fmla="*/ 33 w 99"/>
                  <a:gd name="T43" fmla="*/ 18 h 84"/>
                  <a:gd name="T44" fmla="*/ 30 w 99"/>
                  <a:gd name="T45" fmla="*/ 16 h 84"/>
                  <a:gd name="T46" fmla="*/ 25 w 99"/>
                  <a:gd name="T47" fmla="*/ 15 h 84"/>
                  <a:gd name="T48" fmla="*/ 24 w 99"/>
                  <a:gd name="T49" fmla="*/ 10 h 84"/>
                  <a:gd name="T50" fmla="*/ 20 w 99"/>
                  <a:gd name="T51" fmla="*/ 5 h 84"/>
                  <a:gd name="T52" fmla="*/ 14 w 99"/>
                  <a:gd name="T53" fmla="*/ 5 h 84"/>
                  <a:gd name="T54" fmla="*/ 11 w 99"/>
                  <a:gd name="T55" fmla="*/ 7 h 84"/>
                  <a:gd name="T56" fmla="*/ 5 w 99"/>
                  <a:gd name="T57" fmla="*/ 4 h 84"/>
                  <a:gd name="T58" fmla="*/ 1 w 99"/>
                  <a:gd name="T59" fmla="*/ 3 h 84"/>
                  <a:gd name="T60" fmla="*/ 0 w 99"/>
                  <a:gd name="T61" fmla="*/ 5 h 84"/>
                  <a:gd name="T62" fmla="*/ 1 w 99"/>
                  <a:gd name="T63" fmla="*/ 8 h 84"/>
                  <a:gd name="T64" fmla="*/ 1 w 99"/>
                  <a:gd name="T65" fmla="*/ 10 h 84"/>
                  <a:gd name="T66" fmla="*/ 1 w 99"/>
                  <a:gd name="T67" fmla="*/ 12 h 84"/>
                  <a:gd name="T68" fmla="*/ 3 w 99"/>
                  <a:gd name="T69" fmla="*/ 14 h 84"/>
                  <a:gd name="T70" fmla="*/ 3 w 99"/>
                  <a:gd name="T71" fmla="*/ 16 h 84"/>
                  <a:gd name="T72" fmla="*/ 5 w 99"/>
                  <a:gd name="T73" fmla="*/ 21 h 84"/>
                  <a:gd name="T74" fmla="*/ 8 w 99"/>
                  <a:gd name="T75" fmla="*/ 24 h 84"/>
                  <a:gd name="T76" fmla="*/ 10 w 99"/>
                  <a:gd name="T77" fmla="*/ 25 h 84"/>
                  <a:gd name="T78" fmla="*/ 8 w 99"/>
                  <a:gd name="T79" fmla="*/ 37 h 84"/>
                  <a:gd name="T80" fmla="*/ 12 w 99"/>
                  <a:gd name="T81" fmla="*/ 41 h 84"/>
                  <a:gd name="T82" fmla="*/ 18 w 99"/>
                  <a:gd name="T83" fmla="*/ 47 h 84"/>
                  <a:gd name="T84" fmla="*/ 17 w 99"/>
                  <a:gd name="T85" fmla="*/ 50 h 84"/>
                  <a:gd name="T86" fmla="*/ 19 w 99"/>
                  <a:gd name="T87" fmla="*/ 52 h 84"/>
                  <a:gd name="T88" fmla="*/ 22 w 99"/>
                  <a:gd name="T89" fmla="*/ 58 h 84"/>
                  <a:gd name="T90" fmla="*/ 24 w 99"/>
                  <a:gd name="T91" fmla="*/ 55 h 84"/>
                  <a:gd name="T92" fmla="*/ 25 w 99"/>
                  <a:gd name="T93" fmla="*/ 56 h 84"/>
                  <a:gd name="T94" fmla="*/ 26 w 99"/>
                  <a:gd name="T95" fmla="*/ 57 h 84"/>
                  <a:gd name="T96" fmla="*/ 30 w 99"/>
                  <a:gd name="T97" fmla="*/ 57 h 84"/>
                  <a:gd name="T98" fmla="*/ 35 w 99"/>
                  <a:gd name="T99" fmla="*/ 66 h 84"/>
                  <a:gd name="T100" fmla="*/ 46 w 99"/>
                  <a:gd name="T101" fmla="*/ 74 h 84"/>
                  <a:gd name="T102" fmla="*/ 52 w 99"/>
                  <a:gd name="T103" fmla="*/ 76 h 84"/>
                  <a:gd name="T104" fmla="*/ 56 w 99"/>
                  <a:gd name="T105" fmla="*/ 75 h 84"/>
                  <a:gd name="T106" fmla="*/ 56 w 99"/>
                  <a:gd name="T107" fmla="*/ 76 h 84"/>
                  <a:gd name="T108" fmla="*/ 61 w 99"/>
                  <a:gd name="T109" fmla="*/ 73 h 84"/>
                  <a:gd name="T110" fmla="*/ 60 w 99"/>
                  <a:gd name="T111" fmla="*/ 73 h 84"/>
                  <a:gd name="T112" fmla="*/ 62 w 99"/>
                  <a:gd name="T113" fmla="*/ 73 h 84"/>
                  <a:gd name="T114" fmla="*/ 65 w 99"/>
                  <a:gd name="T115" fmla="*/ 77 h 84"/>
                  <a:gd name="T116" fmla="*/ 69 w 99"/>
                  <a:gd name="T117" fmla="*/ 81 h 84"/>
                  <a:gd name="T118" fmla="*/ 88 w 99"/>
                  <a:gd name="T119" fmla="*/ 84 h 84"/>
                  <a:gd name="T120" fmla="*/ 92 w 99"/>
                  <a:gd name="T121" fmla="*/ 77 h 84"/>
                  <a:gd name="T122" fmla="*/ 95 w 99"/>
                  <a:gd name="T123" fmla="*/ 73 h 84"/>
                  <a:gd name="T124" fmla="*/ 95 w 99"/>
                  <a:gd name="T125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" h="84">
                    <a:moveTo>
                      <a:pt x="95" y="73"/>
                    </a:moveTo>
                    <a:cubicBezTo>
                      <a:pt x="93" y="72"/>
                      <a:pt x="94" y="70"/>
                      <a:pt x="93" y="68"/>
                    </a:cubicBezTo>
                    <a:cubicBezTo>
                      <a:pt x="93" y="67"/>
                      <a:pt x="91" y="66"/>
                      <a:pt x="90" y="65"/>
                    </a:cubicBezTo>
                    <a:cubicBezTo>
                      <a:pt x="88" y="64"/>
                      <a:pt x="87" y="62"/>
                      <a:pt x="86" y="60"/>
                    </a:cubicBezTo>
                    <a:cubicBezTo>
                      <a:pt x="84" y="58"/>
                      <a:pt x="85" y="58"/>
                      <a:pt x="87" y="55"/>
                    </a:cubicBezTo>
                    <a:cubicBezTo>
                      <a:pt x="88" y="54"/>
                      <a:pt x="90" y="52"/>
                      <a:pt x="89" y="50"/>
                    </a:cubicBezTo>
                    <a:cubicBezTo>
                      <a:pt x="88" y="49"/>
                      <a:pt x="85" y="49"/>
                      <a:pt x="84" y="49"/>
                    </a:cubicBezTo>
                    <a:cubicBezTo>
                      <a:pt x="83" y="48"/>
                      <a:pt x="84" y="46"/>
                      <a:pt x="84" y="46"/>
                    </a:cubicBezTo>
                    <a:cubicBezTo>
                      <a:pt x="83" y="44"/>
                      <a:pt x="83" y="41"/>
                      <a:pt x="84" y="40"/>
                    </a:cubicBezTo>
                    <a:cubicBezTo>
                      <a:pt x="86" y="38"/>
                      <a:pt x="83" y="37"/>
                      <a:pt x="82" y="36"/>
                    </a:cubicBezTo>
                    <a:cubicBezTo>
                      <a:pt x="82" y="35"/>
                      <a:pt x="84" y="32"/>
                      <a:pt x="85" y="31"/>
                    </a:cubicBezTo>
                    <a:cubicBezTo>
                      <a:pt x="85" y="30"/>
                      <a:pt x="87" y="20"/>
                      <a:pt x="86" y="20"/>
                    </a:cubicBezTo>
                    <a:cubicBezTo>
                      <a:pt x="83" y="20"/>
                      <a:pt x="82" y="20"/>
                      <a:pt x="79" y="18"/>
                    </a:cubicBezTo>
                    <a:cubicBezTo>
                      <a:pt x="78" y="17"/>
                      <a:pt x="77" y="16"/>
                      <a:pt x="76" y="15"/>
                    </a:cubicBezTo>
                    <a:cubicBezTo>
                      <a:pt x="75" y="14"/>
                      <a:pt x="72" y="14"/>
                      <a:pt x="71" y="13"/>
                    </a:cubicBezTo>
                    <a:cubicBezTo>
                      <a:pt x="69" y="13"/>
                      <a:pt x="68" y="13"/>
                      <a:pt x="66" y="12"/>
                    </a:cubicBezTo>
                    <a:cubicBezTo>
                      <a:pt x="65" y="10"/>
                      <a:pt x="63" y="11"/>
                      <a:pt x="61" y="11"/>
                    </a:cubicBezTo>
                    <a:cubicBezTo>
                      <a:pt x="60" y="12"/>
                      <a:pt x="58" y="11"/>
                      <a:pt x="57" y="12"/>
                    </a:cubicBezTo>
                    <a:cubicBezTo>
                      <a:pt x="55" y="12"/>
                      <a:pt x="54" y="14"/>
                      <a:pt x="53" y="15"/>
                    </a:cubicBezTo>
                    <a:cubicBezTo>
                      <a:pt x="52" y="16"/>
                      <a:pt x="49" y="15"/>
                      <a:pt x="49" y="17"/>
                    </a:cubicBezTo>
                    <a:cubicBezTo>
                      <a:pt x="49" y="19"/>
                      <a:pt x="48" y="19"/>
                      <a:pt x="46" y="20"/>
                    </a:cubicBezTo>
                    <a:cubicBezTo>
                      <a:pt x="41" y="21"/>
                      <a:pt x="37" y="21"/>
                      <a:pt x="33" y="18"/>
                    </a:cubicBezTo>
                    <a:cubicBezTo>
                      <a:pt x="32" y="17"/>
                      <a:pt x="31" y="16"/>
                      <a:pt x="30" y="16"/>
                    </a:cubicBezTo>
                    <a:cubicBezTo>
                      <a:pt x="28" y="14"/>
                      <a:pt x="27" y="15"/>
                      <a:pt x="25" y="15"/>
                    </a:cubicBezTo>
                    <a:cubicBezTo>
                      <a:pt x="24" y="14"/>
                      <a:pt x="24" y="11"/>
                      <a:pt x="24" y="10"/>
                    </a:cubicBezTo>
                    <a:cubicBezTo>
                      <a:pt x="21" y="9"/>
                      <a:pt x="20" y="8"/>
                      <a:pt x="20" y="5"/>
                    </a:cubicBezTo>
                    <a:cubicBezTo>
                      <a:pt x="20" y="0"/>
                      <a:pt x="16" y="3"/>
                      <a:pt x="14" y="5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9" y="6"/>
                      <a:pt x="6" y="6"/>
                      <a:pt x="5" y="4"/>
                    </a:cubicBezTo>
                    <a:cubicBezTo>
                      <a:pt x="3" y="2"/>
                      <a:pt x="3" y="1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2" y="10"/>
                      <a:pt x="1" y="10"/>
                    </a:cubicBezTo>
                    <a:cubicBezTo>
                      <a:pt x="1" y="11"/>
                      <a:pt x="0" y="11"/>
                      <a:pt x="1" y="12"/>
                    </a:cubicBezTo>
                    <a:cubicBezTo>
                      <a:pt x="1" y="13"/>
                      <a:pt x="3" y="13"/>
                      <a:pt x="3" y="14"/>
                    </a:cubicBezTo>
                    <a:cubicBezTo>
                      <a:pt x="3" y="15"/>
                      <a:pt x="2" y="16"/>
                      <a:pt x="3" y="16"/>
                    </a:cubicBezTo>
                    <a:cubicBezTo>
                      <a:pt x="4" y="18"/>
                      <a:pt x="4" y="19"/>
                      <a:pt x="5" y="21"/>
                    </a:cubicBezTo>
                    <a:cubicBezTo>
                      <a:pt x="6" y="22"/>
                      <a:pt x="6" y="23"/>
                      <a:pt x="8" y="24"/>
                    </a:cubicBezTo>
                    <a:cubicBezTo>
                      <a:pt x="8" y="24"/>
                      <a:pt x="10" y="25"/>
                      <a:pt x="10" y="25"/>
                    </a:cubicBezTo>
                    <a:cubicBezTo>
                      <a:pt x="11" y="29"/>
                      <a:pt x="2" y="33"/>
                      <a:pt x="8" y="37"/>
                    </a:cubicBezTo>
                    <a:cubicBezTo>
                      <a:pt x="10" y="38"/>
                      <a:pt x="10" y="40"/>
                      <a:pt x="12" y="41"/>
                    </a:cubicBezTo>
                    <a:cubicBezTo>
                      <a:pt x="14" y="43"/>
                      <a:pt x="16" y="44"/>
                      <a:pt x="18" y="47"/>
                    </a:cubicBezTo>
                    <a:cubicBezTo>
                      <a:pt x="18" y="48"/>
                      <a:pt x="17" y="49"/>
                      <a:pt x="17" y="50"/>
                    </a:cubicBezTo>
                    <a:cubicBezTo>
                      <a:pt x="18" y="51"/>
                      <a:pt x="20" y="51"/>
                      <a:pt x="19" y="52"/>
                    </a:cubicBezTo>
                    <a:cubicBezTo>
                      <a:pt x="19" y="55"/>
                      <a:pt x="21" y="56"/>
                      <a:pt x="22" y="58"/>
                    </a:cubicBezTo>
                    <a:cubicBezTo>
                      <a:pt x="24" y="57"/>
                      <a:pt x="23" y="56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7" y="56"/>
                      <a:pt x="25" y="56"/>
                      <a:pt x="26" y="57"/>
                    </a:cubicBezTo>
                    <a:cubicBezTo>
                      <a:pt x="27" y="58"/>
                      <a:pt x="28" y="55"/>
                      <a:pt x="30" y="57"/>
                    </a:cubicBezTo>
                    <a:cubicBezTo>
                      <a:pt x="32" y="60"/>
                      <a:pt x="33" y="63"/>
                      <a:pt x="35" y="66"/>
                    </a:cubicBezTo>
                    <a:cubicBezTo>
                      <a:pt x="37" y="69"/>
                      <a:pt x="42" y="72"/>
                      <a:pt x="46" y="74"/>
                    </a:cubicBezTo>
                    <a:cubicBezTo>
                      <a:pt x="48" y="75"/>
                      <a:pt x="50" y="75"/>
                      <a:pt x="52" y="76"/>
                    </a:cubicBezTo>
                    <a:cubicBezTo>
                      <a:pt x="53" y="76"/>
                      <a:pt x="56" y="75"/>
                      <a:pt x="56" y="75"/>
                    </a:cubicBezTo>
                    <a:cubicBezTo>
                      <a:pt x="56" y="75"/>
                      <a:pt x="56" y="76"/>
                      <a:pt x="56" y="76"/>
                    </a:cubicBezTo>
                    <a:cubicBezTo>
                      <a:pt x="57" y="76"/>
                      <a:pt x="60" y="74"/>
                      <a:pt x="61" y="73"/>
                    </a:cubicBezTo>
                    <a:cubicBezTo>
                      <a:pt x="61" y="73"/>
                      <a:pt x="60" y="73"/>
                      <a:pt x="60" y="73"/>
                    </a:cubicBezTo>
                    <a:cubicBezTo>
                      <a:pt x="60" y="72"/>
                      <a:pt x="62" y="73"/>
                      <a:pt x="62" y="73"/>
                    </a:cubicBezTo>
                    <a:cubicBezTo>
                      <a:pt x="64" y="74"/>
                      <a:pt x="64" y="75"/>
                      <a:pt x="65" y="77"/>
                    </a:cubicBezTo>
                    <a:cubicBezTo>
                      <a:pt x="66" y="80"/>
                      <a:pt x="67" y="80"/>
                      <a:pt x="69" y="81"/>
                    </a:cubicBezTo>
                    <a:cubicBezTo>
                      <a:pt x="75" y="82"/>
                      <a:pt x="82" y="83"/>
                      <a:pt x="88" y="84"/>
                    </a:cubicBezTo>
                    <a:cubicBezTo>
                      <a:pt x="88" y="80"/>
                      <a:pt x="89" y="79"/>
                      <a:pt x="92" y="77"/>
                    </a:cubicBezTo>
                    <a:cubicBezTo>
                      <a:pt x="94" y="76"/>
                      <a:pt x="99" y="75"/>
                      <a:pt x="95" y="73"/>
                    </a:cubicBezTo>
                    <a:cubicBezTo>
                      <a:pt x="94" y="72"/>
                      <a:pt x="97" y="74"/>
                      <a:pt x="95" y="7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76" name="Freeform 677">
                <a:extLst>
                  <a:ext uri="{FF2B5EF4-FFF2-40B4-BE49-F238E27FC236}">
                    <a16:creationId xmlns:a16="http://schemas.microsoft.com/office/drawing/2014/main" id="{414D0C7D-5C51-0246-9A0E-E2831AAD0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0114" y="7840248"/>
                <a:ext cx="61705" cy="48264"/>
              </a:xfrm>
              <a:custGeom>
                <a:avLst/>
                <a:gdLst>
                  <a:gd name="T0" fmla="*/ 1 w 8"/>
                  <a:gd name="T1" fmla="*/ 1 h 6"/>
                  <a:gd name="T2" fmla="*/ 3 w 8"/>
                  <a:gd name="T3" fmla="*/ 4 h 6"/>
                  <a:gd name="T4" fmla="*/ 8 w 8"/>
                  <a:gd name="T5" fmla="*/ 6 h 6"/>
                  <a:gd name="T6" fmla="*/ 0 w 8"/>
                  <a:gd name="T7" fmla="*/ 0 h 6"/>
                  <a:gd name="T8" fmla="*/ 1 w 8"/>
                  <a:gd name="T9" fmla="*/ 1 h 6"/>
                  <a:gd name="T10" fmla="*/ 1 w 8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2" y="1"/>
                      <a:pt x="2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7" y="2"/>
                      <a:pt x="3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77" name="Freeform 678">
                <a:extLst>
                  <a:ext uri="{FF2B5EF4-FFF2-40B4-BE49-F238E27FC236}">
                    <a16:creationId xmlns:a16="http://schemas.microsoft.com/office/drawing/2014/main" id="{9BDD294B-EAC6-E24E-84E1-11F60A46C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7685" y="7638682"/>
                <a:ext cx="276326" cy="150467"/>
              </a:xfrm>
              <a:custGeom>
                <a:avLst/>
                <a:gdLst>
                  <a:gd name="T0" fmla="*/ 26 w 35"/>
                  <a:gd name="T1" fmla="*/ 15 h 18"/>
                  <a:gd name="T2" fmla="*/ 30 w 35"/>
                  <a:gd name="T3" fmla="*/ 17 h 18"/>
                  <a:gd name="T4" fmla="*/ 34 w 35"/>
                  <a:gd name="T5" fmla="*/ 17 h 18"/>
                  <a:gd name="T6" fmla="*/ 33 w 35"/>
                  <a:gd name="T7" fmla="*/ 12 h 18"/>
                  <a:gd name="T8" fmla="*/ 30 w 35"/>
                  <a:gd name="T9" fmla="*/ 10 h 18"/>
                  <a:gd name="T10" fmla="*/ 27 w 35"/>
                  <a:gd name="T11" fmla="*/ 7 h 18"/>
                  <a:gd name="T12" fmla="*/ 19 w 35"/>
                  <a:gd name="T13" fmla="*/ 6 h 18"/>
                  <a:gd name="T14" fmla="*/ 9 w 35"/>
                  <a:gd name="T15" fmla="*/ 4 h 18"/>
                  <a:gd name="T16" fmla="*/ 0 w 35"/>
                  <a:gd name="T17" fmla="*/ 2 h 18"/>
                  <a:gd name="T18" fmla="*/ 8 w 35"/>
                  <a:gd name="T19" fmla="*/ 14 h 18"/>
                  <a:gd name="T20" fmla="*/ 18 w 35"/>
                  <a:gd name="T21" fmla="*/ 18 h 18"/>
                  <a:gd name="T22" fmla="*/ 26 w 35"/>
                  <a:gd name="T23" fmla="*/ 15 h 18"/>
                  <a:gd name="T24" fmla="*/ 26 w 35"/>
                  <a:gd name="T2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8">
                    <a:moveTo>
                      <a:pt x="26" y="15"/>
                    </a:moveTo>
                    <a:cubicBezTo>
                      <a:pt x="27" y="14"/>
                      <a:pt x="29" y="16"/>
                      <a:pt x="30" y="17"/>
                    </a:cubicBezTo>
                    <a:cubicBezTo>
                      <a:pt x="30" y="17"/>
                      <a:pt x="34" y="17"/>
                      <a:pt x="34" y="17"/>
                    </a:cubicBezTo>
                    <a:cubicBezTo>
                      <a:pt x="35" y="16"/>
                      <a:pt x="30" y="12"/>
                      <a:pt x="33" y="12"/>
                    </a:cubicBezTo>
                    <a:cubicBezTo>
                      <a:pt x="32" y="11"/>
                      <a:pt x="30" y="11"/>
                      <a:pt x="30" y="10"/>
                    </a:cubicBezTo>
                    <a:cubicBezTo>
                      <a:pt x="30" y="8"/>
                      <a:pt x="29" y="7"/>
                      <a:pt x="27" y="7"/>
                    </a:cubicBezTo>
                    <a:cubicBezTo>
                      <a:pt x="24" y="7"/>
                      <a:pt x="22" y="8"/>
                      <a:pt x="19" y="6"/>
                    </a:cubicBezTo>
                    <a:cubicBezTo>
                      <a:pt x="16" y="5"/>
                      <a:pt x="13" y="5"/>
                      <a:pt x="9" y="4"/>
                    </a:cubicBezTo>
                    <a:cubicBezTo>
                      <a:pt x="6" y="3"/>
                      <a:pt x="4" y="0"/>
                      <a:pt x="0" y="2"/>
                    </a:cubicBezTo>
                    <a:cubicBezTo>
                      <a:pt x="3" y="6"/>
                      <a:pt x="11" y="7"/>
                      <a:pt x="8" y="14"/>
                    </a:cubicBezTo>
                    <a:cubicBezTo>
                      <a:pt x="11" y="14"/>
                      <a:pt x="18" y="14"/>
                      <a:pt x="18" y="18"/>
                    </a:cubicBezTo>
                    <a:cubicBezTo>
                      <a:pt x="18" y="15"/>
                      <a:pt x="24" y="15"/>
                      <a:pt x="26" y="15"/>
                    </a:cubicBezTo>
                    <a:cubicBezTo>
                      <a:pt x="27" y="14"/>
                      <a:pt x="19" y="15"/>
                      <a:pt x="26" y="1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78" name="Freeform 679">
                <a:extLst>
                  <a:ext uri="{FF2B5EF4-FFF2-40B4-BE49-F238E27FC236}">
                    <a16:creationId xmlns:a16="http://schemas.microsoft.com/office/drawing/2014/main" id="{AD14E574-720B-2740-94B3-90F5A708C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8163" y="7738047"/>
                <a:ext cx="211937" cy="176016"/>
              </a:xfrm>
              <a:custGeom>
                <a:avLst/>
                <a:gdLst>
                  <a:gd name="T0" fmla="*/ 8 w 27"/>
                  <a:gd name="T1" fmla="*/ 2 h 21"/>
                  <a:gd name="T2" fmla="*/ 10 w 27"/>
                  <a:gd name="T3" fmla="*/ 5 h 21"/>
                  <a:gd name="T4" fmla="*/ 7 w 27"/>
                  <a:gd name="T5" fmla="*/ 5 h 21"/>
                  <a:gd name="T6" fmla="*/ 4 w 27"/>
                  <a:gd name="T7" fmla="*/ 3 h 21"/>
                  <a:gd name="T8" fmla="*/ 4 w 27"/>
                  <a:gd name="T9" fmla="*/ 7 h 21"/>
                  <a:gd name="T10" fmla="*/ 6 w 27"/>
                  <a:gd name="T11" fmla="*/ 11 h 21"/>
                  <a:gd name="T12" fmla="*/ 8 w 27"/>
                  <a:gd name="T13" fmla="*/ 14 h 21"/>
                  <a:gd name="T14" fmla="*/ 9 w 27"/>
                  <a:gd name="T15" fmla="*/ 17 h 21"/>
                  <a:gd name="T16" fmla="*/ 16 w 27"/>
                  <a:gd name="T17" fmla="*/ 13 h 21"/>
                  <a:gd name="T18" fmla="*/ 17 w 27"/>
                  <a:gd name="T19" fmla="*/ 16 h 21"/>
                  <a:gd name="T20" fmla="*/ 21 w 27"/>
                  <a:gd name="T21" fmla="*/ 21 h 21"/>
                  <a:gd name="T22" fmla="*/ 21 w 27"/>
                  <a:gd name="T23" fmla="*/ 18 h 21"/>
                  <a:gd name="T24" fmla="*/ 23 w 27"/>
                  <a:gd name="T25" fmla="*/ 16 h 21"/>
                  <a:gd name="T26" fmla="*/ 25 w 27"/>
                  <a:gd name="T27" fmla="*/ 11 h 21"/>
                  <a:gd name="T28" fmla="*/ 19 w 27"/>
                  <a:gd name="T29" fmla="*/ 1 h 21"/>
                  <a:gd name="T30" fmla="*/ 12 w 27"/>
                  <a:gd name="T31" fmla="*/ 2 h 21"/>
                  <a:gd name="T32" fmla="*/ 9 w 27"/>
                  <a:gd name="T33" fmla="*/ 0 h 21"/>
                  <a:gd name="T34" fmla="*/ 8 w 27"/>
                  <a:gd name="T35" fmla="*/ 2 h 21"/>
                  <a:gd name="T36" fmla="*/ 8 w 27"/>
                  <a:gd name="T3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1">
                    <a:moveTo>
                      <a:pt x="8" y="2"/>
                    </a:moveTo>
                    <a:cubicBezTo>
                      <a:pt x="8" y="2"/>
                      <a:pt x="11" y="4"/>
                      <a:pt x="10" y="5"/>
                    </a:cubicBezTo>
                    <a:cubicBezTo>
                      <a:pt x="10" y="5"/>
                      <a:pt x="7" y="5"/>
                      <a:pt x="7" y="5"/>
                    </a:cubicBezTo>
                    <a:cubicBezTo>
                      <a:pt x="5" y="5"/>
                      <a:pt x="5" y="3"/>
                      <a:pt x="4" y="3"/>
                    </a:cubicBezTo>
                    <a:cubicBezTo>
                      <a:pt x="0" y="2"/>
                      <a:pt x="4" y="6"/>
                      <a:pt x="4" y="7"/>
                    </a:cubicBezTo>
                    <a:cubicBezTo>
                      <a:pt x="4" y="10"/>
                      <a:pt x="7" y="8"/>
                      <a:pt x="6" y="11"/>
                    </a:cubicBezTo>
                    <a:cubicBezTo>
                      <a:pt x="5" y="13"/>
                      <a:pt x="7" y="13"/>
                      <a:pt x="8" y="14"/>
                    </a:cubicBezTo>
                    <a:cubicBezTo>
                      <a:pt x="9" y="14"/>
                      <a:pt x="9" y="16"/>
                      <a:pt x="9" y="17"/>
                    </a:cubicBezTo>
                    <a:cubicBezTo>
                      <a:pt x="10" y="16"/>
                      <a:pt x="14" y="14"/>
                      <a:pt x="16" y="13"/>
                    </a:cubicBezTo>
                    <a:cubicBezTo>
                      <a:pt x="17" y="13"/>
                      <a:pt x="17" y="15"/>
                      <a:pt x="17" y="16"/>
                    </a:cubicBezTo>
                    <a:cubicBezTo>
                      <a:pt x="17" y="19"/>
                      <a:pt x="18" y="20"/>
                      <a:pt x="21" y="21"/>
                    </a:cubicBezTo>
                    <a:cubicBezTo>
                      <a:pt x="21" y="20"/>
                      <a:pt x="21" y="18"/>
                      <a:pt x="21" y="18"/>
                    </a:cubicBezTo>
                    <a:cubicBezTo>
                      <a:pt x="22" y="17"/>
                      <a:pt x="23" y="17"/>
                      <a:pt x="23" y="16"/>
                    </a:cubicBezTo>
                    <a:cubicBezTo>
                      <a:pt x="24" y="14"/>
                      <a:pt x="24" y="12"/>
                      <a:pt x="25" y="11"/>
                    </a:cubicBezTo>
                    <a:cubicBezTo>
                      <a:pt x="27" y="8"/>
                      <a:pt x="21" y="2"/>
                      <a:pt x="19" y="1"/>
                    </a:cubicBezTo>
                    <a:cubicBezTo>
                      <a:pt x="17" y="4"/>
                      <a:pt x="15" y="4"/>
                      <a:pt x="12" y="2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9" y="3"/>
                      <a:pt x="7" y="0"/>
                      <a:pt x="8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79" name="Freeform 680">
                <a:extLst>
                  <a:ext uri="{FF2B5EF4-FFF2-40B4-BE49-F238E27FC236}">
                    <a16:creationId xmlns:a16="http://schemas.microsoft.com/office/drawing/2014/main" id="{CE0EF550-6D51-214F-AE77-09213456D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7913" y="8288802"/>
                <a:ext cx="69752" cy="85168"/>
              </a:xfrm>
              <a:custGeom>
                <a:avLst/>
                <a:gdLst>
                  <a:gd name="T0" fmla="*/ 3 w 9"/>
                  <a:gd name="T1" fmla="*/ 2 h 10"/>
                  <a:gd name="T2" fmla="*/ 0 w 9"/>
                  <a:gd name="T3" fmla="*/ 7 h 10"/>
                  <a:gd name="T4" fmla="*/ 4 w 9"/>
                  <a:gd name="T5" fmla="*/ 8 h 10"/>
                  <a:gd name="T6" fmla="*/ 9 w 9"/>
                  <a:gd name="T7" fmla="*/ 10 h 10"/>
                  <a:gd name="T8" fmla="*/ 7 w 9"/>
                  <a:gd name="T9" fmla="*/ 5 h 10"/>
                  <a:gd name="T10" fmla="*/ 8 w 9"/>
                  <a:gd name="T11" fmla="*/ 3 h 10"/>
                  <a:gd name="T12" fmla="*/ 3 w 9"/>
                  <a:gd name="T13" fmla="*/ 2 h 10"/>
                  <a:gd name="T14" fmla="*/ 3 w 9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1" y="7"/>
                      <a:pt x="4" y="7"/>
                      <a:pt x="4" y="8"/>
                    </a:cubicBezTo>
                    <a:cubicBezTo>
                      <a:pt x="6" y="10"/>
                      <a:pt x="7" y="10"/>
                      <a:pt x="9" y="10"/>
                    </a:cubicBezTo>
                    <a:cubicBezTo>
                      <a:pt x="9" y="10"/>
                      <a:pt x="7" y="5"/>
                      <a:pt x="7" y="5"/>
                    </a:cubicBezTo>
                    <a:cubicBezTo>
                      <a:pt x="8" y="5"/>
                      <a:pt x="9" y="5"/>
                      <a:pt x="8" y="3"/>
                    </a:cubicBezTo>
                    <a:cubicBezTo>
                      <a:pt x="6" y="2"/>
                      <a:pt x="5" y="0"/>
                      <a:pt x="3" y="2"/>
                    </a:cubicBezTo>
                    <a:cubicBezTo>
                      <a:pt x="1" y="4"/>
                      <a:pt x="4" y="1"/>
                      <a:pt x="3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80" name="Freeform 681">
                <a:extLst>
                  <a:ext uri="{FF2B5EF4-FFF2-40B4-BE49-F238E27FC236}">
                    <a16:creationId xmlns:a16="http://schemas.microsoft.com/office/drawing/2014/main" id="{45D8246F-DE66-B64F-8FA6-F9E8CF928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7943" y="7973678"/>
                <a:ext cx="273642" cy="224276"/>
              </a:xfrm>
              <a:custGeom>
                <a:avLst/>
                <a:gdLst>
                  <a:gd name="T0" fmla="*/ 29 w 35"/>
                  <a:gd name="T1" fmla="*/ 10 h 27"/>
                  <a:gd name="T2" fmla="*/ 30 w 35"/>
                  <a:gd name="T3" fmla="*/ 7 h 27"/>
                  <a:gd name="T4" fmla="*/ 29 w 35"/>
                  <a:gd name="T5" fmla="*/ 5 h 27"/>
                  <a:gd name="T6" fmla="*/ 35 w 35"/>
                  <a:gd name="T7" fmla="*/ 0 h 27"/>
                  <a:gd name="T8" fmla="*/ 25 w 35"/>
                  <a:gd name="T9" fmla="*/ 1 h 27"/>
                  <a:gd name="T10" fmla="*/ 19 w 35"/>
                  <a:gd name="T11" fmla="*/ 2 h 27"/>
                  <a:gd name="T12" fmla="*/ 13 w 35"/>
                  <a:gd name="T13" fmla="*/ 2 h 27"/>
                  <a:gd name="T14" fmla="*/ 8 w 35"/>
                  <a:gd name="T15" fmla="*/ 2 h 27"/>
                  <a:gd name="T16" fmla="*/ 7 w 35"/>
                  <a:gd name="T17" fmla="*/ 4 h 27"/>
                  <a:gd name="T18" fmla="*/ 6 w 35"/>
                  <a:gd name="T19" fmla="*/ 6 h 27"/>
                  <a:gd name="T20" fmla="*/ 3 w 35"/>
                  <a:gd name="T21" fmla="*/ 6 h 27"/>
                  <a:gd name="T22" fmla="*/ 3 w 35"/>
                  <a:gd name="T23" fmla="*/ 10 h 27"/>
                  <a:gd name="T24" fmla="*/ 4 w 35"/>
                  <a:gd name="T25" fmla="*/ 14 h 27"/>
                  <a:gd name="T26" fmla="*/ 2 w 35"/>
                  <a:gd name="T27" fmla="*/ 22 h 27"/>
                  <a:gd name="T28" fmla="*/ 7 w 35"/>
                  <a:gd name="T29" fmla="*/ 27 h 27"/>
                  <a:gd name="T30" fmla="*/ 13 w 35"/>
                  <a:gd name="T31" fmla="*/ 24 h 27"/>
                  <a:gd name="T32" fmla="*/ 22 w 35"/>
                  <a:gd name="T33" fmla="*/ 19 h 27"/>
                  <a:gd name="T34" fmla="*/ 28 w 35"/>
                  <a:gd name="T35" fmla="*/ 15 h 27"/>
                  <a:gd name="T36" fmla="*/ 29 w 35"/>
                  <a:gd name="T37" fmla="*/ 10 h 27"/>
                  <a:gd name="T38" fmla="*/ 29 w 35"/>
                  <a:gd name="T3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7">
                    <a:moveTo>
                      <a:pt x="29" y="10"/>
                    </a:moveTo>
                    <a:cubicBezTo>
                      <a:pt x="30" y="9"/>
                      <a:pt x="31" y="8"/>
                      <a:pt x="30" y="7"/>
                    </a:cubicBezTo>
                    <a:cubicBezTo>
                      <a:pt x="29" y="6"/>
                      <a:pt x="28" y="6"/>
                      <a:pt x="29" y="5"/>
                    </a:cubicBezTo>
                    <a:cubicBezTo>
                      <a:pt x="31" y="3"/>
                      <a:pt x="35" y="3"/>
                      <a:pt x="35" y="0"/>
                    </a:cubicBezTo>
                    <a:cubicBezTo>
                      <a:pt x="32" y="0"/>
                      <a:pt x="28" y="0"/>
                      <a:pt x="25" y="1"/>
                    </a:cubicBezTo>
                    <a:cubicBezTo>
                      <a:pt x="23" y="1"/>
                      <a:pt x="21" y="2"/>
                      <a:pt x="19" y="2"/>
                    </a:cubicBezTo>
                    <a:cubicBezTo>
                      <a:pt x="16" y="2"/>
                      <a:pt x="15" y="1"/>
                      <a:pt x="13" y="2"/>
                    </a:cubicBezTo>
                    <a:cubicBezTo>
                      <a:pt x="11" y="3"/>
                      <a:pt x="10" y="3"/>
                      <a:pt x="8" y="2"/>
                    </a:cubicBezTo>
                    <a:cubicBezTo>
                      <a:pt x="6" y="0"/>
                      <a:pt x="7" y="4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8"/>
                      <a:pt x="4" y="6"/>
                      <a:pt x="3" y="6"/>
                    </a:cubicBezTo>
                    <a:cubicBezTo>
                      <a:pt x="2" y="7"/>
                      <a:pt x="3" y="9"/>
                      <a:pt x="3" y="10"/>
                    </a:cubicBezTo>
                    <a:cubicBezTo>
                      <a:pt x="3" y="11"/>
                      <a:pt x="2" y="13"/>
                      <a:pt x="4" y="14"/>
                    </a:cubicBezTo>
                    <a:cubicBezTo>
                      <a:pt x="9" y="17"/>
                      <a:pt x="5" y="19"/>
                      <a:pt x="2" y="22"/>
                    </a:cubicBezTo>
                    <a:cubicBezTo>
                      <a:pt x="0" y="24"/>
                      <a:pt x="5" y="27"/>
                      <a:pt x="7" y="27"/>
                    </a:cubicBezTo>
                    <a:cubicBezTo>
                      <a:pt x="9" y="27"/>
                      <a:pt x="11" y="25"/>
                      <a:pt x="13" y="24"/>
                    </a:cubicBezTo>
                    <a:cubicBezTo>
                      <a:pt x="16" y="22"/>
                      <a:pt x="19" y="21"/>
                      <a:pt x="22" y="19"/>
                    </a:cubicBezTo>
                    <a:cubicBezTo>
                      <a:pt x="24" y="18"/>
                      <a:pt x="26" y="17"/>
                      <a:pt x="28" y="15"/>
                    </a:cubicBezTo>
                    <a:cubicBezTo>
                      <a:pt x="29" y="13"/>
                      <a:pt x="28" y="11"/>
                      <a:pt x="29" y="10"/>
                    </a:cubicBezTo>
                    <a:cubicBezTo>
                      <a:pt x="30" y="8"/>
                      <a:pt x="29" y="11"/>
                      <a:pt x="29" y="1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81" name="Freeform 682">
                <a:extLst>
                  <a:ext uri="{FF2B5EF4-FFF2-40B4-BE49-F238E27FC236}">
                    <a16:creationId xmlns:a16="http://schemas.microsoft.com/office/drawing/2014/main" id="{827F2B7D-D9C8-FD4A-90CC-A771F1A98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4031" y="7956645"/>
                <a:ext cx="391683" cy="391773"/>
              </a:xfrm>
              <a:custGeom>
                <a:avLst/>
                <a:gdLst>
                  <a:gd name="T0" fmla="*/ 47 w 50"/>
                  <a:gd name="T1" fmla="*/ 36 h 47"/>
                  <a:gd name="T2" fmla="*/ 45 w 50"/>
                  <a:gd name="T3" fmla="*/ 34 h 47"/>
                  <a:gd name="T4" fmla="*/ 46 w 50"/>
                  <a:gd name="T5" fmla="*/ 32 h 47"/>
                  <a:gd name="T6" fmla="*/ 41 w 50"/>
                  <a:gd name="T7" fmla="*/ 27 h 47"/>
                  <a:gd name="T8" fmla="*/ 38 w 50"/>
                  <a:gd name="T9" fmla="*/ 25 h 47"/>
                  <a:gd name="T10" fmla="*/ 35 w 50"/>
                  <a:gd name="T11" fmla="*/ 18 h 47"/>
                  <a:gd name="T12" fmla="*/ 38 w 50"/>
                  <a:gd name="T13" fmla="*/ 10 h 47"/>
                  <a:gd name="T14" fmla="*/ 34 w 50"/>
                  <a:gd name="T15" fmla="*/ 6 h 47"/>
                  <a:gd name="T16" fmla="*/ 32 w 50"/>
                  <a:gd name="T17" fmla="*/ 2 h 47"/>
                  <a:gd name="T18" fmla="*/ 30 w 50"/>
                  <a:gd name="T19" fmla="*/ 3 h 47"/>
                  <a:gd name="T20" fmla="*/ 28 w 50"/>
                  <a:gd name="T21" fmla="*/ 1 h 47"/>
                  <a:gd name="T22" fmla="*/ 25 w 50"/>
                  <a:gd name="T23" fmla="*/ 2 h 47"/>
                  <a:gd name="T24" fmla="*/ 20 w 50"/>
                  <a:gd name="T25" fmla="*/ 1 h 47"/>
                  <a:gd name="T26" fmla="*/ 18 w 50"/>
                  <a:gd name="T27" fmla="*/ 4 h 47"/>
                  <a:gd name="T28" fmla="*/ 13 w 50"/>
                  <a:gd name="T29" fmla="*/ 7 h 47"/>
                  <a:gd name="T30" fmla="*/ 14 w 50"/>
                  <a:gd name="T31" fmla="*/ 10 h 47"/>
                  <a:gd name="T32" fmla="*/ 13 w 50"/>
                  <a:gd name="T33" fmla="*/ 13 h 47"/>
                  <a:gd name="T34" fmla="*/ 9 w 50"/>
                  <a:gd name="T35" fmla="*/ 19 h 47"/>
                  <a:gd name="T36" fmla="*/ 1 w 50"/>
                  <a:gd name="T37" fmla="*/ 25 h 47"/>
                  <a:gd name="T38" fmla="*/ 3 w 50"/>
                  <a:gd name="T39" fmla="*/ 30 h 47"/>
                  <a:gd name="T40" fmla="*/ 9 w 50"/>
                  <a:gd name="T41" fmla="*/ 31 h 47"/>
                  <a:gd name="T42" fmla="*/ 18 w 50"/>
                  <a:gd name="T43" fmla="*/ 36 h 47"/>
                  <a:gd name="T44" fmla="*/ 29 w 50"/>
                  <a:gd name="T45" fmla="*/ 45 h 47"/>
                  <a:gd name="T46" fmla="*/ 38 w 50"/>
                  <a:gd name="T47" fmla="*/ 47 h 47"/>
                  <a:gd name="T48" fmla="*/ 43 w 50"/>
                  <a:gd name="T49" fmla="*/ 42 h 47"/>
                  <a:gd name="T50" fmla="*/ 50 w 50"/>
                  <a:gd name="T51" fmla="*/ 43 h 47"/>
                  <a:gd name="T52" fmla="*/ 47 w 50"/>
                  <a:gd name="T53" fmla="*/ 39 h 47"/>
                  <a:gd name="T54" fmla="*/ 47 w 50"/>
                  <a:gd name="T55" fmla="*/ 36 h 47"/>
                  <a:gd name="T56" fmla="*/ 47 w 50"/>
                  <a:gd name="T57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47">
                    <a:moveTo>
                      <a:pt x="47" y="36"/>
                    </a:moveTo>
                    <a:cubicBezTo>
                      <a:pt x="47" y="36"/>
                      <a:pt x="45" y="35"/>
                      <a:pt x="45" y="34"/>
                    </a:cubicBezTo>
                    <a:cubicBezTo>
                      <a:pt x="45" y="33"/>
                      <a:pt x="46" y="33"/>
                      <a:pt x="46" y="32"/>
                    </a:cubicBezTo>
                    <a:cubicBezTo>
                      <a:pt x="45" y="30"/>
                      <a:pt x="43" y="29"/>
                      <a:pt x="41" y="27"/>
                    </a:cubicBezTo>
                    <a:cubicBezTo>
                      <a:pt x="40" y="27"/>
                      <a:pt x="38" y="26"/>
                      <a:pt x="38" y="25"/>
                    </a:cubicBezTo>
                    <a:cubicBezTo>
                      <a:pt x="37" y="23"/>
                      <a:pt x="35" y="21"/>
                      <a:pt x="35" y="18"/>
                    </a:cubicBezTo>
                    <a:cubicBezTo>
                      <a:pt x="34" y="16"/>
                      <a:pt x="40" y="12"/>
                      <a:pt x="38" y="10"/>
                    </a:cubicBezTo>
                    <a:cubicBezTo>
                      <a:pt x="36" y="9"/>
                      <a:pt x="35" y="8"/>
                      <a:pt x="34" y="6"/>
                    </a:cubicBezTo>
                    <a:cubicBezTo>
                      <a:pt x="33" y="5"/>
                      <a:pt x="33" y="3"/>
                      <a:pt x="32" y="2"/>
                    </a:cubicBezTo>
                    <a:cubicBezTo>
                      <a:pt x="31" y="2"/>
                      <a:pt x="31" y="3"/>
                      <a:pt x="30" y="3"/>
                    </a:cubicBezTo>
                    <a:cubicBezTo>
                      <a:pt x="28" y="3"/>
                      <a:pt x="29" y="1"/>
                      <a:pt x="28" y="1"/>
                    </a:cubicBezTo>
                    <a:cubicBezTo>
                      <a:pt x="27" y="1"/>
                      <a:pt x="25" y="2"/>
                      <a:pt x="25" y="2"/>
                    </a:cubicBezTo>
                    <a:cubicBezTo>
                      <a:pt x="23" y="0"/>
                      <a:pt x="22" y="1"/>
                      <a:pt x="20" y="1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6" y="5"/>
                      <a:pt x="14" y="5"/>
                      <a:pt x="13" y="7"/>
                    </a:cubicBezTo>
                    <a:cubicBezTo>
                      <a:pt x="12" y="9"/>
                      <a:pt x="14" y="8"/>
                      <a:pt x="14" y="10"/>
                    </a:cubicBezTo>
                    <a:cubicBezTo>
                      <a:pt x="14" y="11"/>
                      <a:pt x="13" y="11"/>
                      <a:pt x="13" y="13"/>
                    </a:cubicBezTo>
                    <a:cubicBezTo>
                      <a:pt x="13" y="16"/>
                      <a:pt x="12" y="17"/>
                      <a:pt x="9" y="19"/>
                    </a:cubicBezTo>
                    <a:cubicBezTo>
                      <a:pt x="7" y="20"/>
                      <a:pt x="0" y="23"/>
                      <a:pt x="1" y="25"/>
                    </a:cubicBezTo>
                    <a:cubicBezTo>
                      <a:pt x="2" y="26"/>
                      <a:pt x="2" y="29"/>
                      <a:pt x="3" y="30"/>
                    </a:cubicBezTo>
                    <a:cubicBezTo>
                      <a:pt x="4" y="31"/>
                      <a:pt x="8" y="31"/>
                      <a:pt x="9" y="31"/>
                    </a:cubicBezTo>
                    <a:cubicBezTo>
                      <a:pt x="12" y="32"/>
                      <a:pt x="15" y="34"/>
                      <a:pt x="18" y="36"/>
                    </a:cubicBezTo>
                    <a:cubicBezTo>
                      <a:pt x="22" y="39"/>
                      <a:pt x="25" y="42"/>
                      <a:pt x="29" y="45"/>
                    </a:cubicBezTo>
                    <a:cubicBezTo>
                      <a:pt x="32" y="47"/>
                      <a:pt x="35" y="47"/>
                      <a:pt x="38" y="47"/>
                    </a:cubicBezTo>
                    <a:cubicBezTo>
                      <a:pt x="41" y="47"/>
                      <a:pt x="41" y="44"/>
                      <a:pt x="43" y="42"/>
                    </a:cubicBezTo>
                    <a:cubicBezTo>
                      <a:pt x="45" y="40"/>
                      <a:pt x="49" y="44"/>
                      <a:pt x="50" y="43"/>
                    </a:cubicBezTo>
                    <a:cubicBezTo>
                      <a:pt x="49" y="42"/>
                      <a:pt x="48" y="41"/>
                      <a:pt x="47" y="39"/>
                    </a:cubicBezTo>
                    <a:cubicBezTo>
                      <a:pt x="47" y="38"/>
                      <a:pt x="48" y="37"/>
                      <a:pt x="47" y="36"/>
                    </a:cubicBezTo>
                    <a:cubicBezTo>
                      <a:pt x="46" y="35"/>
                      <a:pt x="48" y="37"/>
                      <a:pt x="47" y="3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82" name="Freeform 683">
                <a:extLst>
                  <a:ext uri="{FF2B5EF4-FFF2-40B4-BE49-F238E27FC236}">
                    <a16:creationId xmlns:a16="http://schemas.microsoft.com/office/drawing/2014/main" id="{C10E9AD4-9344-D741-9FFF-142A58DDF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7720" y="7729531"/>
                <a:ext cx="745806" cy="300927"/>
              </a:xfrm>
              <a:custGeom>
                <a:avLst/>
                <a:gdLst>
                  <a:gd name="T0" fmla="*/ 52 w 95"/>
                  <a:gd name="T1" fmla="*/ 36 h 36"/>
                  <a:gd name="T2" fmla="*/ 54 w 95"/>
                  <a:gd name="T3" fmla="*/ 33 h 36"/>
                  <a:gd name="T4" fmla="*/ 55 w 95"/>
                  <a:gd name="T5" fmla="*/ 31 h 36"/>
                  <a:gd name="T6" fmla="*/ 60 w 95"/>
                  <a:gd name="T7" fmla="*/ 31 h 36"/>
                  <a:gd name="T8" fmla="*/ 64 w 95"/>
                  <a:gd name="T9" fmla="*/ 31 h 36"/>
                  <a:gd name="T10" fmla="*/ 75 w 95"/>
                  <a:gd name="T11" fmla="*/ 29 h 36"/>
                  <a:gd name="T12" fmla="*/ 85 w 95"/>
                  <a:gd name="T13" fmla="*/ 28 h 36"/>
                  <a:gd name="T14" fmla="*/ 90 w 95"/>
                  <a:gd name="T15" fmla="*/ 28 h 36"/>
                  <a:gd name="T16" fmla="*/ 92 w 95"/>
                  <a:gd name="T17" fmla="*/ 30 h 36"/>
                  <a:gd name="T18" fmla="*/ 94 w 95"/>
                  <a:gd name="T19" fmla="*/ 28 h 36"/>
                  <a:gd name="T20" fmla="*/ 92 w 95"/>
                  <a:gd name="T21" fmla="*/ 24 h 36"/>
                  <a:gd name="T22" fmla="*/ 92 w 95"/>
                  <a:gd name="T23" fmla="*/ 22 h 36"/>
                  <a:gd name="T24" fmla="*/ 91 w 95"/>
                  <a:gd name="T25" fmla="*/ 17 h 36"/>
                  <a:gd name="T26" fmla="*/ 93 w 95"/>
                  <a:gd name="T27" fmla="*/ 14 h 36"/>
                  <a:gd name="T28" fmla="*/ 89 w 95"/>
                  <a:gd name="T29" fmla="*/ 8 h 36"/>
                  <a:gd name="T30" fmla="*/ 83 w 95"/>
                  <a:gd name="T31" fmla="*/ 3 h 36"/>
                  <a:gd name="T32" fmla="*/ 80 w 95"/>
                  <a:gd name="T33" fmla="*/ 3 h 36"/>
                  <a:gd name="T34" fmla="*/ 78 w 95"/>
                  <a:gd name="T35" fmla="*/ 3 h 36"/>
                  <a:gd name="T36" fmla="*/ 73 w 95"/>
                  <a:gd name="T37" fmla="*/ 6 h 36"/>
                  <a:gd name="T38" fmla="*/ 63 w 95"/>
                  <a:gd name="T39" fmla="*/ 6 h 36"/>
                  <a:gd name="T40" fmla="*/ 58 w 95"/>
                  <a:gd name="T41" fmla="*/ 6 h 36"/>
                  <a:gd name="T42" fmla="*/ 54 w 95"/>
                  <a:gd name="T43" fmla="*/ 4 h 36"/>
                  <a:gd name="T44" fmla="*/ 50 w 95"/>
                  <a:gd name="T45" fmla="*/ 2 h 36"/>
                  <a:gd name="T46" fmla="*/ 46 w 95"/>
                  <a:gd name="T47" fmla="*/ 0 h 36"/>
                  <a:gd name="T48" fmla="*/ 37 w 95"/>
                  <a:gd name="T49" fmla="*/ 0 h 36"/>
                  <a:gd name="T50" fmla="*/ 29 w 95"/>
                  <a:gd name="T51" fmla="*/ 4 h 36"/>
                  <a:gd name="T52" fmla="*/ 18 w 95"/>
                  <a:gd name="T53" fmla="*/ 5 h 36"/>
                  <a:gd name="T54" fmla="*/ 16 w 95"/>
                  <a:gd name="T55" fmla="*/ 6 h 36"/>
                  <a:gd name="T56" fmla="*/ 18 w 95"/>
                  <a:gd name="T57" fmla="*/ 7 h 36"/>
                  <a:gd name="T58" fmla="*/ 15 w 95"/>
                  <a:gd name="T59" fmla="*/ 8 h 36"/>
                  <a:gd name="T60" fmla="*/ 13 w 95"/>
                  <a:gd name="T61" fmla="*/ 9 h 36"/>
                  <a:gd name="T62" fmla="*/ 4 w 95"/>
                  <a:gd name="T63" fmla="*/ 9 h 36"/>
                  <a:gd name="T64" fmla="*/ 3 w 95"/>
                  <a:gd name="T65" fmla="*/ 11 h 36"/>
                  <a:gd name="T66" fmla="*/ 3 w 95"/>
                  <a:gd name="T67" fmla="*/ 15 h 36"/>
                  <a:gd name="T68" fmla="*/ 5 w 95"/>
                  <a:gd name="T69" fmla="*/ 14 h 36"/>
                  <a:gd name="T70" fmla="*/ 3 w 95"/>
                  <a:gd name="T71" fmla="*/ 17 h 36"/>
                  <a:gd name="T72" fmla="*/ 5 w 95"/>
                  <a:gd name="T73" fmla="*/ 17 h 36"/>
                  <a:gd name="T74" fmla="*/ 5 w 95"/>
                  <a:gd name="T75" fmla="*/ 19 h 36"/>
                  <a:gd name="T76" fmla="*/ 3 w 95"/>
                  <a:gd name="T77" fmla="*/ 20 h 36"/>
                  <a:gd name="T78" fmla="*/ 4 w 95"/>
                  <a:gd name="T79" fmla="*/ 22 h 36"/>
                  <a:gd name="T80" fmla="*/ 4 w 95"/>
                  <a:gd name="T81" fmla="*/ 25 h 36"/>
                  <a:gd name="T82" fmla="*/ 8 w 95"/>
                  <a:gd name="T83" fmla="*/ 27 h 36"/>
                  <a:gd name="T84" fmla="*/ 7 w 95"/>
                  <a:gd name="T85" fmla="*/ 30 h 36"/>
                  <a:gd name="T86" fmla="*/ 10 w 95"/>
                  <a:gd name="T87" fmla="*/ 30 h 36"/>
                  <a:gd name="T88" fmla="*/ 8 w 95"/>
                  <a:gd name="T89" fmla="*/ 31 h 36"/>
                  <a:gd name="T90" fmla="*/ 10 w 95"/>
                  <a:gd name="T91" fmla="*/ 31 h 36"/>
                  <a:gd name="T92" fmla="*/ 9 w 95"/>
                  <a:gd name="T93" fmla="*/ 34 h 36"/>
                  <a:gd name="T94" fmla="*/ 11 w 95"/>
                  <a:gd name="T95" fmla="*/ 35 h 36"/>
                  <a:gd name="T96" fmla="*/ 12 w 95"/>
                  <a:gd name="T97" fmla="*/ 31 h 36"/>
                  <a:gd name="T98" fmla="*/ 16 w 95"/>
                  <a:gd name="T99" fmla="*/ 32 h 36"/>
                  <a:gd name="T100" fmla="*/ 22 w 95"/>
                  <a:gd name="T101" fmla="*/ 33 h 36"/>
                  <a:gd name="T102" fmla="*/ 27 w 95"/>
                  <a:gd name="T103" fmla="*/ 31 h 36"/>
                  <a:gd name="T104" fmla="*/ 35 w 95"/>
                  <a:gd name="T105" fmla="*/ 35 h 36"/>
                  <a:gd name="T106" fmla="*/ 42 w 95"/>
                  <a:gd name="T107" fmla="*/ 32 h 36"/>
                  <a:gd name="T108" fmla="*/ 44 w 95"/>
                  <a:gd name="T109" fmla="*/ 30 h 36"/>
                  <a:gd name="T110" fmla="*/ 48 w 95"/>
                  <a:gd name="T111" fmla="*/ 31 h 36"/>
                  <a:gd name="T112" fmla="*/ 50 w 95"/>
                  <a:gd name="T113" fmla="*/ 33 h 36"/>
                  <a:gd name="T114" fmla="*/ 50 w 95"/>
                  <a:gd name="T115" fmla="*/ 35 h 36"/>
                  <a:gd name="T116" fmla="*/ 52 w 95"/>
                  <a:gd name="T117" fmla="*/ 36 h 36"/>
                  <a:gd name="T118" fmla="*/ 52 w 95"/>
                  <a:gd name="T1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" h="36">
                    <a:moveTo>
                      <a:pt x="52" y="36"/>
                    </a:moveTo>
                    <a:cubicBezTo>
                      <a:pt x="53" y="35"/>
                      <a:pt x="54" y="33"/>
                      <a:pt x="54" y="33"/>
                    </a:cubicBezTo>
                    <a:cubicBezTo>
                      <a:pt x="53" y="31"/>
                      <a:pt x="54" y="30"/>
                      <a:pt x="55" y="31"/>
                    </a:cubicBezTo>
                    <a:cubicBezTo>
                      <a:pt x="57" y="32"/>
                      <a:pt x="58" y="31"/>
                      <a:pt x="60" y="31"/>
                    </a:cubicBezTo>
                    <a:cubicBezTo>
                      <a:pt x="62" y="30"/>
                      <a:pt x="62" y="30"/>
                      <a:pt x="64" y="31"/>
                    </a:cubicBezTo>
                    <a:cubicBezTo>
                      <a:pt x="68" y="31"/>
                      <a:pt x="71" y="29"/>
                      <a:pt x="75" y="29"/>
                    </a:cubicBezTo>
                    <a:cubicBezTo>
                      <a:pt x="78" y="29"/>
                      <a:pt x="82" y="29"/>
                      <a:pt x="85" y="28"/>
                    </a:cubicBezTo>
                    <a:cubicBezTo>
                      <a:pt x="87" y="27"/>
                      <a:pt x="87" y="29"/>
                      <a:pt x="90" y="28"/>
                    </a:cubicBezTo>
                    <a:cubicBezTo>
                      <a:pt x="92" y="27"/>
                      <a:pt x="91" y="29"/>
                      <a:pt x="92" y="30"/>
                    </a:cubicBezTo>
                    <a:cubicBezTo>
                      <a:pt x="93" y="31"/>
                      <a:pt x="95" y="29"/>
                      <a:pt x="94" y="28"/>
                    </a:cubicBezTo>
                    <a:cubicBezTo>
                      <a:pt x="93" y="27"/>
                      <a:pt x="95" y="25"/>
                      <a:pt x="92" y="24"/>
                    </a:cubicBezTo>
                    <a:cubicBezTo>
                      <a:pt x="91" y="23"/>
                      <a:pt x="93" y="23"/>
                      <a:pt x="92" y="22"/>
                    </a:cubicBezTo>
                    <a:cubicBezTo>
                      <a:pt x="92" y="20"/>
                      <a:pt x="91" y="19"/>
                      <a:pt x="91" y="17"/>
                    </a:cubicBezTo>
                    <a:cubicBezTo>
                      <a:pt x="91" y="16"/>
                      <a:pt x="93" y="14"/>
                      <a:pt x="93" y="14"/>
                    </a:cubicBezTo>
                    <a:cubicBezTo>
                      <a:pt x="92" y="12"/>
                      <a:pt x="90" y="11"/>
                      <a:pt x="89" y="8"/>
                    </a:cubicBezTo>
                    <a:cubicBezTo>
                      <a:pt x="87" y="5"/>
                      <a:pt x="87" y="4"/>
                      <a:pt x="83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8" y="2"/>
                      <a:pt x="79" y="3"/>
                      <a:pt x="78" y="3"/>
                    </a:cubicBezTo>
                    <a:cubicBezTo>
                      <a:pt x="76" y="5"/>
                      <a:pt x="74" y="5"/>
                      <a:pt x="73" y="6"/>
                    </a:cubicBezTo>
                    <a:cubicBezTo>
                      <a:pt x="70" y="7"/>
                      <a:pt x="66" y="6"/>
                      <a:pt x="63" y="6"/>
                    </a:cubicBezTo>
                    <a:cubicBezTo>
                      <a:pt x="61" y="6"/>
                      <a:pt x="59" y="6"/>
                      <a:pt x="58" y="6"/>
                    </a:cubicBezTo>
                    <a:cubicBezTo>
                      <a:pt x="56" y="5"/>
                      <a:pt x="56" y="4"/>
                      <a:pt x="54" y="4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49" y="2"/>
                      <a:pt x="45" y="0"/>
                      <a:pt x="46" y="0"/>
                    </a:cubicBezTo>
                    <a:cubicBezTo>
                      <a:pt x="44" y="1"/>
                      <a:pt x="39" y="0"/>
                      <a:pt x="37" y="0"/>
                    </a:cubicBezTo>
                    <a:cubicBezTo>
                      <a:pt x="34" y="0"/>
                      <a:pt x="31" y="3"/>
                      <a:pt x="29" y="4"/>
                    </a:cubicBezTo>
                    <a:cubicBezTo>
                      <a:pt x="26" y="6"/>
                      <a:pt x="21" y="4"/>
                      <a:pt x="18" y="5"/>
                    </a:cubicBezTo>
                    <a:cubicBezTo>
                      <a:pt x="17" y="5"/>
                      <a:pt x="16" y="5"/>
                      <a:pt x="16" y="6"/>
                    </a:cubicBezTo>
                    <a:cubicBezTo>
                      <a:pt x="16" y="6"/>
                      <a:pt x="18" y="6"/>
                      <a:pt x="18" y="7"/>
                    </a:cubicBezTo>
                    <a:cubicBezTo>
                      <a:pt x="18" y="7"/>
                      <a:pt x="15" y="7"/>
                      <a:pt x="15" y="8"/>
                    </a:cubicBezTo>
                    <a:cubicBezTo>
                      <a:pt x="15" y="9"/>
                      <a:pt x="15" y="9"/>
                      <a:pt x="13" y="9"/>
                    </a:cubicBezTo>
                    <a:cubicBezTo>
                      <a:pt x="10" y="9"/>
                      <a:pt x="7" y="9"/>
                      <a:pt x="4" y="9"/>
                    </a:cubicBezTo>
                    <a:cubicBezTo>
                      <a:pt x="2" y="9"/>
                      <a:pt x="3" y="10"/>
                      <a:pt x="3" y="11"/>
                    </a:cubicBezTo>
                    <a:cubicBezTo>
                      <a:pt x="2" y="13"/>
                      <a:pt x="0" y="14"/>
                      <a:pt x="3" y="15"/>
                    </a:cubicBezTo>
                    <a:cubicBezTo>
                      <a:pt x="3" y="15"/>
                      <a:pt x="5" y="14"/>
                      <a:pt x="5" y="14"/>
                    </a:cubicBezTo>
                    <a:cubicBezTo>
                      <a:pt x="5" y="15"/>
                      <a:pt x="3" y="17"/>
                      <a:pt x="3" y="17"/>
                    </a:cubicBezTo>
                    <a:cubicBezTo>
                      <a:pt x="4" y="18"/>
                      <a:pt x="4" y="17"/>
                      <a:pt x="5" y="17"/>
                    </a:cubicBezTo>
                    <a:cubicBezTo>
                      <a:pt x="5" y="17"/>
                      <a:pt x="5" y="19"/>
                      <a:pt x="5" y="19"/>
                    </a:cubicBezTo>
                    <a:cubicBezTo>
                      <a:pt x="7" y="22"/>
                      <a:pt x="4" y="20"/>
                      <a:pt x="3" y="20"/>
                    </a:cubicBezTo>
                    <a:cubicBezTo>
                      <a:pt x="3" y="20"/>
                      <a:pt x="2" y="23"/>
                      <a:pt x="4" y="22"/>
                    </a:cubicBezTo>
                    <a:cubicBezTo>
                      <a:pt x="6" y="22"/>
                      <a:pt x="4" y="24"/>
                      <a:pt x="4" y="25"/>
                    </a:cubicBezTo>
                    <a:cubicBezTo>
                      <a:pt x="4" y="26"/>
                      <a:pt x="7" y="26"/>
                      <a:pt x="8" y="27"/>
                    </a:cubicBezTo>
                    <a:cubicBezTo>
                      <a:pt x="9" y="28"/>
                      <a:pt x="7" y="30"/>
                      <a:pt x="7" y="30"/>
                    </a:cubicBezTo>
                    <a:cubicBezTo>
                      <a:pt x="8" y="30"/>
                      <a:pt x="9" y="28"/>
                      <a:pt x="10" y="30"/>
                    </a:cubicBezTo>
                    <a:cubicBezTo>
                      <a:pt x="10" y="31"/>
                      <a:pt x="8" y="31"/>
                      <a:pt x="8" y="31"/>
                    </a:cubicBezTo>
                    <a:cubicBezTo>
                      <a:pt x="8" y="31"/>
                      <a:pt x="10" y="31"/>
                      <a:pt x="10" y="31"/>
                    </a:cubicBezTo>
                    <a:cubicBezTo>
                      <a:pt x="11" y="32"/>
                      <a:pt x="10" y="33"/>
                      <a:pt x="9" y="34"/>
                    </a:cubicBezTo>
                    <a:cubicBezTo>
                      <a:pt x="9" y="35"/>
                      <a:pt x="11" y="36"/>
                      <a:pt x="11" y="35"/>
                    </a:cubicBezTo>
                    <a:cubicBezTo>
                      <a:pt x="12" y="34"/>
                      <a:pt x="11" y="32"/>
                      <a:pt x="12" y="31"/>
                    </a:cubicBezTo>
                    <a:cubicBezTo>
                      <a:pt x="13" y="30"/>
                      <a:pt x="15" y="32"/>
                      <a:pt x="16" y="32"/>
                    </a:cubicBezTo>
                    <a:cubicBezTo>
                      <a:pt x="18" y="33"/>
                      <a:pt x="20" y="35"/>
                      <a:pt x="22" y="33"/>
                    </a:cubicBezTo>
                    <a:cubicBezTo>
                      <a:pt x="25" y="32"/>
                      <a:pt x="23" y="29"/>
                      <a:pt x="27" y="31"/>
                    </a:cubicBezTo>
                    <a:cubicBezTo>
                      <a:pt x="29" y="33"/>
                      <a:pt x="32" y="35"/>
                      <a:pt x="35" y="35"/>
                    </a:cubicBezTo>
                    <a:cubicBezTo>
                      <a:pt x="37" y="34"/>
                      <a:pt x="40" y="33"/>
                      <a:pt x="42" y="32"/>
                    </a:cubicBezTo>
                    <a:cubicBezTo>
                      <a:pt x="43" y="31"/>
                      <a:pt x="43" y="30"/>
                      <a:pt x="44" y="30"/>
                    </a:cubicBezTo>
                    <a:cubicBezTo>
                      <a:pt x="46" y="31"/>
                      <a:pt x="47" y="32"/>
                      <a:pt x="48" y="31"/>
                    </a:cubicBezTo>
                    <a:cubicBezTo>
                      <a:pt x="51" y="30"/>
                      <a:pt x="51" y="31"/>
                      <a:pt x="50" y="33"/>
                    </a:cubicBezTo>
                    <a:cubicBezTo>
                      <a:pt x="50" y="34"/>
                      <a:pt x="52" y="34"/>
                      <a:pt x="50" y="35"/>
                    </a:cubicBezTo>
                    <a:cubicBezTo>
                      <a:pt x="51" y="36"/>
                      <a:pt x="51" y="36"/>
                      <a:pt x="52" y="36"/>
                    </a:cubicBezTo>
                    <a:cubicBezTo>
                      <a:pt x="53" y="35"/>
                      <a:pt x="51" y="36"/>
                      <a:pt x="52" y="3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83" name="Freeform 684">
                <a:extLst>
                  <a:ext uri="{FF2B5EF4-FFF2-40B4-BE49-F238E27FC236}">
                    <a16:creationId xmlns:a16="http://schemas.microsoft.com/office/drawing/2014/main" id="{5AD4A3F3-2FE8-CE4C-8E16-7A029196E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5747" y="8206473"/>
                <a:ext cx="826288" cy="701220"/>
              </a:xfrm>
              <a:custGeom>
                <a:avLst/>
                <a:gdLst>
                  <a:gd name="T0" fmla="*/ 65 w 105"/>
                  <a:gd name="T1" fmla="*/ 20 h 84"/>
                  <a:gd name="T2" fmla="*/ 61 w 105"/>
                  <a:gd name="T3" fmla="*/ 17 h 84"/>
                  <a:gd name="T4" fmla="*/ 52 w 105"/>
                  <a:gd name="T5" fmla="*/ 17 h 84"/>
                  <a:gd name="T6" fmla="*/ 48 w 105"/>
                  <a:gd name="T7" fmla="*/ 15 h 84"/>
                  <a:gd name="T8" fmla="*/ 40 w 105"/>
                  <a:gd name="T9" fmla="*/ 8 h 84"/>
                  <a:gd name="T10" fmla="*/ 27 w 105"/>
                  <a:gd name="T11" fmla="*/ 1 h 84"/>
                  <a:gd name="T12" fmla="*/ 21 w 105"/>
                  <a:gd name="T13" fmla="*/ 1 h 84"/>
                  <a:gd name="T14" fmla="*/ 13 w 105"/>
                  <a:gd name="T15" fmla="*/ 3 h 84"/>
                  <a:gd name="T16" fmla="*/ 17 w 105"/>
                  <a:gd name="T17" fmla="*/ 9 h 84"/>
                  <a:gd name="T18" fmla="*/ 13 w 105"/>
                  <a:gd name="T19" fmla="*/ 12 h 84"/>
                  <a:gd name="T20" fmla="*/ 10 w 105"/>
                  <a:gd name="T21" fmla="*/ 12 h 84"/>
                  <a:gd name="T22" fmla="*/ 9 w 105"/>
                  <a:gd name="T23" fmla="*/ 14 h 84"/>
                  <a:gd name="T24" fmla="*/ 2 w 105"/>
                  <a:gd name="T25" fmla="*/ 14 h 84"/>
                  <a:gd name="T26" fmla="*/ 1 w 105"/>
                  <a:gd name="T27" fmla="*/ 19 h 84"/>
                  <a:gd name="T28" fmla="*/ 3 w 105"/>
                  <a:gd name="T29" fmla="*/ 22 h 84"/>
                  <a:gd name="T30" fmla="*/ 8 w 105"/>
                  <a:gd name="T31" fmla="*/ 31 h 84"/>
                  <a:gd name="T32" fmla="*/ 12 w 105"/>
                  <a:gd name="T33" fmla="*/ 38 h 84"/>
                  <a:gd name="T34" fmla="*/ 15 w 105"/>
                  <a:gd name="T35" fmla="*/ 42 h 84"/>
                  <a:gd name="T36" fmla="*/ 20 w 105"/>
                  <a:gd name="T37" fmla="*/ 46 h 84"/>
                  <a:gd name="T38" fmla="*/ 22 w 105"/>
                  <a:gd name="T39" fmla="*/ 53 h 84"/>
                  <a:gd name="T40" fmla="*/ 23 w 105"/>
                  <a:gd name="T41" fmla="*/ 59 h 84"/>
                  <a:gd name="T42" fmla="*/ 31 w 105"/>
                  <a:gd name="T43" fmla="*/ 67 h 84"/>
                  <a:gd name="T44" fmla="*/ 36 w 105"/>
                  <a:gd name="T45" fmla="*/ 76 h 84"/>
                  <a:gd name="T46" fmla="*/ 40 w 105"/>
                  <a:gd name="T47" fmla="*/ 81 h 84"/>
                  <a:gd name="T48" fmla="*/ 41 w 105"/>
                  <a:gd name="T49" fmla="*/ 84 h 84"/>
                  <a:gd name="T50" fmla="*/ 43 w 105"/>
                  <a:gd name="T51" fmla="*/ 81 h 84"/>
                  <a:gd name="T52" fmla="*/ 50 w 105"/>
                  <a:gd name="T53" fmla="*/ 79 h 84"/>
                  <a:gd name="T54" fmla="*/ 60 w 105"/>
                  <a:gd name="T55" fmla="*/ 80 h 84"/>
                  <a:gd name="T56" fmla="*/ 66 w 105"/>
                  <a:gd name="T57" fmla="*/ 77 h 84"/>
                  <a:gd name="T58" fmla="*/ 76 w 105"/>
                  <a:gd name="T59" fmla="*/ 72 h 84"/>
                  <a:gd name="T60" fmla="*/ 94 w 105"/>
                  <a:gd name="T61" fmla="*/ 68 h 84"/>
                  <a:gd name="T62" fmla="*/ 102 w 105"/>
                  <a:gd name="T63" fmla="*/ 66 h 84"/>
                  <a:gd name="T64" fmla="*/ 104 w 105"/>
                  <a:gd name="T65" fmla="*/ 61 h 84"/>
                  <a:gd name="T66" fmla="*/ 105 w 105"/>
                  <a:gd name="T67" fmla="*/ 56 h 84"/>
                  <a:gd name="T68" fmla="*/ 103 w 105"/>
                  <a:gd name="T69" fmla="*/ 51 h 84"/>
                  <a:gd name="T70" fmla="*/ 93 w 105"/>
                  <a:gd name="T71" fmla="*/ 50 h 84"/>
                  <a:gd name="T72" fmla="*/ 88 w 105"/>
                  <a:gd name="T73" fmla="*/ 47 h 84"/>
                  <a:gd name="T74" fmla="*/ 81 w 105"/>
                  <a:gd name="T75" fmla="*/ 39 h 84"/>
                  <a:gd name="T76" fmla="*/ 77 w 105"/>
                  <a:gd name="T77" fmla="*/ 34 h 84"/>
                  <a:gd name="T78" fmla="*/ 77 w 105"/>
                  <a:gd name="T79" fmla="*/ 29 h 84"/>
                  <a:gd name="T80" fmla="*/ 74 w 105"/>
                  <a:gd name="T81" fmla="*/ 27 h 84"/>
                  <a:gd name="T82" fmla="*/ 70 w 105"/>
                  <a:gd name="T83" fmla="*/ 22 h 84"/>
                  <a:gd name="T84" fmla="*/ 65 w 105"/>
                  <a:gd name="T85" fmla="*/ 2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84">
                    <a:moveTo>
                      <a:pt x="65" y="20"/>
                    </a:moveTo>
                    <a:cubicBezTo>
                      <a:pt x="64" y="17"/>
                      <a:pt x="64" y="17"/>
                      <a:pt x="61" y="17"/>
                    </a:cubicBezTo>
                    <a:cubicBezTo>
                      <a:pt x="58" y="17"/>
                      <a:pt x="55" y="17"/>
                      <a:pt x="52" y="17"/>
                    </a:cubicBezTo>
                    <a:cubicBezTo>
                      <a:pt x="50" y="17"/>
                      <a:pt x="49" y="15"/>
                      <a:pt x="48" y="15"/>
                    </a:cubicBezTo>
                    <a:cubicBezTo>
                      <a:pt x="45" y="12"/>
                      <a:pt x="42" y="10"/>
                      <a:pt x="40" y="8"/>
                    </a:cubicBezTo>
                    <a:cubicBezTo>
                      <a:pt x="36" y="5"/>
                      <a:pt x="32" y="2"/>
                      <a:pt x="27" y="1"/>
                    </a:cubicBezTo>
                    <a:cubicBezTo>
                      <a:pt x="25" y="0"/>
                      <a:pt x="24" y="0"/>
                      <a:pt x="21" y="1"/>
                    </a:cubicBezTo>
                    <a:cubicBezTo>
                      <a:pt x="19" y="1"/>
                      <a:pt x="16" y="2"/>
                      <a:pt x="13" y="3"/>
                    </a:cubicBezTo>
                    <a:cubicBezTo>
                      <a:pt x="14" y="5"/>
                      <a:pt x="17" y="7"/>
                      <a:pt x="17" y="9"/>
                    </a:cubicBezTo>
                    <a:cubicBezTo>
                      <a:pt x="17" y="11"/>
                      <a:pt x="14" y="12"/>
                      <a:pt x="13" y="12"/>
                    </a:cubicBezTo>
                    <a:cubicBezTo>
                      <a:pt x="12" y="13"/>
                      <a:pt x="11" y="12"/>
                      <a:pt x="10" y="12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7" y="17"/>
                      <a:pt x="3" y="15"/>
                      <a:pt x="2" y="14"/>
                    </a:cubicBezTo>
                    <a:cubicBezTo>
                      <a:pt x="1" y="16"/>
                      <a:pt x="1" y="17"/>
                      <a:pt x="1" y="19"/>
                    </a:cubicBezTo>
                    <a:cubicBezTo>
                      <a:pt x="0" y="22"/>
                      <a:pt x="1" y="21"/>
                      <a:pt x="3" y="22"/>
                    </a:cubicBezTo>
                    <a:cubicBezTo>
                      <a:pt x="5" y="24"/>
                      <a:pt x="7" y="28"/>
                      <a:pt x="8" y="31"/>
                    </a:cubicBezTo>
                    <a:cubicBezTo>
                      <a:pt x="10" y="33"/>
                      <a:pt x="11" y="35"/>
                      <a:pt x="12" y="38"/>
                    </a:cubicBezTo>
                    <a:cubicBezTo>
                      <a:pt x="13" y="40"/>
                      <a:pt x="14" y="41"/>
                      <a:pt x="15" y="42"/>
                    </a:cubicBezTo>
                    <a:cubicBezTo>
                      <a:pt x="17" y="44"/>
                      <a:pt x="19" y="44"/>
                      <a:pt x="20" y="46"/>
                    </a:cubicBezTo>
                    <a:cubicBezTo>
                      <a:pt x="21" y="48"/>
                      <a:pt x="22" y="50"/>
                      <a:pt x="22" y="53"/>
                    </a:cubicBezTo>
                    <a:cubicBezTo>
                      <a:pt x="23" y="55"/>
                      <a:pt x="22" y="57"/>
                      <a:pt x="23" y="59"/>
                    </a:cubicBezTo>
                    <a:cubicBezTo>
                      <a:pt x="25" y="63"/>
                      <a:pt x="29" y="64"/>
                      <a:pt x="31" y="67"/>
                    </a:cubicBezTo>
                    <a:cubicBezTo>
                      <a:pt x="33" y="70"/>
                      <a:pt x="34" y="74"/>
                      <a:pt x="36" y="76"/>
                    </a:cubicBezTo>
                    <a:cubicBezTo>
                      <a:pt x="37" y="78"/>
                      <a:pt x="39" y="80"/>
                      <a:pt x="40" y="81"/>
                    </a:cubicBezTo>
                    <a:cubicBezTo>
                      <a:pt x="40" y="82"/>
                      <a:pt x="40" y="84"/>
                      <a:pt x="41" y="84"/>
                    </a:cubicBezTo>
                    <a:cubicBezTo>
                      <a:pt x="43" y="84"/>
                      <a:pt x="42" y="82"/>
                      <a:pt x="43" y="81"/>
                    </a:cubicBezTo>
                    <a:cubicBezTo>
                      <a:pt x="43" y="78"/>
                      <a:pt x="48" y="79"/>
                      <a:pt x="50" y="79"/>
                    </a:cubicBezTo>
                    <a:cubicBezTo>
                      <a:pt x="53" y="79"/>
                      <a:pt x="58" y="78"/>
                      <a:pt x="60" y="80"/>
                    </a:cubicBezTo>
                    <a:cubicBezTo>
                      <a:pt x="63" y="81"/>
                      <a:pt x="64" y="79"/>
                      <a:pt x="66" y="77"/>
                    </a:cubicBezTo>
                    <a:cubicBezTo>
                      <a:pt x="69" y="73"/>
                      <a:pt x="72" y="73"/>
                      <a:pt x="76" y="72"/>
                    </a:cubicBezTo>
                    <a:cubicBezTo>
                      <a:pt x="82" y="72"/>
                      <a:pt x="88" y="70"/>
                      <a:pt x="94" y="68"/>
                    </a:cubicBezTo>
                    <a:cubicBezTo>
                      <a:pt x="96" y="67"/>
                      <a:pt x="99" y="66"/>
                      <a:pt x="102" y="66"/>
                    </a:cubicBezTo>
                    <a:cubicBezTo>
                      <a:pt x="103" y="65"/>
                      <a:pt x="103" y="63"/>
                      <a:pt x="104" y="61"/>
                    </a:cubicBezTo>
                    <a:cubicBezTo>
                      <a:pt x="104" y="60"/>
                      <a:pt x="105" y="58"/>
                      <a:pt x="105" y="56"/>
                    </a:cubicBezTo>
                    <a:cubicBezTo>
                      <a:pt x="105" y="55"/>
                      <a:pt x="104" y="52"/>
                      <a:pt x="103" y="51"/>
                    </a:cubicBezTo>
                    <a:cubicBezTo>
                      <a:pt x="100" y="51"/>
                      <a:pt x="96" y="51"/>
                      <a:pt x="93" y="50"/>
                    </a:cubicBezTo>
                    <a:cubicBezTo>
                      <a:pt x="90" y="50"/>
                      <a:pt x="90" y="49"/>
                      <a:pt x="88" y="47"/>
                    </a:cubicBezTo>
                    <a:cubicBezTo>
                      <a:pt x="86" y="43"/>
                      <a:pt x="83" y="42"/>
                      <a:pt x="81" y="39"/>
                    </a:cubicBezTo>
                    <a:cubicBezTo>
                      <a:pt x="80" y="39"/>
                      <a:pt x="78" y="35"/>
                      <a:pt x="77" y="34"/>
                    </a:cubicBezTo>
                    <a:cubicBezTo>
                      <a:pt x="76" y="32"/>
                      <a:pt x="81" y="31"/>
                      <a:pt x="77" y="29"/>
                    </a:cubicBezTo>
                    <a:cubicBezTo>
                      <a:pt x="76" y="29"/>
                      <a:pt x="75" y="27"/>
                      <a:pt x="74" y="27"/>
                    </a:cubicBezTo>
                    <a:cubicBezTo>
                      <a:pt x="72" y="27"/>
                      <a:pt x="71" y="24"/>
                      <a:pt x="70" y="22"/>
                    </a:cubicBezTo>
                    <a:cubicBezTo>
                      <a:pt x="69" y="19"/>
                      <a:pt x="69" y="20"/>
                      <a:pt x="65" y="2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84" name="Freeform 685">
                <a:extLst>
                  <a:ext uri="{FF2B5EF4-FFF2-40B4-BE49-F238E27FC236}">
                    <a16:creationId xmlns:a16="http://schemas.microsoft.com/office/drawing/2014/main" id="{E214C388-BDFF-B543-AA18-87BB62C78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1844" y="8155369"/>
                <a:ext cx="163648" cy="184531"/>
              </a:xfrm>
              <a:custGeom>
                <a:avLst/>
                <a:gdLst>
                  <a:gd name="T0" fmla="*/ 5 w 21"/>
                  <a:gd name="T1" fmla="*/ 22 h 22"/>
                  <a:gd name="T2" fmla="*/ 8 w 21"/>
                  <a:gd name="T3" fmla="*/ 19 h 22"/>
                  <a:gd name="T4" fmla="*/ 12 w 21"/>
                  <a:gd name="T5" fmla="*/ 18 h 22"/>
                  <a:gd name="T6" fmla="*/ 15 w 21"/>
                  <a:gd name="T7" fmla="*/ 15 h 22"/>
                  <a:gd name="T8" fmla="*/ 11 w 21"/>
                  <a:gd name="T9" fmla="*/ 9 h 22"/>
                  <a:gd name="T10" fmla="*/ 21 w 21"/>
                  <a:gd name="T11" fmla="*/ 6 h 22"/>
                  <a:gd name="T12" fmla="*/ 19 w 21"/>
                  <a:gd name="T13" fmla="*/ 0 h 22"/>
                  <a:gd name="T14" fmla="*/ 9 w 21"/>
                  <a:gd name="T15" fmla="*/ 5 h 22"/>
                  <a:gd name="T16" fmla="*/ 4 w 21"/>
                  <a:gd name="T17" fmla="*/ 1 h 22"/>
                  <a:gd name="T18" fmla="*/ 3 w 21"/>
                  <a:gd name="T19" fmla="*/ 11 h 22"/>
                  <a:gd name="T20" fmla="*/ 0 w 21"/>
                  <a:gd name="T21" fmla="*/ 18 h 22"/>
                  <a:gd name="T22" fmla="*/ 1 w 21"/>
                  <a:gd name="T23" fmla="*/ 21 h 22"/>
                  <a:gd name="T24" fmla="*/ 5 w 21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5" y="22"/>
                    </a:moveTo>
                    <a:cubicBezTo>
                      <a:pt x="7" y="22"/>
                      <a:pt x="7" y="19"/>
                      <a:pt x="8" y="19"/>
                    </a:cubicBezTo>
                    <a:cubicBezTo>
                      <a:pt x="9" y="17"/>
                      <a:pt x="11" y="18"/>
                      <a:pt x="12" y="18"/>
                    </a:cubicBezTo>
                    <a:cubicBezTo>
                      <a:pt x="13" y="17"/>
                      <a:pt x="16" y="16"/>
                      <a:pt x="15" y="15"/>
                    </a:cubicBezTo>
                    <a:cubicBezTo>
                      <a:pt x="14" y="13"/>
                      <a:pt x="13" y="11"/>
                      <a:pt x="11" y="9"/>
                    </a:cubicBezTo>
                    <a:cubicBezTo>
                      <a:pt x="15" y="8"/>
                      <a:pt x="18" y="7"/>
                      <a:pt x="21" y="6"/>
                    </a:cubicBezTo>
                    <a:cubicBezTo>
                      <a:pt x="21" y="4"/>
                      <a:pt x="20" y="2"/>
                      <a:pt x="19" y="0"/>
                    </a:cubicBezTo>
                    <a:cubicBezTo>
                      <a:pt x="16" y="1"/>
                      <a:pt x="12" y="5"/>
                      <a:pt x="9" y="5"/>
                    </a:cubicBezTo>
                    <a:cubicBezTo>
                      <a:pt x="7" y="5"/>
                      <a:pt x="4" y="3"/>
                      <a:pt x="4" y="1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2" y="13"/>
                      <a:pt x="0" y="16"/>
                      <a:pt x="0" y="18"/>
                    </a:cubicBezTo>
                    <a:cubicBezTo>
                      <a:pt x="0" y="20"/>
                      <a:pt x="0" y="20"/>
                      <a:pt x="1" y="21"/>
                    </a:cubicBezTo>
                    <a:cubicBezTo>
                      <a:pt x="3" y="21"/>
                      <a:pt x="4" y="22"/>
                      <a:pt x="5" y="2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85" name="Freeform 686">
                <a:extLst>
                  <a:ext uri="{FF2B5EF4-FFF2-40B4-BE49-F238E27FC236}">
                    <a16:creationId xmlns:a16="http://schemas.microsoft.com/office/drawing/2014/main" id="{92BBB846-C899-3448-8111-B6AE1CF7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9893" y="8090076"/>
                <a:ext cx="61705" cy="73815"/>
              </a:xfrm>
              <a:custGeom>
                <a:avLst/>
                <a:gdLst>
                  <a:gd name="T0" fmla="*/ 7 w 8"/>
                  <a:gd name="T1" fmla="*/ 2 h 9"/>
                  <a:gd name="T2" fmla="*/ 4 w 8"/>
                  <a:gd name="T3" fmla="*/ 0 h 9"/>
                  <a:gd name="T4" fmla="*/ 2 w 8"/>
                  <a:gd name="T5" fmla="*/ 2 h 9"/>
                  <a:gd name="T6" fmla="*/ 0 w 8"/>
                  <a:gd name="T7" fmla="*/ 8 h 9"/>
                  <a:gd name="T8" fmla="*/ 4 w 8"/>
                  <a:gd name="T9" fmla="*/ 8 h 9"/>
                  <a:gd name="T10" fmla="*/ 7 w 8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7" y="2"/>
                    </a:moveTo>
                    <a:cubicBezTo>
                      <a:pt x="7" y="1"/>
                      <a:pt x="5" y="0"/>
                      <a:pt x="4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4"/>
                      <a:pt x="1" y="6"/>
                      <a:pt x="0" y="8"/>
                    </a:cubicBezTo>
                    <a:cubicBezTo>
                      <a:pt x="2" y="8"/>
                      <a:pt x="2" y="9"/>
                      <a:pt x="4" y="8"/>
                    </a:cubicBezTo>
                    <a:cubicBezTo>
                      <a:pt x="5" y="7"/>
                      <a:pt x="8" y="4"/>
                      <a:pt x="7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86" name="Freeform 687">
                <a:extLst>
                  <a:ext uri="{FF2B5EF4-FFF2-40B4-BE49-F238E27FC236}">
                    <a16:creationId xmlns:a16="http://schemas.microsoft.com/office/drawing/2014/main" id="{EBEFAF0A-3D05-8F4B-A394-5380C354D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1844" y="8189439"/>
                <a:ext cx="24146" cy="59618"/>
              </a:xfrm>
              <a:custGeom>
                <a:avLst/>
                <a:gdLst>
                  <a:gd name="T0" fmla="*/ 0 w 3"/>
                  <a:gd name="T1" fmla="*/ 3 h 7"/>
                  <a:gd name="T2" fmla="*/ 3 w 3"/>
                  <a:gd name="T3" fmla="*/ 7 h 7"/>
                  <a:gd name="T4" fmla="*/ 3 w 3"/>
                  <a:gd name="T5" fmla="*/ 1 h 7"/>
                  <a:gd name="T6" fmla="*/ 2 w 3"/>
                  <a:gd name="T7" fmla="*/ 0 h 7"/>
                  <a:gd name="T8" fmla="*/ 0 w 3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3"/>
                    </a:moveTo>
                    <a:cubicBezTo>
                      <a:pt x="0" y="5"/>
                      <a:pt x="1" y="6"/>
                      <a:pt x="3" y="7"/>
                    </a:cubicBezTo>
                    <a:cubicBezTo>
                      <a:pt x="3" y="5"/>
                      <a:pt x="3" y="3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87" name="Freeform 688">
                <a:extLst>
                  <a:ext uri="{FF2B5EF4-FFF2-40B4-BE49-F238E27FC236}">
                    <a16:creationId xmlns:a16="http://schemas.microsoft.com/office/drawing/2014/main" id="{77F07946-1F8F-8847-A73C-1B0E62C09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9652" y="8155369"/>
                <a:ext cx="64385" cy="218601"/>
              </a:xfrm>
              <a:custGeom>
                <a:avLst/>
                <a:gdLst>
                  <a:gd name="T0" fmla="*/ 4 w 8"/>
                  <a:gd name="T1" fmla="*/ 17 h 26"/>
                  <a:gd name="T2" fmla="*/ 6 w 8"/>
                  <a:gd name="T3" fmla="*/ 13 h 26"/>
                  <a:gd name="T4" fmla="*/ 5 w 8"/>
                  <a:gd name="T5" fmla="*/ 10 h 26"/>
                  <a:gd name="T6" fmla="*/ 7 w 8"/>
                  <a:gd name="T7" fmla="*/ 4 h 26"/>
                  <a:gd name="T8" fmla="*/ 6 w 8"/>
                  <a:gd name="T9" fmla="*/ 0 h 26"/>
                  <a:gd name="T10" fmla="*/ 2 w 8"/>
                  <a:gd name="T11" fmla="*/ 7 h 26"/>
                  <a:gd name="T12" fmla="*/ 0 w 8"/>
                  <a:gd name="T13" fmla="*/ 11 h 26"/>
                  <a:gd name="T14" fmla="*/ 1 w 8"/>
                  <a:gd name="T15" fmla="*/ 16 h 26"/>
                  <a:gd name="T16" fmla="*/ 2 w 8"/>
                  <a:gd name="T17" fmla="*/ 26 h 26"/>
                  <a:gd name="T18" fmla="*/ 2 w 8"/>
                  <a:gd name="T19" fmla="*/ 25 h 26"/>
                  <a:gd name="T20" fmla="*/ 4 w 8"/>
                  <a:gd name="T21" fmla="*/ 17 h 26"/>
                  <a:gd name="T22" fmla="*/ 4 w 8"/>
                  <a:gd name="T2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6">
                    <a:moveTo>
                      <a:pt x="4" y="17"/>
                    </a:moveTo>
                    <a:cubicBezTo>
                      <a:pt x="4" y="16"/>
                      <a:pt x="5" y="15"/>
                      <a:pt x="6" y="13"/>
                    </a:cubicBezTo>
                    <a:cubicBezTo>
                      <a:pt x="7" y="11"/>
                      <a:pt x="6" y="12"/>
                      <a:pt x="5" y="10"/>
                    </a:cubicBezTo>
                    <a:cubicBezTo>
                      <a:pt x="3" y="8"/>
                      <a:pt x="4" y="3"/>
                      <a:pt x="7" y="4"/>
                    </a:cubicBezTo>
                    <a:cubicBezTo>
                      <a:pt x="8" y="1"/>
                      <a:pt x="8" y="1"/>
                      <a:pt x="6" y="0"/>
                    </a:cubicBezTo>
                    <a:cubicBezTo>
                      <a:pt x="4" y="0"/>
                      <a:pt x="3" y="5"/>
                      <a:pt x="2" y="7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4"/>
                      <a:pt x="1" y="16"/>
                    </a:cubicBezTo>
                    <a:cubicBezTo>
                      <a:pt x="1" y="19"/>
                      <a:pt x="2" y="22"/>
                      <a:pt x="2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3"/>
                      <a:pt x="3" y="20"/>
                      <a:pt x="4" y="17"/>
                    </a:cubicBezTo>
                    <a:cubicBezTo>
                      <a:pt x="4" y="16"/>
                      <a:pt x="4" y="18"/>
                      <a:pt x="4" y="1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88" name="Freeform 689">
                <a:extLst>
                  <a:ext uri="{FF2B5EF4-FFF2-40B4-BE49-F238E27FC236}">
                    <a16:creationId xmlns:a16="http://schemas.microsoft.com/office/drawing/2014/main" id="{F754A0E4-1334-9B43-8A28-4CB8ABE07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1561" y="8481848"/>
                <a:ext cx="40241" cy="65297"/>
              </a:xfrm>
              <a:custGeom>
                <a:avLst/>
                <a:gdLst>
                  <a:gd name="T0" fmla="*/ 3 w 5"/>
                  <a:gd name="T1" fmla="*/ 8 h 8"/>
                  <a:gd name="T2" fmla="*/ 2 w 5"/>
                  <a:gd name="T3" fmla="*/ 0 h 8"/>
                  <a:gd name="T4" fmla="*/ 0 w 5"/>
                  <a:gd name="T5" fmla="*/ 4 h 8"/>
                  <a:gd name="T6" fmla="*/ 3 w 5"/>
                  <a:gd name="T7" fmla="*/ 8 h 8"/>
                  <a:gd name="T8" fmla="*/ 3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3" y="7"/>
                      <a:pt x="5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2" y="8"/>
                      <a:pt x="3" y="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89" name="Freeform 690">
                <a:extLst>
                  <a:ext uri="{FF2B5EF4-FFF2-40B4-BE49-F238E27FC236}">
                    <a16:creationId xmlns:a16="http://schemas.microsoft.com/office/drawing/2014/main" id="{52FAB0EA-82DE-B343-AB68-63D49DE7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9633" y="8791295"/>
                <a:ext cx="418509" cy="281057"/>
              </a:xfrm>
              <a:custGeom>
                <a:avLst/>
                <a:gdLst>
                  <a:gd name="T0" fmla="*/ 47 w 53"/>
                  <a:gd name="T1" fmla="*/ 0 h 34"/>
                  <a:gd name="T2" fmla="*/ 38 w 53"/>
                  <a:gd name="T3" fmla="*/ 2 h 34"/>
                  <a:gd name="T4" fmla="*/ 28 w 53"/>
                  <a:gd name="T5" fmla="*/ 4 h 34"/>
                  <a:gd name="T6" fmla="*/ 23 w 53"/>
                  <a:gd name="T7" fmla="*/ 10 h 34"/>
                  <a:gd name="T8" fmla="*/ 17 w 53"/>
                  <a:gd name="T9" fmla="*/ 9 h 34"/>
                  <a:gd name="T10" fmla="*/ 9 w 53"/>
                  <a:gd name="T11" fmla="*/ 9 h 34"/>
                  <a:gd name="T12" fmla="*/ 3 w 53"/>
                  <a:gd name="T13" fmla="*/ 12 h 34"/>
                  <a:gd name="T14" fmla="*/ 1 w 53"/>
                  <a:gd name="T15" fmla="*/ 15 h 34"/>
                  <a:gd name="T16" fmla="*/ 1 w 53"/>
                  <a:gd name="T17" fmla="*/ 21 h 34"/>
                  <a:gd name="T18" fmla="*/ 3 w 53"/>
                  <a:gd name="T19" fmla="*/ 28 h 34"/>
                  <a:gd name="T20" fmla="*/ 4 w 53"/>
                  <a:gd name="T21" fmla="*/ 32 h 34"/>
                  <a:gd name="T22" fmla="*/ 12 w 53"/>
                  <a:gd name="T23" fmla="*/ 32 h 34"/>
                  <a:gd name="T24" fmla="*/ 16 w 53"/>
                  <a:gd name="T25" fmla="*/ 29 h 34"/>
                  <a:gd name="T26" fmla="*/ 21 w 53"/>
                  <a:gd name="T27" fmla="*/ 29 h 34"/>
                  <a:gd name="T28" fmla="*/ 24 w 53"/>
                  <a:gd name="T29" fmla="*/ 26 h 34"/>
                  <a:gd name="T30" fmla="*/ 32 w 53"/>
                  <a:gd name="T31" fmla="*/ 24 h 34"/>
                  <a:gd name="T32" fmla="*/ 41 w 53"/>
                  <a:gd name="T33" fmla="*/ 21 h 34"/>
                  <a:gd name="T34" fmla="*/ 47 w 53"/>
                  <a:gd name="T35" fmla="*/ 17 h 34"/>
                  <a:gd name="T36" fmla="*/ 52 w 53"/>
                  <a:gd name="T37" fmla="*/ 12 h 34"/>
                  <a:gd name="T38" fmla="*/ 47 w 53"/>
                  <a:gd name="T3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34">
                    <a:moveTo>
                      <a:pt x="47" y="0"/>
                    </a:moveTo>
                    <a:cubicBezTo>
                      <a:pt x="44" y="1"/>
                      <a:pt x="41" y="2"/>
                      <a:pt x="38" y="2"/>
                    </a:cubicBezTo>
                    <a:cubicBezTo>
                      <a:pt x="35" y="3"/>
                      <a:pt x="31" y="2"/>
                      <a:pt x="28" y="4"/>
                    </a:cubicBezTo>
                    <a:cubicBezTo>
                      <a:pt x="26" y="6"/>
                      <a:pt x="25" y="8"/>
                      <a:pt x="23" y="10"/>
                    </a:cubicBezTo>
                    <a:cubicBezTo>
                      <a:pt x="22" y="11"/>
                      <a:pt x="19" y="9"/>
                      <a:pt x="17" y="9"/>
                    </a:cubicBezTo>
                    <a:cubicBezTo>
                      <a:pt x="14" y="9"/>
                      <a:pt x="12" y="9"/>
                      <a:pt x="9" y="9"/>
                    </a:cubicBezTo>
                    <a:cubicBezTo>
                      <a:pt x="6" y="9"/>
                      <a:pt x="3" y="8"/>
                      <a:pt x="3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7"/>
                      <a:pt x="0" y="19"/>
                      <a:pt x="1" y="21"/>
                    </a:cubicBezTo>
                    <a:cubicBezTo>
                      <a:pt x="1" y="23"/>
                      <a:pt x="2" y="26"/>
                      <a:pt x="3" y="28"/>
                    </a:cubicBezTo>
                    <a:cubicBezTo>
                      <a:pt x="3" y="29"/>
                      <a:pt x="3" y="31"/>
                      <a:pt x="4" y="32"/>
                    </a:cubicBezTo>
                    <a:cubicBezTo>
                      <a:pt x="5" y="34"/>
                      <a:pt x="10" y="33"/>
                      <a:pt x="12" y="32"/>
                    </a:cubicBezTo>
                    <a:cubicBezTo>
                      <a:pt x="13" y="31"/>
                      <a:pt x="14" y="30"/>
                      <a:pt x="16" y="29"/>
                    </a:cubicBezTo>
                    <a:cubicBezTo>
                      <a:pt x="17" y="29"/>
                      <a:pt x="19" y="29"/>
                      <a:pt x="21" y="29"/>
                    </a:cubicBezTo>
                    <a:cubicBezTo>
                      <a:pt x="22" y="28"/>
                      <a:pt x="23" y="27"/>
                      <a:pt x="24" y="26"/>
                    </a:cubicBezTo>
                    <a:cubicBezTo>
                      <a:pt x="27" y="25"/>
                      <a:pt x="29" y="25"/>
                      <a:pt x="32" y="24"/>
                    </a:cubicBezTo>
                    <a:cubicBezTo>
                      <a:pt x="35" y="23"/>
                      <a:pt x="38" y="22"/>
                      <a:pt x="41" y="21"/>
                    </a:cubicBezTo>
                    <a:cubicBezTo>
                      <a:pt x="43" y="20"/>
                      <a:pt x="47" y="19"/>
                      <a:pt x="47" y="17"/>
                    </a:cubicBezTo>
                    <a:cubicBezTo>
                      <a:pt x="48" y="14"/>
                      <a:pt x="53" y="14"/>
                      <a:pt x="52" y="12"/>
                    </a:cubicBezTo>
                    <a:cubicBezTo>
                      <a:pt x="50" y="8"/>
                      <a:pt x="49" y="4"/>
                      <a:pt x="47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90" name="Freeform 691">
                <a:extLst>
                  <a:ext uri="{FF2B5EF4-FFF2-40B4-BE49-F238E27FC236}">
                    <a16:creationId xmlns:a16="http://schemas.microsoft.com/office/drawing/2014/main" id="{E59982E4-684A-0141-8BE2-DB5A5C7B2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9850" y="8481848"/>
                <a:ext cx="321930" cy="408808"/>
              </a:xfrm>
              <a:custGeom>
                <a:avLst/>
                <a:gdLst>
                  <a:gd name="T0" fmla="*/ 39 w 41"/>
                  <a:gd name="T1" fmla="*/ 19 h 49"/>
                  <a:gd name="T2" fmla="*/ 34 w 41"/>
                  <a:gd name="T3" fmla="*/ 14 h 49"/>
                  <a:gd name="T4" fmla="*/ 28 w 41"/>
                  <a:gd name="T5" fmla="*/ 12 h 49"/>
                  <a:gd name="T6" fmla="*/ 22 w 41"/>
                  <a:gd name="T7" fmla="*/ 6 h 49"/>
                  <a:gd name="T8" fmla="*/ 21 w 41"/>
                  <a:gd name="T9" fmla="*/ 3 h 49"/>
                  <a:gd name="T10" fmla="*/ 22 w 41"/>
                  <a:gd name="T11" fmla="*/ 0 h 49"/>
                  <a:gd name="T12" fmla="*/ 17 w 41"/>
                  <a:gd name="T13" fmla="*/ 5 h 49"/>
                  <a:gd name="T14" fmla="*/ 10 w 41"/>
                  <a:gd name="T15" fmla="*/ 10 h 49"/>
                  <a:gd name="T16" fmla="*/ 5 w 41"/>
                  <a:gd name="T17" fmla="*/ 10 h 49"/>
                  <a:gd name="T18" fmla="*/ 0 w 41"/>
                  <a:gd name="T19" fmla="*/ 11 h 49"/>
                  <a:gd name="T20" fmla="*/ 5 w 41"/>
                  <a:gd name="T21" fmla="*/ 17 h 49"/>
                  <a:gd name="T22" fmla="*/ 16 w 41"/>
                  <a:gd name="T23" fmla="*/ 19 h 49"/>
                  <a:gd name="T24" fmla="*/ 16 w 41"/>
                  <a:gd name="T25" fmla="*/ 32 h 49"/>
                  <a:gd name="T26" fmla="*/ 11 w 41"/>
                  <a:gd name="T27" fmla="*/ 34 h 49"/>
                  <a:gd name="T28" fmla="*/ 0 w 41"/>
                  <a:gd name="T29" fmla="*/ 37 h 49"/>
                  <a:gd name="T30" fmla="*/ 5 w 41"/>
                  <a:gd name="T31" fmla="*/ 49 h 49"/>
                  <a:gd name="T32" fmla="*/ 14 w 41"/>
                  <a:gd name="T33" fmla="*/ 48 h 49"/>
                  <a:gd name="T34" fmla="*/ 17 w 41"/>
                  <a:gd name="T35" fmla="*/ 44 h 49"/>
                  <a:gd name="T36" fmla="*/ 23 w 41"/>
                  <a:gd name="T37" fmla="*/ 42 h 49"/>
                  <a:gd name="T38" fmla="*/ 28 w 41"/>
                  <a:gd name="T39" fmla="*/ 38 h 49"/>
                  <a:gd name="T40" fmla="*/ 29 w 41"/>
                  <a:gd name="T41" fmla="*/ 32 h 49"/>
                  <a:gd name="T42" fmla="*/ 32 w 41"/>
                  <a:gd name="T43" fmla="*/ 30 h 49"/>
                  <a:gd name="T44" fmla="*/ 37 w 41"/>
                  <a:gd name="T45" fmla="*/ 24 h 49"/>
                  <a:gd name="T46" fmla="*/ 39 w 41"/>
                  <a:gd name="T47" fmla="*/ 19 h 49"/>
                  <a:gd name="T48" fmla="*/ 39 w 41"/>
                  <a:gd name="T49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9">
                    <a:moveTo>
                      <a:pt x="39" y="19"/>
                    </a:moveTo>
                    <a:cubicBezTo>
                      <a:pt x="36" y="19"/>
                      <a:pt x="35" y="16"/>
                      <a:pt x="34" y="14"/>
                    </a:cubicBezTo>
                    <a:cubicBezTo>
                      <a:pt x="33" y="13"/>
                      <a:pt x="29" y="13"/>
                      <a:pt x="28" y="12"/>
                    </a:cubicBezTo>
                    <a:cubicBezTo>
                      <a:pt x="25" y="11"/>
                      <a:pt x="24" y="9"/>
                      <a:pt x="22" y="6"/>
                    </a:cubicBezTo>
                    <a:cubicBezTo>
                      <a:pt x="22" y="5"/>
                      <a:pt x="21" y="4"/>
                      <a:pt x="21" y="3"/>
                    </a:cubicBezTo>
                    <a:cubicBezTo>
                      <a:pt x="21" y="3"/>
                      <a:pt x="22" y="0"/>
                      <a:pt x="22" y="0"/>
                    </a:cubicBezTo>
                    <a:cubicBezTo>
                      <a:pt x="21" y="0"/>
                      <a:pt x="18" y="4"/>
                      <a:pt x="17" y="5"/>
                    </a:cubicBezTo>
                    <a:cubicBezTo>
                      <a:pt x="15" y="7"/>
                      <a:pt x="13" y="10"/>
                      <a:pt x="10" y="10"/>
                    </a:cubicBezTo>
                    <a:cubicBezTo>
                      <a:pt x="8" y="11"/>
                      <a:pt x="7" y="10"/>
                      <a:pt x="5" y="10"/>
                    </a:cubicBezTo>
                    <a:cubicBezTo>
                      <a:pt x="3" y="11"/>
                      <a:pt x="1" y="13"/>
                      <a:pt x="0" y="11"/>
                    </a:cubicBezTo>
                    <a:cubicBezTo>
                      <a:pt x="1" y="14"/>
                      <a:pt x="2" y="17"/>
                      <a:pt x="5" y="17"/>
                    </a:cubicBezTo>
                    <a:cubicBezTo>
                      <a:pt x="7" y="17"/>
                      <a:pt x="15" y="17"/>
                      <a:pt x="16" y="19"/>
                    </a:cubicBezTo>
                    <a:cubicBezTo>
                      <a:pt x="19" y="23"/>
                      <a:pt x="17" y="27"/>
                      <a:pt x="16" y="32"/>
                    </a:cubicBezTo>
                    <a:cubicBezTo>
                      <a:pt x="15" y="33"/>
                      <a:pt x="11" y="34"/>
                      <a:pt x="11" y="34"/>
                    </a:cubicBezTo>
                    <a:cubicBezTo>
                      <a:pt x="7" y="35"/>
                      <a:pt x="3" y="36"/>
                      <a:pt x="0" y="37"/>
                    </a:cubicBezTo>
                    <a:cubicBezTo>
                      <a:pt x="2" y="41"/>
                      <a:pt x="4" y="45"/>
                      <a:pt x="5" y="49"/>
                    </a:cubicBezTo>
                    <a:cubicBezTo>
                      <a:pt x="8" y="48"/>
                      <a:pt x="11" y="48"/>
                      <a:pt x="14" y="48"/>
                    </a:cubicBezTo>
                    <a:cubicBezTo>
                      <a:pt x="18" y="47"/>
                      <a:pt x="15" y="46"/>
                      <a:pt x="17" y="44"/>
                    </a:cubicBezTo>
                    <a:cubicBezTo>
                      <a:pt x="19" y="43"/>
                      <a:pt x="22" y="44"/>
                      <a:pt x="23" y="42"/>
                    </a:cubicBezTo>
                    <a:cubicBezTo>
                      <a:pt x="25" y="40"/>
                      <a:pt x="25" y="39"/>
                      <a:pt x="28" y="38"/>
                    </a:cubicBezTo>
                    <a:cubicBezTo>
                      <a:pt x="30" y="37"/>
                      <a:pt x="29" y="34"/>
                      <a:pt x="29" y="32"/>
                    </a:cubicBezTo>
                    <a:cubicBezTo>
                      <a:pt x="28" y="30"/>
                      <a:pt x="30" y="30"/>
                      <a:pt x="32" y="30"/>
                    </a:cubicBezTo>
                    <a:cubicBezTo>
                      <a:pt x="35" y="29"/>
                      <a:pt x="35" y="26"/>
                      <a:pt x="37" y="24"/>
                    </a:cubicBezTo>
                    <a:cubicBezTo>
                      <a:pt x="38" y="23"/>
                      <a:pt x="41" y="20"/>
                      <a:pt x="39" y="19"/>
                    </a:cubicBezTo>
                    <a:cubicBezTo>
                      <a:pt x="38" y="19"/>
                      <a:pt x="40" y="20"/>
                      <a:pt x="39" y="1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91" name="Freeform 692">
                <a:extLst>
                  <a:ext uri="{FF2B5EF4-FFF2-40B4-BE49-F238E27FC236}">
                    <a16:creationId xmlns:a16="http://schemas.microsoft.com/office/drawing/2014/main" id="{2F9F5DFD-8936-214F-8FA8-F895DAF06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3952" y="7681269"/>
                <a:ext cx="431925" cy="198727"/>
              </a:xfrm>
              <a:custGeom>
                <a:avLst/>
                <a:gdLst>
                  <a:gd name="T0" fmla="*/ 55 w 55"/>
                  <a:gd name="T1" fmla="*/ 5 h 24"/>
                  <a:gd name="T2" fmla="*/ 47 w 55"/>
                  <a:gd name="T3" fmla="*/ 3 h 24"/>
                  <a:gd name="T4" fmla="*/ 36 w 55"/>
                  <a:gd name="T5" fmla="*/ 2 h 24"/>
                  <a:gd name="T6" fmla="*/ 27 w 55"/>
                  <a:gd name="T7" fmla="*/ 0 h 24"/>
                  <a:gd name="T8" fmla="*/ 22 w 55"/>
                  <a:gd name="T9" fmla="*/ 2 h 24"/>
                  <a:gd name="T10" fmla="*/ 19 w 55"/>
                  <a:gd name="T11" fmla="*/ 4 h 24"/>
                  <a:gd name="T12" fmla="*/ 11 w 55"/>
                  <a:gd name="T13" fmla="*/ 5 h 24"/>
                  <a:gd name="T14" fmla="*/ 9 w 55"/>
                  <a:gd name="T15" fmla="*/ 7 h 24"/>
                  <a:gd name="T16" fmla="*/ 8 w 55"/>
                  <a:gd name="T17" fmla="*/ 11 h 24"/>
                  <a:gd name="T18" fmla="*/ 12 w 55"/>
                  <a:gd name="T19" fmla="*/ 12 h 24"/>
                  <a:gd name="T20" fmla="*/ 15 w 55"/>
                  <a:gd name="T21" fmla="*/ 12 h 24"/>
                  <a:gd name="T22" fmla="*/ 19 w 55"/>
                  <a:gd name="T23" fmla="*/ 15 h 24"/>
                  <a:gd name="T24" fmla="*/ 15 w 55"/>
                  <a:gd name="T25" fmla="*/ 17 h 24"/>
                  <a:gd name="T26" fmla="*/ 11 w 55"/>
                  <a:gd name="T27" fmla="*/ 17 h 24"/>
                  <a:gd name="T28" fmla="*/ 10 w 55"/>
                  <a:gd name="T29" fmla="*/ 20 h 24"/>
                  <a:gd name="T30" fmla="*/ 1 w 55"/>
                  <a:gd name="T31" fmla="*/ 20 h 24"/>
                  <a:gd name="T32" fmla="*/ 11 w 55"/>
                  <a:gd name="T33" fmla="*/ 22 h 24"/>
                  <a:gd name="T34" fmla="*/ 15 w 55"/>
                  <a:gd name="T35" fmla="*/ 23 h 24"/>
                  <a:gd name="T36" fmla="*/ 21 w 55"/>
                  <a:gd name="T37" fmla="*/ 23 h 24"/>
                  <a:gd name="T38" fmla="*/ 25 w 55"/>
                  <a:gd name="T39" fmla="*/ 20 h 24"/>
                  <a:gd name="T40" fmla="*/ 28 w 55"/>
                  <a:gd name="T41" fmla="*/ 17 h 24"/>
                  <a:gd name="T42" fmla="*/ 33 w 55"/>
                  <a:gd name="T43" fmla="*/ 16 h 24"/>
                  <a:gd name="T44" fmla="*/ 37 w 55"/>
                  <a:gd name="T45" fmla="*/ 16 h 24"/>
                  <a:gd name="T46" fmla="*/ 40 w 55"/>
                  <a:gd name="T47" fmla="*/ 13 h 24"/>
                  <a:gd name="T48" fmla="*/ 44 w 55"/>
                  <a:gd name="T49" fmla="*/ 12 h 24"/>
                  <a:gd name="T50" fmla="*/ 54 w 55"/>
                  <a:gd name="T51" fmla="*/ 7 h 24"/>
                  <a:gd name="T52" fmla="*/ 55 w 55"/>
                  <a:gd name="T53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24">
                    <a:moveTo>
                      <a:pt x="55" y="5"/>
                    </a:moveTo>
                    <a:cubicBezTo>
                      <a:pt x="52" y="5"/>
                      <a:pt x="50" y="3"/>
                      <a:pt x="47" y="3"/>
                    </a:cubicBezTo>
                    <a:cubicBezTo>
                      <a:pt x="44" y="2"/>
                      <a:pt x="40" y="2"/>
                      <a:pt x="36" y="2"/>
                    </a:cubicBezTo>
                    <a:cubicBezTo>
                      <a:pt x="33" y="2"/>
                      <a:pt x="30" y="2"/>
                      <a:pt x="27" y="0"/>
                    </a:cubicBezTo>
                    <a:cubicBezTo>
                      <a:pt x="25" y="0"/>
                      <a:pt x="23" y="0"/>
                      <a:pt x="22" y="2"/>
                    </a:cubicBezTo>
                    <a:cubicBezTo>
                      <a:pt x="22" y="4"/>
                      <a:pt x="21" y="5"/>
                      <a:pt x="19" y="4"/>
                    </a:cubicBezTo>
                    <a:cubicBezTo>
                      <a:pt x="17" y="3"/>
                      <a:pt x="12" y="1"/>
                      <a:pt x="11" y="5"/>
                    </a:cubicBezTo>
                    <a:cubicBezTo>
                      <a:pt x="10" y="6"/>
                      <a:pt x="11" y="6"/>
                      <a:pt x="9" y="7"/>
                    </a:cubicBezTo>
                    <a:cubicBezTo>
                      <a:pt x="8" y="8"/>
                      <a:pt x="6" y="10"/>
                      <a:pt x="8" y="11"/>
                    </a:cubicBezTo>
                    <a:cubicBezTo>
                      <a:pt x="9" y="12"/>
                      <a:pt x="12" y="13"/>
                      <a:pt x="12" y="12"/>
                    </a:cubicBezTo>
                    <a:cubicBezTo>
                      <a:pt x="13" y="10"/>
                      <a:pt x="14" y="11"/>
                      <a:pt x="15" y="12"/>
                    </a:cubicBezTo>
                    <a:cubicBezTo>
                      <a:pt x="16" y="13"/>
                      <a:pt x="20" y="14"/>
                      <a:pt x="19" y="15"/>
                    </a:cubicBezTo>
                    <a:cubicBezTo>
                      <a:pt x="19" y="16"/>
                      <a:pt x="16" y="16"/>
                      <a:pt x="15" y="17"/>
                    </a:cubicBezTo>
                    <a:cubicBezTo>
                      <a:pt x="14" y="18"/>
                      <a:pt x="13" y="19"/>
                      <a:pt x="11" y="17"/>
                    </a:cubicBezTo>
                    <a:cubicBezTo>
                      <a:pt x="10" y="16"/>
                      <a:pt x="10" y="19"/>
                      <a:pt x="10" y="20"/>
                    </a:cubicBezTo>
                    <a:cubicBezTo>
                      <a:pt x="6" y="22"/>
                      <a:pt x="4" y="15"/>
                      <a:pt x="1" y="20"/>
                    </a:cubicBezTo>
                    <a:cubicBezTo>
                      <a:pt x="0" y="21"/>
                      <a:pt x="10" y="23"/>
                      <a:pt x="11" y="22"/>
                    </a:cubicBezTo>
                    <a:cubicBezTo>
                      <a:pt x="12" y="21"/>
                      <a:pt x="14" y="22"/>
                      <a:pt x="15" y="23"/>
                    </a:cubicBezTo>
                    <a:cubicBezTo>
                      <a:pt x="16" y="23"/>
                      <a:pt x="19" y="24"/>
                      <a:pt x="21" y="23"/>
                    </a:cubicBezTo>
                    <a:cubicBezTo>
                      <a:pt x="22" y="22"/>
                      <a:pt x="24" y="23"/>
                      <a:pt x="25" y="20"/>
                    </a:cubicBezTo>
                    <a:cubicBezTo>
                      <a:pt x="25" y="19"/>
                      <a:pt x="27" y="18"/>
                      <a:pt x="28" y="17"/>
                    </a:cubicBezTo>
                    <a:cubicBezTo>
                      <a:pt x="29" y="16"/>
                      <a:pt x="33" y="16"/>
                      <a:pt x="33" y="16"/>
                    </a:cubicBezTo>
                    <a:cubicBezTo>
                      <a:pt x="34" y="18"/>
                      <a:pt x="35" y="16"/>
                      <a:pt x="37" y="16"/>
                    </a:cubicBezTo>
                    <a:cubicBezTo>
                      <a:pt x="38" y="16"/>
                      <a:pt x="39" y="13"/>
                      <a:pt x="40" y="13"/>
                    </a:cubicBezTo>
                    <a:cubicBezTo>
                      <a:pt x="41" y="12"/>
                      <a:pt x="43" y="13"/>
                      <a:pt x="44" y="12"/>
                    </a:cubicBezTo>
                    <a:cubicBezTo>
                      <a:pt x="48" y="11"/>
                      <a:pt x="50" y="9"/>
                      <a:pt x="54" y="7"/>
                    </a:cubicBezTo>
                    <a:cubicBezTo>
                      <a:pt x="55" y="7"/>
                      <a:pt x="55" y="7"/>
                      <a:pt x="55" y="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92" name="Freeform 693">
                <a:extLst>
                  <a:ext uri="{FF2B5EF4-FFF2-40B4-BE49-F238E27FC236}">
                    <a16:creationId xmlns:a16="http://schemas.microsoft.com/office/drawing/2014/main" id="{DC9313DE-399A-F947-AB4F-6C3506D0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8134" y="7556355"/>
                <a:ext cx="700200" cy="434358"/>
              </a:xfrm>
              <a:custGeom>
                <a:avLst/>
                <a:gdLst>
                  <a:gd name="T0" fmla="*/ 78 w 89"/>
                  <a:gd name="T1" fmla="*/ 32 h 52"/>
                  <a:gd name="T2" fmla="*/ 81 w 89"/>
                  <a:gd name="T3" fmla="*/ 33 h 52"/>
                  <a:gd name="T4" fmla="*/ 84 w 89"/>
                  <a:gd name="T5" fmla="*/ 31 h 52"/>
                  <a:gd name="T6" fmla="*/ 81 w 89"/>
                  <a:gd name="T7" fmla="*/ 26 h 52"/>
                  <a:gd name="T8" fmla="*/ 79 w 89"/>
                  <a:gd name="T9" fmla="*/ 27 h 52"/>
                  <a:gd name="T10" fmla="*/ 75 w 89"/>
                  <a:gd name="T11" fmla="*/ 27 h 52"/>
                  <a:gd name="T12" fmla="*/ 78 w 89"/>
                  <a:gd name="T13" fmla="*/ 21 h 52"/>
                  <a:gd name="T14" fmla="*/ 74 w 89"/>
                  <a:gd name="T15" fmla="*/ 22 h 52"/>
                  <a:gd name="T16" fmla="*/ 68 w 89"/>
                  <a:gd name="T17" fmla="*/ 25 h 52"/>
                  <a:gd name="T18" fmla="*/ 65 w 89"/>
                  <a:gd name="T19" fmla="*/ 29 h 52"/>
                  <a:gd name="T20" fmla="*/ 62 w 89"/>
                  <a:gd name="T21" fmla="*/ 28 h 52"/>
                  <a:gd name="T22" fmla="*/ 57 w 89"/>
                  <a:gd name="T23" fmla="*/ 27 h 52"/>
                  <a:gd name="T24" fmla="*/ 53 w 89"/>
                  <a:gd name="T25" fmla="*/ 23 h 52"/>
                  <a:gd name="T26" fmla="*/ 52 w 89"/>
                  <a:gd name="T27" fmla="*/ 17 h 52"/>
                  <a:gd name="T28" fmla="*/ 49 w 89"/>
                  <a:gd name="T29" fmla="*/ 13 h 52"/>
                  <a:gd name="T30" fmla="*/ 45 w 89"/>
                  <a:gd name="T31" fmla="*/ 12 h 52"/>
                  <a:gd name="T32" fmla="*/ 38 w 89"/>
                  <a:gd name="T33" fmla="*/ 12 h 52"/>
                  <a:gd name="T34" fmla="*/ 31 w 89"/>
                  <a:gd name="T35" fmla="*/ 12 h 52"/>
                  <a:gd name="T36" fmla="*/ 27 w 89"/>
                  <a:gd name="T37" fmla="*/ 8 h 52"/>
                  <a:gd name="T38" fmla="*/ 23 w 89"/>
                  <a:gd name="T39" fmla="*/ 8 h 52"/>
                  <a:gd name="T40" fmla="*/ 19 w 89"/>
                  <a:gd name="T41" fmla="*/ 10 h 52"/>
                  <a:gd name="T42" fmla="*/ 17 w 89"/>
                  <a:gd name="T43" fmla="*/ 6 h 52"/>
                  <a:gd name="T44" fmla="*/ 15 w 89"/>
                  <a:gd name="T45" fmla="*/ 1 h 52"/>
                  <a:gd name="T46" fmla="*/ 15 w 89"/>
                  <a:gd name="T47" fmla="*/ 5 h 52"/>
                  <a:gd name="T48" fmla="*/ 14 w 89"/>
                  <a:gd name="T49" fmla="*/ 8 h 52"/>
                  <a:gd name="T50" fmla="*/ 13 w 89"/>
                  <a:gd name="T51" fmla="*/ 3 h 52"/>
                  <a:gd name="T52" fmla="*/ 14 w 89"/>
                  <a:gd name="T53" fmla="*/ 0 h 52"/>
                  <a:gd name="T54" fmla="*/ 1 w 89"/>
                  <a:gd name="T55" fmla="*/ 4 h 52"/>
                  <a:gd name="T56" fmla="*/ 1 w 89"/>
                  <a:gd name="T57" fmla="*/ 15 h 52"/>
                  <a:gd name="T58" fmla="*/ 1 w 89"/>
                  <a:gd name="T59" fmla="*/ 23 h 52"/>
                  <a:gd name="T60" fmla="*/ 2 w 89"/>
                  <a:gd name="T61" fmla="*/ 26 h 52"/>
                  <a:gd name="T62" fmla="*/ 6 w 89"/>
                  <a:gd name="T63" fmla="*/ 26 h 52"/>
                  <a:gd name="T64" fmla="*/ 6 w 89"/>
                  <a:gd name="T65" fmla="*/ 23 h 52"/>
                  <a:gd name="T66" fmla="*/ 10 w 89"/>
                  <a:gd name="T67" fmla="*/ 20 h 52"/>
                  <a:gd name="T68" fmla="*/ 13 w 89"/>
                  <a:gd name="T69" fmla="*/ 18 h 52"/>
                  <a:gd name="T70" fmla="*/ 17 w 89"/>
                  <a:gd name="T71" fmla="*/ 19 h 52"/>
                  <a:gd name="T72" fmla="*/ 21 w 89"/>
                  <a:gd name="T73" fmla="*/ 20 h 52"/>
                  <a:gd name="T74" fmla="*/ 21 w 89"/>
                  <a:gd name="T75" fmla="*/ 24 h 52"/>
                  <a:gd name="T76" fmla="*/ 26 w 89"/>
                  <a:gd name="T77" fmla="*/ 27 h 52"/>
                  <a:gd name="T78" fmla="*/ 33 w 89"/>
                  <a:gd name="T79" fmla="*/ 34 h 52"/>
                  <a:gd name="T80" fmla="*/ 38 w 89"/>
                  <a:gd name="T81" fmla="*/ 37 h 52"/>
                  <a:gd name="T82" fmla="*/ 41 w 89"/>
                  <a:gd name="T83" fmla="*/ 39 h 52"/>
                  <a:gd name="T84" fmla="*/ 50 w 89"/>
                  <a:gd name="T85" fmla="*/ 45 h 52"/>
                  <a:gd name="T86" fmla="*/ 54 w 89"/>
                  <a:gd name="T87" fmla="*/ 49 h 52"/>
                  <a:gd name="T88" fmla="*/ 61 w 89"/>
                  <a:gd name="T89" fmla="*/ 52 h 52"/>
                  <a:gd name="T90" fmla="*/ 63 w 89"/>
                  <a:gd name="T91" fmla="*/ 47 h 52"/>
                  <a:gd name="T92" fmla="*/ 62 w 89"/>
                  <a:gd name="T93" fmla="*/ 42 h 52"/>
                  <a:gd name="T94" fmla="*/ 59 w 89"/>
                  <a:gd name="T95" fmla="*/ 38 h 52"/>
                  <a:gd name="T96" fmla="*/ 64 w 89"/>
                  <a:gd name="T97" fmla="*/ 36 h 52"/>
                  <a:gd name="T98" fmla="*/ 66 w 89"/>
                  <a:gd name="T99" fmla="*/ 33 h 52"/>
                  <a:gd name="T100" fmla="*/ 68 w 89"/>
                  <a:gd name="T101" fmla="*/ 30 h 52"/>
                  <a:gd name="T102" fmla="*/ 71 w 89"/>
                  <a:gd name="T103" fmla="*/ 30 h 52"/>
                  <a:gd name="T104" fmla="*/ 74 w 89"/>
                  <a:gd name="T105" fmla="*/ 29 h 52"/>
                  <a:gd name="T106" fmla="*/ 74 w 89"/>
                  <a:gd name="T107" fmla="*/ 34 h 52"/>
                  <a:gd name="T108" fmla="*/ 77 w 89"/>
                  <a:gd name="T109" fmla="*/ 34 h 52"/>
                  <a:gd name="T110" fmla="*/ 78 w 89"/>
                  <a:gd name="T111" fmla="*/ 32 h 52"/>
                  <a:gd name="T112" fmla="*/ 78 w 89"/>
                  <a:gd name="T113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52">
                    <a:moveTo>
                      <a:pt x="78" y="32"/>
                    </a:moveTo>
                    <a:cubicBezTo>
                      <a:pt x="79" y="33"/>
                      <a:pt x="79" y="34"/>
                      <a:pt x="81" y="33"/>
                    </a:cubicBezTo>
                    <a:cubicBezTo>
                      <a:pt x="82" y="33"/>
                      <a:pt x="83" y="31"/>
                      <a:pt x="84" y="31"/>
                    </a:cubicBezTo>
                    <a:cubicBezTo>
                      <a:pt x="89" y="30"/>
                      <a:pt x="83" y="28"/>
                      <a:pt x="81" y="26"/>
                    </a:cubicBezTo>
                    <a:cubicBezTo>
                      <a:pt x="80" y="25"/>
                      <a:pt x="80" y="26"/>
                      <a:pt x="79" y="27"/>
                    </a:cubicBezTo>
                    <a:cubicBezTo>
                      <a:pt x="79" y="28"/>
                      <a:pt x="76" y="27"/>
                      <a:pt x="75" y="27"/>
                    </a:cubicBezTo>
                    <a:cubicBezTo>
                      <a:pt x="71" y="25"/>
                      <a:pt x="77" y="22"/>
                      <a:pt x="78" y="21"/>
                    </a:cubicBezTo>
                    <a:cubicBezTo>
                      <a:pt x="78" y="21"/>
                      <a:pt x="74" y="22"/>
                      <a:pt x="74" y="22"/>
                    </a:cubicBezTo>
                    <a:cubicBezTo>
                      <a:pt x="72" y="23"/>
                      <a:pt x="70" y="23"/>
                      <a:pt x="68" y="25"/>
                    </a:cubicBezTo>
                    <a:cubicBezTo>
                      <a:pt x="67" y="26"/>
                      <a:pt x="66" y="28"/>
                      <a:pt x="65" y="29"/>
                    </a:cubicBezTo>
                    <a:cubicBezTo>
                      <a:pt x="64" y="32"/>
                      <a:pt x="63" y="30"/>
                      <a:pt x="62" y="28"/>
                    </a:cubicBezTo>
                    <a:cubicBezTo>
                      <a:pt x="61" y="26"/>
                      <a:pt x="59" y="27"/>
                      <a:pt x="57" y="27"/>
                    </a:cubicBezTo>
                    <a:cubicBezTo>
                      <a:pt x="55" y="27"/>
                      <a:pt x="54" y="24"/>
                      <a:pt x="53" y="23"/>
                    </a:cubicBezTo>
                    <a:cubicBezTo>
                      <a:pt x="51" y="21"/>
                      <a:pt x="54" y="19"/>
                      <a:pt x="52" y="17"/>
                    </a:cubicBezTo>
                    <a:cubicBezTo>
                      <a:pt x="51" y="16"/>
                      <a:pt x="50" y="14"/>
                      <a:pt x="49" y="13"/>
                    </a:cubicBezTo>
                    <a:cubicBezTo>
                      <a:pt x="48" y="12"/>
                      <a:pt x="46" y="11"/>
                      <a:pt x="45" y="12"/>
                    </a:cubicBezTo>
                    <a:cubicBezTo>
                      <a:pt x="43" y="13"/>
                      <a:pt x="41" y="12"/>
                      <a:pt x="38" y="12"/>
                    </a:cubicBezTo>
                    <a:cubicBezTo>
                      <a:pt x="36" y="12"/>
                      <a:pt x="33" y="13"/>
                      <a:pt x="31" y="12"/>
                    </a:cubicBezTo>
                    <a:cubicBezTo>
                      <a:pt x="30" y="11"/>
                      <a:pt x="28" y="9"/>
                      <a:pt x="27" y="8"/>
                    </a:cubicBezTo>
                    <a:cubicBezTo>
                      <a:pt x="25" y="6"/>
                      <a:pt x="24" y="6"/>
                      <a:pt x="23" y="8"/>
                    </a:cubicBezTo>
                    <a:cubicBezTo>
                      <a:pt x="22" y="9"/>
                      <a:pt x="21" y="10"/>
                      <a:pt x="19" y="10"/>
                    </a:cubicBezTo>
                    <a:cubicBezTo>
                      <a:pt x="16" y="10"/>
                      <a:pt x="16" y="8"/>
                      <a:pt x="17" y="6"/>
                    </a:cubicBezTo>
                    <a:cubicBezTo>
                      <a:pt x="18" y="3"/>
                      <a:pt x="18" y="3"/>
                      <a:pt x="15" y="1"/>
                    </a:cubicBezTo>
                    <a:cubicBezTo>
                      <a:pt x="15" y="2"/>
                      <a:pt x="15" y="4"/>
                      <a:pt x="15" y="5"/>
                    </a:cubicBezTo>
                    <a:cubicBezTo>
                      <a:pt x="15" y="7"/>
                      <a:pt x="16" y="8"/>
                      <a:pt x="14" y="8"/>
                    </a:cubicBezTo>
                    <a:cubicBezTo>
                      <a:pt x="12" y="7"/>
                      <a:pt x="12" y="4"/>
                      <a:pt x="13" y="3"/>
                    </a:cubicBezTo>
                    <a:cubicBezTo>
                      <a:pt x="13" y="3"/>
                      <a:pt x="15" y="0"/>
                      <a:pt x="14" y="0"/>
                    </a:cubicBezTo>
                    <a:cubicBezTo>
                      <a:pt x="9" y="1"/>
                      <a:pt x="5" y="2"/>
                      <a:pt x="1" y="4"/>
                    </a:cubicBezTo>
                    <a:cubicBezTo>
                      <a:pt x="0" y="4"/>
                      <a:pt x="1" y="14"/>
                      <a:pt x="1" y="15"/>
                    </a:cubicBezTo>
                    <a:cubicBezTo>
                      <a:pt x="1" y="18"/>
                      <a:pt x="1" y="21"/>
                      <a:pt x="1" y="23"/>
                    </a:cubicBezTo>
                    <a:cubicBezTo>
                      <a:pt x="1" y="25"/>
                      <a:pt x="0" y="26"/>
                      <a:pt x="2" y="26"/>
                    </a:cubicBezTo>
                    <a:cubicBezTo>
                      <a:pt x="3" y="26"/>
                      <a:pt x="4" y="26"/>
                      <a:pt x="6" y="26"/>
                    </a:cubicBezTo>
                    <a:cubicBezTo>
                      <a:pt x="8" y="26"/>
                      <a:pt x="5" y="24"/>
                      <a:pt x="6" y="23"/>
                    </a:cubicBezTo>
                    <a:cubicBezTo>
                      <a:pt x="7" y="21"/>
                      <a:pt x="9" y="22"/>
                      <a:pt x="10" y="20"/>
                    </a:cubicBezTo>
                    <a:cubicBezTo>
                      <a:pt x="12" y="19"/>
                      <a:pt x="12" y="19"/>
                      <a:pt x="13" y="18"/>
                    </a:cubicBezTo>
                    <a:cubicBezTo>
                      <a:pt x="15" y="17"/>
                      <a:pt x="16" y="18"/>
                      <a:pt x="17" y="19"/>
                    </a:cubicBezTo>
                    <a:cubicBezTo>
                      <a:pt x="18" y="20"/>
                      <a:pt x="21" y="20"/>
                      <a:pt x="21" y="20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5" y="27"/>
                      <a:pt x="26" y="27"/>
                    </a:cubicBezTo>
                    <a:cubicBezTo>
                      <a:pt x="31" y="27"/>
                      <a:pt x="31" y="30"/>
                      <a:pt x="33" y="34"/>
                    </a:cubicBezTo>
                    <a:cubicBezTo>
                      <a:pt x="34" y="35"/>
                      <a:pt x="36" y="36"/>
                      <a:pt x="38" y="37"/>
                    </a:cubicBezTo>
                    <a:cubicBezTo>
                      <a:pt x="39" y="37"/>
                      <a:pt x="40" y="38"/>
                      <a:pt x="41" y="39"/>
                    </a:cubicBezTo>
                    <a:cubicBezTo>
                      <a:pt x="44" y="41"/>
                      <a:pt x="47" y="44"/>
                      <a:pt x="50" y="45"/>
                    </a:cubicBezTo>
                    <a:cubicBezTo>
                      <a:pt x="54" y="46"/>
                      <a:pt x="54" y="46"/>
                      <a:pt x="54" y="49"/>
                    </a:cubicBezTo>
                    <a:cubicBezTo>
                      <a:pt x="56" y="49"/>
                      <a:pt x="59" y="51"/>
                      <a:pt x="61" y="52"/>
                    </a:cubicBezTo>
                    <a:cubicBezTo>
                      <a:pt x="61" y="49"/>
                      <a:pt x="60" y="49"/>
                      <a:pt x="63" y="47"/>
                    </a:cubicBezTo>
                    <a:cubicBezTo>
                      <a:pt x="64" y="45"/>
                      <a:pt x="62" y="44"/>
                      <a:pt x="62" y="42"/>
                    </a:cubicBezTo>
                    <a:cubicBezTo>
                      <a:pt x="63" y="39"/>
                      <a:pt x="60" y="40"/>
                      <a:pt x="59" y="38"/>
                    </a:cubicBezTo>
                    <a:cubicBezTo>
                      <a:pt x="58" y="36"/>
                      <a:pt x="63" y="37"/>
                      <a:pt x="64" y="36"/>
                    </a:cubicBezTo>
                    <a:cubicBezTo>
                      <a:pt x="67" y="35"/>
                      <a:pt x="64" y="32"/>
                      <a:pt x="66" y="33"/>
                    </a:cubicBezTo>
                    <a:cubicBezTo>
                      <a:pt x="70" y="33"/>
                      <a:pt x="66" y="30"/>
                      <a:pt x="68" y="30"/>
                    </a:cubicBezTo>
                    <a:cubicBezTo>
                      <a:pt x="69" y="29"/>
                      <a:pt x="70" y="31"/>
                      <a:pt x="71" y="30"/>
                    </a:cubicBezTo>
                    <a:cubicBezTo>
                      <a:pt x="72" y="30"/>
                      <a:pt x="73" y="29"/>
                      <a:pt x="74" y="29"/>
                    </a:cubicBezTo>
                    <a:cubicBezTo>
                      <a:pt x="76" y="29"/>
                      <a:pt x="74" y="33"/>
                      <a:pt x="74" y="34"/>
                    </a:cubicBezTo>
                    <a:cubicBezTo>
                      <a:pt x="75" y="34"/>
                      <a:pt x="77" y="31"/>
                      <a:pt x="77" y="34"/>
                    </a:cubicBezTo>
                    <a:cubicBezTo>
                      <a:pt x="77" y="34"/>
                      <a:pt x="77" y="32"/>
                      <a:pt x="78" y="32"/>
                    </a:cubicBezTo>
                    <a:cubicBezTo>
                      <a:pt x="79" y="32"/>
                      <a:pt x="77" y="32"/>
                      <a:pt x="78" y="3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93" name="Freeform 694">
                <a:extLst>
                  <a:ext uri="{FF2B5EF4-FFF2-40B4-BE49-F238E27FC236}">
                    <a16:creationId xmlns:a16="http://schemas.microsoft.com/office/drawing/2014/main" id="{814D8704-60B8-8A46-9A02-1DFC6BE1D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0072" y="8038974"/>
                <a:ext cx="0" cy="851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94" name="Freeform 695">
                <a:extLst>
                  <a:ext uri="{FF2B5EF4-FFF2-40B4-BE49-F238E27FC236}">
                    <a16:creationId xmlns:a16="http://schemas.microsoft.com/office/drawing/2014/main" id="{2240640D-A9F1-4C4B-A4D9-6E819610B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98" y="7706818"/>
                <a:ext cx="574108" cy="357706"/>
              </a:xfrm>
              <a:custGeom>
                <a:avLst/>
                <a:gdLst>
                  <a:gd name="T0" fmla="*/ 73 w 73"/>
                  <a:gd name="T1" fmla="*/ 28 h 43"/>
                  <a:gd name="T2" fmla="*/ 69 w 73"/>
                  <a:gd name="T3" fmla="*/ 27 h 43"/>
                  <a:gd name="T4" fmla="*/ 65 w 73"/>
                  <a:gd name="T5" fmla="*/ 24 h 43"/>
                  <a:gd name="T6" fmla="*/ 58 w 73"/>
                  <a:gd name="T7" fmla="*/ 20 h 43"/>
                  <a:gd name="T8" fmla="*/ 52 w 73"/>
                  <a:gd name="T9" fmla="*/ 16 h 43"/>
                  <a:gd name="T10" fmla="*/ 47 w 73"/>
                  <a:gd name="T11" fmla="*/ 9 h 43"/>
                  <a:gd name="T12" fmla="*/ 40 w 73"/>
                  <a:gd name="T13" fmla="*/ 5 h 43"/>
                  <a:gd name="T14" fmla="*/ 40 w 73"/>
                  <a:gd name="T15" fmla="*/ 2 h 43"/>
                  <a:gd name="T16" fmla="*/ 36 w 73"/>
                  <a:gd name="T17" fmla="*/ 1 h 43"/>
                  <a:gd name="T18" fmla="*/ 34 w 73"/>
                  <a:gd name="T19" fmla="*/ 0 h 43"/>
                  <a:gd name="T20" fmla="*/ 31 w 73"/>
                  <a:gd name="T21" fmla="*/ 1 h 43"/>
                  <a:gd name="T22" fmla="*/ 28 w 73"/>
                  <a:gd name="T23" fmla="*/ 3 h 43"/>
                  <a:gd name="T24" fmla="*/ 25 w 73"/>
                  <a:gd name="T25" fmla="*/ 6 h 43"/>
                  <a:gd name="T26" fmla="*/ 22 w 73"/>
                  <a:gd name="T27" fmla="*/ 8 h 43"/>
                  <a:gd name="T28" fmla="*/ 17 w 73"/>
                  <a:gd name="T29" fmla="*/ 8 h 43"/>
                  <a:gd name="T30" fmla="*/ 12 w 73"/>
                  <a:gd name="T31" fmla="*/ 2 h 43"/>
                  <a:gd name="T32" fmla="*/ 2 w 73"/>
                  <a:gd name="T33" fmla="*/ 5 h 43"/>
                  <a:gd name="T34" fmla="*/ 5 w 73"/>
                  <a:gd name="T35" fmla="*/ 12 h 43"/>
                  <a:gd name="T36" fmla="*/ 8 w 73"/>
                  <a:gd name="T37" fmla="*/ 17 h 43"/>
                  <a:gd name="T38" fmla="*/ 8 w 73"/>
                  <a:gd name="T39" fmla="*/ 19 h 43"/>
                  <a:gd name="T40" fmla="*/ 10 w 73"/>
                  <a:gd name="T41" fmla="*/ 22 h 43"/>
                  <a:gd name="T42" fmla="*/ 9 w 73"/>
                  <a:gd name="T43" fmla="*/ 26 h 43"/>
                  <a:gd name="T44" fmla="*/ 9 w 73"/>
                  <a:gd name="T45" fmla="*/ 31 h 43"/>
                  <a:gd name="T46" fmla="*/ 14 w 73"/>
                  <a:gd name="T47" fmla="*/ 29 h 43"/>
                  <a:gd name="T48" fmla="*/ 17 w 73"/>
                  <a:gd name="T49" fmla="*/ 26 h 43"/>
                  <a:gd name="T50" fmla="*/ 27 w 73"/>
                  <a:gd name="T51" fmla="*/ 27 h 43"/>
                  <a:gd name="T52" fmla="*/ 37 w 73"/>
                  <a:gd name="T53" fmla="*/ 31 h 43"/>
                  <a:gd name="T54" fmla="*/ 45 w 73"/>
                  <a:gd name="T55" fmla="*/ 35 h 43"/>
                  <a:gd name="T56" fmla="*/ 46 w 73"/>
                  <a:gd name="T57" fmla="*/ 37 h 43"/>
                  <a:gd name="T58" fmla="*/ 48 w 73"/>
                  <a:gd name="T59" fmla="*/ 42 h 43"/>
                  <a:gd name="T60" fmla="*/ 53 w 73"/>
                  <a:gd name="T61" fmla="*/ 43 h 43"/>
                  <a:gd name="T62" fmla="*/ 57 w 73"/>
                  <a:gd name="T63" fmla="*/ 40 h 43"/>
                  <a:gd name="T64" fmla="*/ 62 w 73"/>
                  <a:gd name="T65" fmla="*/ 38 h 43"/>
                  <a:gd name="T66" fmla="*/ 65 w 73"/>
                  <a:gd name="T67" fmla="*/ 33 h 43"/>
                  <a:gd name="T68" fmla="*/ 69 w 73"/>
                  <a:gd name="T69" fmla="*/ 31 h 43"/>
                  <a:gd name="T70" fmla="*/ 73 w 73"/>
                  <a:gd name="T71" fmla="*/ 31 h 43"/>
                  <a:gd name="T72" fmla="*/ 73 w 73"/>
                  <a:gd name="T7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43">
                    <a:moveTo>
                      <a:pt x="73" y="28"/>
                    </a:moveTo>
                    <a:cubicBezTo>
                      <a:pt x="72" y="27"/>
                      <a:pt x="71" y="27"/>
                      <a:pt x="69" y="27"/>
                    </a:cubicBezTo>
                    <a:cubicBezTo>
                      <a:pt x="68" y="26"/>
                      <a:pt x="66" y="25"/>
                      <a:pt x="65" y="24"/>
                    </a:cubicBezTo>
                    <a:cubicBezTo>
                      <a:pt x="63" y="23"/>
                      <a:pt x="60" y="22"/>
                      <a:pt x="58" y="20"/>
                    </a:cubicBezTo>
                    <a:cubicBezTo>
                      <a:pt x="57" y="18"/>
                      <a:pt x="54" y="18"/>
                      <a:pt x="52" y="16"/>
                    </a:cubicBezTo>
                    <a:cubicBezTo>
                      <a:pt x="51" y="13"/>
                      <a:pt x="50" y="9"/>
                      <a:pt x="47" y="9"/>
                    </a:cubicBezTo>
                    <a:cubicBezTo>
                      <a:pt x="44" y="9"/>
                      <a:pt x="40" y="9"/>
                      <a:pt x="40" y="5"/>
                    </a:cubicBezTo>
                    <a:cubicBezTo>
                      <a:pt x="40" y="4"/>
                      <a:pt x="41" y="2"/>
                      <a:pt x="40" y="2"/>
                    </a:cubicBezTo>
                    <a:cubicBezTo>
                      <a:pt x="39" y="1"/>
                      <a:pt x="38" y="2"/>
                      <a:pt x="36" y="1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33" y="0"/>
                      <a:pt x="32" y="1"/>
                      <a:pt x="31" y="1"/>
                    </a:cubicBezTo>
                    <a:cubicBezTo>
                      <a:pt x="30" y="0"/>
                      <a:pt x="29" y="3"/>
                      <a:pt x="28" y="3"/>
                    </a:cubicBezTo>
                    <a:cubicBezTo>
                      <a:pt x="27" y="3"/>
                      <a:pt x="24" y="4"/>
                      <a:pt x="25" y="6"/>
                    </a:cubicBezTo>
                    <a:cubicBezTo>
                      <a:pt x="26" y="9"/>
                      <a:pt x="25" y="8"/>
                      <a:pt x="22" y="8"/>
                    </a:cubicBezTo>
                    <a:cubicBezTo>
                      <a:pt x="21" y="8"/>
                      <a:pt x="18" y="8"/>
                      <a:pt x="17" y="8"/>
                    </a:cubicBezTo>
                    <a:cubicBezTo>
                      <a:pt x="15" y="6"/>
                      <a:pt x="14" y="4"/>
                      <a:pt x="12" y="2"/>
                    </a:cubicBezTo>
                    <a:cubicBezTo>
                      <a:pt x="9" y="0"/>
                      <a:pt x="5" y="3"/>
                      <a:pt x="2" y="5"/>
                    </a:cubicBezTo>
                    <a:cubicBezTo>
                      <a:pt x="3" y="6"/>
                      <a:pt x="6" y="10"/>
                      <a:pt x="5" y="12"/>
                    </a:cubicBezTo>
                    <a:cubicBezTo>
                      <a:pt x="0" y="15"/>
                      <a:pt x="6" y="15"/>
                      <a:pt x="8" y="17"/>
                    </a:cubicBezTo>
                    <a:cubicBezTo>
                      <a:pt x="8" y="17"/>
                      <a:pt x="8" y="19"/>
                      <a:pt x="8" y="19"/>
                    </a:cubicBezTo>
                    <a:cubicBezTo>
                      <a:pt x="7" y="20"/>
                      <a:pt x="9" y="22"/>
                      <a:pt x="10" y="22"/>
                    </a:cubicBezTo>
                    <a:cubicBezTo>
                      <a:pt x="10" y="23"/>
                      <a:pt x="9" y="24"/>
                      <a:pt x="9" y="26"/>
                    </a:cubicBezTo>
                    <a:cubicBezTo>
                      <a:pt x="9" y="27"/>
                      <a:pt x="9" y="29"/>
                      <a:pt x="9" y="31"/>
                    </a:cubicBezTo>
                    <a:cubicBezTo>
                      <a:pt x="11" y="31"/>
                      <a:pt x="12" y="31"/>
                      <a:pt x="14" y="29"/>
                    </a:cubicBezTo>
                    <a:cubicBezTo>
                      <a:pt x="15" y="28"/>
                      <a:pt x="16" y="27"/>
                      <a:pt x="17" y="26"/>
                    </a:cubicBezTo>
                    <a:cubicBezTo>
                      <a:pt x="21" y="26"/>
                      <a:pt x="24" y="25"/>
                      <a:pt x="27" y="27"/>
                    </a:cubicBezTo>
                    <a:cubicBezTo>
                      <a:pt x="29" y="30"/>
                      <a:pt x="35" y="28"/>
                      <a:pt x="37" y="31"/>
                    </a:cubicBezTo>
                    <a:cubicBezTo>
                      <a:pt x="39" y="34"/>
                      <a:pt x="41" y="35"/>
                      <a:pt x="45" y="35"/>
                    </a:cubicBezTo>
                    <a:cubicBezTo>
                      <a:pt x="46" y="35"/>
                      <a:pt x="46" y="35"/>
                      <a:pt x="46" y="37"/>
                    </a:cubicBezTo>
                    <a:cubicBezTo>
                      <a:pt x="46" y="40"/>
                      <a:pt x="46" y="40"/>
                      <a:pt x="48" y="42"/>
                    </a:cubicBezTo>
                    <a:cubicBezTo>
                      <a:pt x="50" y="42"/>
                      <a:pt x="51" y="43"/>
                      <a:pt x="53" y="43"/>
                    </a:cubicBezTo>
                    <a:cubicBezTo>
                      <a:pt x="56" y="43"/>
                      <a:pt x="56" y="42"/>
                      <a:pt x="57" y="40"/>
                    </a:cubicBezTo>
                    <a:cubicBezTo>
                      <a:pt x="58" y="38"/>
                      <a:pt x="60" y="39"/>
                      <a:pt x="62" y="38"/>
                    </a:cubicBezTo>
                    <a:cubicBezTo>
                      <a:pt x="64" y="37"/>
                      <a:pt x="64" y="35"/>
                      <a:pt x="65" y="33"/>
                    </a:cubicBezTo>
                    <a:cubicBezTo>
                      <a:pt x="65" y="31"/>
                      <a:pt x="68" y="33"/>
                      <a:pt x="69" y="31"/>
                    </a:cubicBezTo>
                    <a:cubicBezTo>
                      <a:pt x="69" y="29"/>
                      <a:pt x="72" y="31"/>
                      <a:pt x="73" y="31"/>
                    </a:cubicBezTo>
                    <a:cubicBezTo>
                      <a:pt x="73" y="30"/>
                      <a:pt x="73" y="29"/>
                      <a:pt x="73" y="2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95" name="Freeform 696">
                <a:extLst>
                  <a:ext uri="{FF2B5EF4-FFF2-40B4-BE49-F238E27FC236}">
                    <a16:creationId xmlns:a16="http://schemas.microsoft.com/office/drawing/2014/main" id="{7AD02108-B9ED-7B47-BF9A-66C909188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4202" y="7789147"/>
                <a:ext cx="313881" cy="224276"/>
              </a:xfrm>
              <a:custGeom>
                <a:avLst/>
                <a:gdLst>
                  <a:gd name="T0" fmla="*/ 30 w 40"/>
                  <a:gd name="T1" fmla="*/ 10 h 27"/>
                  <a:gd name="T2" fmla="*/ 25 w 40"/>
                  <a:gd name="T3" fmla="*/ 10 h 27"/>
                  <a:gd name="T4" fmla="*/ 21 w 40"/>
                  <a:gd name="T5" fmla="*/ 8 h 27"/>
                  <a:gd name="T6" fmla="*/ 19 w 40"/>
                  <a:gd name="T7" fmla="*/ 9 h 27"/>
                  <a:gd name="T8" fmla="*/ 17 w 40"/>
                  <a:gd name="T9" fmla="*/ 9 h 27"/>
                  <a:gd name="T10" fmla="*/ 10 w 40"/>
                  <a:gd name="T11" fmla="*/ 8 h 27"/>
                  <a:gd name="T12" fmla="*/ 12 w 40"/>
                  <a:gd name="T13" fmla="*/ 5 h 27"/>
                  <a:gd name="T14" fmla="*/ 16 w 40"/>
                  <a:gd name="T15" fmla="*/ 7 h 27"/>
                  <a:gd name="T16" fmla="*/ 19 w 40"/>
                  <a:gd name="T17" fmla="*/ 5 h 27"/>
                  <a:gd name="T18" fmla="*/ 16 w 40"/>
                  <a:gd name="T19" fmla="*/ 6 h 27"/>
                  <a:gd name="T20" fmla="*/ 16 w 40"/>
                  <a:gd name="T21" fmla="*/ 1 h 27"/>
                  <a:gd name="T22" fmla="*/ 14 w 40"/>
                  <a:gd name="T23" fmla="*/ 2 h 27"/>
                  <a:gd name="T24" fmla="*/ 10 w 40"/>
                  <a:gd name="T25" fmla="*/ 2 h 27"/>
                  <a:gd name="T26" fmla="*/ 8 w 40"/>
                  <a:gd name="T27" fmla="*/ 5 h 27"/>
                  <a:gd name="T28" fmla="*/ 6 w 40"/>
                  <a:gd name="T29" fmla="*/ 8 h 27"/>
                  <a:gd name="T30" fmla="*/ 1 w 40"/>
                  <a:gd name="T31" fmla="*/ 10 h 27"/>
                  <a:gd name="T32" fmla="*/ 4 w 40"/>
                  <a:gd name="T33" fmla="*/ 14 h 27"/>
                  <a:gd name="T34" fmla="*/ 4 w 40"/>
                  <a:gd name="T35" fmla="*/ 19 h 27"/>
                  <a:gd name="T36" fmla="*/ 4 w 40"/>
                  <a:gd name="T37" fmla="*/ 24 h 27"/>
                  <a:gd name="T38" fmla="*/ 9 w 40"/>
                  <a:gd name="T39" fmla="*/ 22 h 27"/>
                  <a:gd name="T40" fmla="*/ 12 w 40"/>
                  <a:gd name="T41" fmla="*/ 20 h 27"/>
                  <a:gd name="T42" fmla="*/ 17 w 40"/>
                  <a:gd name="T43" fmla="*/ 17 h 27"/>
                  <a:gd name="T44" fmla="*/ 20 w 40"/>
                  <a:gd name="T45" fmla="*/ 17 h 27"/>
                  <a:gd name="T46" fmla="*/ 22 w 40"/>
                  <a:gd name="T47" fmla="*/ 21 h 27"/>
                  <a:gd name="T48" fmla="*/ 21 w 40"/>
                  <a:gd name="T49" fmla="*/ 24 h 27"/>
                  <a:gd name="T50" fmla="*/ 27 w 40"/>
                  <a:gd name="T51" fmla="*/ 23 h 27"/>
                  <a:gd name="T52" fmla="*/ 32 w 40"/>
                  <a:gd name="T53" fmla="*/ 21 h 27"/>
                  <a:gd name="T54" fmla="*/ 39 w 40"/>
                  <a:gd name="T55" fmla="*/ 21 h 27"/>
                  <a:gd name="T56" fmla="*/ 38 w 40"/>
                  <a:gd name="T57" fmla="*/ 18 h 27"/>
                  <a:gd name="T58" fmla="*/ 36 w 40"/>
                  <a:gd name="T59" fmla="*/ 14 h 27"/>
                  <a:gd name="T60" fmla="*/ 32 w 40"/>
                  <a:gd name="T61" fmla="*/ 9 h 27"/>
                  <a:gd name="T62" fmla="*/ 30 w 40"/>
                  <a:gd name="T63" fmla="*/ 10 h 27"/>
                  <a:gd name="T64" fmla="*/ 30 w 40"/>
                  <a:gd name="T6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" h="27">
                    <a:moveTo>
                      <a:pt x="30" y="10"/>
                    </a:moveTo>
                    <a:cubicBezTo>
                      <a:pt x="28" y="11"/>
                      <a:pt x="27" y="10"/>
                      <a:pt x="25" y="10"/>
                    </a:cubicBezTo>
                    <a:cubicBezTo>
                      <a:pt x="23" y="10"/>
                      <a:pt x="22" y="8"/>
                      <a:pt x="21" y="8"/>
                    </a:cubicBezTo>
                    <a:cubicBezTo>
                      <a:pt x="20" y="8"/>
                      <a:pt x="20" y="9"/>
                      <a:pt x="19" y="9"/>
                    </a:cubicBezTo>
                    <a:cubicBezTo>
                      <a:pt x="19" y="10"/>
                      <a:pt x="18" y="9"/>
                      <a:pt x="17" y="9"/>
                    </a:cubicBezTo>
                    <a:cubicBezTo>
                      <a:pt x="15" y="9"/>
                      <a:pt x="12" y="9"/>
                      <a:pt x="10" y="8"/>
                    </a:cubicBezTo>
                    <a:cubicBezTo>
                      <a:pt x="9" y="7"/>
                      <a:pt x="12" y="5"/>
                      <a:pt x="12" y="5"/>
                    </a:cubicBezTo>
                    <a:cubicBezTo>
                      <a:pt x="14" y="4"/>
                      <a:pt x="15" y="7"/>
                      <a:pt x="16" y="7"/>
                    </a:cubicBezTo>
                    <a:cubicBezTo>
                      <a:pt x="18" y="7"/>
                      <a:pt x="19" y="6"/>
                      <a:pt x="19" y="5"/>
                    </a:cubicBezTo>
                    <a:cubicBezTo>
                      <a:pt x="18" y="4"/>
                      <a:pt x="17" y="6"/>
                      <a:pt x="16" y="6"/>
                    </a:cubicBezTo>
                    <a:cubicBezTo>
                      <a:pt x="15" y="5"/>
                      <a:pt x="17" y="2"/>
                      <a:pt x="16" y="1"/>
                    </a:cubicBezTo>
                    <a:cubicBezTo>
                      <a:pt x="16" y="0"/>
                      <a:pt x="14" y="2"/>
                      <a:pt x="14" y="2"/>
                    </a:cubicBezTo>
                    <a:cubicBezTo>
                      <a:pt x="12" y="3"/>
                      <a:pt x="11" y="1"/>
                      <a:pt x="10" y="2"/>
                    </a:cubicBezTo>
                    <a:cubicBezTo>
                      <a:pt x="8" y="2"/>
                      <a:pt x="12" y="5"/>
                      <a:pt x="8" y="5"/>
                    </a:cubicBezTo>
                    <a:cubicBezTo>
                      <a:pt x="6" y="4"/>
                      <a:pt x="9" y="8"/>
                      <a:pt x="6" y="8"/>
                    </a:cubicBezTo>
                    <a:cubicBezTo>
                      <a:pt x="5" y="9"/>
                      <a:pt x="0" y="8"/>
                      <a:pt x="1" y="10"/>
                    </a:cubicBezTo>
                    <a:cubicBezTo>
                      <a:pt x="2" y="13"/>
                      <a:pt x="5" y="11"/>
                      <a:pt x="4" y="14"/>
                    </a:cubicBezTo>
                    <a:cubicBezTo>
                      <a:pt x="4" y="17"/>
                      <a:pt x="7" y="17"/>
                      <a:pt x="4" y="19"/>
                    </a:cubicBezTo>
                    <a:cubicBezTo>
                      <a:pt x="3" y="20"/>
                      <a:pt x="1" y="24"/>
                      <a:pt x="4" y="24"/>
                    </a:cubicBezTo>
                    <a:cubicBezTo>
                      <a:pt x="6" y="24"/>
                      <a:pt x="8" y="21"/>
                      <a:pt x="9" y="22"/>
                    </a:cubicBezTo>
                    <a:cubicBezTo>
                      <a:pt x="12" y="25"/>
                      <a:pt x="9" y="20"/>
                      <a:pt x="12" y="20"/>
                    </a:cubicBezTo>
                    <a:cubicBezTo>
                      <a:pt x="14" y="20"/>
                      <a:pt x="15" y="19"/>
                      <a:pt x="17" y="17"/>
                    </a:cubicBezTo>
                    <a:cubicBezTo>
                      <a:pt x="18" y="14"/>
                      <a:pt x="19" y="15"/>
                      <a:pt x="20" y="17"/>
                    </a:cubicBezTo>
                    <a:cubicBezTo>
                      <a:pt x="21" y="18"/>
                      <a:pt x="22" y="19"/>
                      <a:pt x="22" y="21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6" y="24"/>
                      <a:pt x="27" y="23"/>
                    </a:cubicBezTo>
                    <a:cubicBezTo>
                      <a:pt x="28" y="22"/>
                      <a:pt x="31" y="20"/>
                      <a:pt x="32" y="21"/>
                    </a:cubicBezTo>
                    <a:cubicBezTo>
                      <a:pt x="34" y="23"/>
                      <a:pt x="36" y="20"/>
                      <a:pt x="39" y="21"/>
                    </a:cubicBezTo>
                    <a:cubicBezTo>
                      <a:pt x="40" y="20"/>
                      <a:pt x="38" y="18"/>
                      <a:pt x="38" y="18"/>
                    </a:cubicBezTo>
                    <a:cubicBezTo>
                      <a:pt x="37" y="16"/>
                      <a:pt x="38" y="14"/>
                      <a:pt x="36" y="14"/>
                    </a:cubicBezTo>
                    <a:cubicBezTo>
                      <a:pt x="33" y="15"/>
                      <a:pt x="31" y="12"/>
                      <a:pt x="32" y="9"/>
                    </a:cubicBezTo>
                    <a:cubicBezTo>
                      <a:pt x="32" y="9"/>
                      <a:pt x="31" y="9"/>
                      <a:pt x="30" y="10"/>
                    </a:cubicBezTo>
                    <a:cubicBezTo>
                      <a:pt x="29" y="10"/>
                      <a:pt x="31" y="9"/>
                      <a:pt x="30" y="1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96" name="Freeform 697">
                <a:extLst>
                  <a:ext uri="{FF2B5EF4-FFF2-40B4-BE49-F238E27FC236}">
                    <a16:creationId xmlns:a16="http://schemas.microsoft.com/office/drawing/2014/main" id="{95DB7E39-485E-1B4B-B45D-37A9BC7C5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2024" y="7982196"/>
                <a:ext cx="651912" cy="616052"/>
              </a:xfrm>
              <a:custGeom>
                <a:avLst/>
                <a:gdLst>
                  <a:gd name="T0" fmla="*/ 8 w 83"/>
                  <a:gd name="T1" fmla="*/ 51 h 74"/>
                  <a:gd name="T2" fmla="*/ 9 w 83"/>
                  <a:gd name="T3" fmla="*/ 54 h 74"/>
                  <a:gd name="T4" fmla="*/ 11 w 83"/>
                  <a:gd name="T5" fmla="*/ 57 h 74"/>
                  <a:gd name="T6" fmla="*/ 5 w 83"/>
                  <a:gd name="T7" fmla="*/ 61 h 74"/>
                  <a:gd name="T8" fmla="*/ 3 w 83"/>
                  <a:gd name="T9" fmla="*/ 64 h 74"/>
                  <a:gd name="T10" fmla="*/ 6 w 83"/>
                  <a:gd name="T11" fmla="*/ 66 h 74"/>
                  <a:gd name="T12" fmla="*/ 13 w 83"/>
                  <a:gd name="T13" fmla="*/ 64 h 74"/>
                  <a:gd name="T14" fmla="*/ 19 w 83"/>
                  <a:gd name="T15" fmla="*/ 65 h 74"/>
                  <a:gd name="T16" fmla="*/ 23 w 83"/>
                  <a:gd name="T17" fmla="*/ 65 h 74"/>
                  <a:gd name="T18" fmla="*/ 28 w 83"/>
                  <a:gd name="T19" fmla="*/ 64 h 74"/>
                  <a:gd name="T20" fmla="*/ 29 w 83"/>
                  <a:gd name="T21" fmla="*/ 67 h 74"/>
                  <a:gd name="T22" fmla="*/ 32 w 83"/>
                  <a:gd name="T23" fmla="*/ 69 h 74"/>
                  <a:gd name="T24" fmla="*/ 33 w 83"/>
                  <a:gd name="T25" fmla="*/ 73 h 74"/>
                  <a:gd name="T26" fmla="*/ 34 w 83"/>
                  <a:gd name="T27" fmla="*/ 71 h 74"/>
                  <a:gd name="T28" fmla="*/ 36 w 83"/>
                  <a:gd name="T29" fmla="*/ 73 h 74"/>
                  <a:gd name="T30" fmla="*/ 43 w 83"/>
                  <a:gd name="T31" fmla="*/ 71 h 74"/>
                  <a:gd name="T32" fmla="*/ 46 w 83"/>
                  <a:gd name="T33" fmla="*/ 70 h 74"/>
                  <a:gd name="T34" fmla="*/ 50 w 83"/>
                  <a:gd name="T35" fmla="*/ 70 h 74"/>
                  <a:gd name="T36" fmla="*/ 48 w 83"/>
                  <a:gd name="T37" fmla="*/ 64 h 74"/>
                  <a:gd name="T38" fmla="*/ 46 w 83"/>
                  <a:gd name="T39" fmla="*/ 61 h 74"/>
                  <a:gd name="T40" fmla="*/ 44 w 83"/>
                  <a:gd name="T41" fmla="*/ 57 h 74"/>
                  <a:gd name="T42" fmla="*/ 46 w 83"/>
                  <a:gd name="T43" fmla="*/ 52 h 74"/>
                  <a:gd name="T44" fmla="*/ 49 w 83"/>
                  <a:gd name="T45" fmla="*/ 52 h 74"/>
                  <a:gd name="T46" fmla="*/ 52 w 83"/>
                  <a:gd name="T47" fmla="*/ 52 h 74"/>
                  <a:gd name="T48" fmla="*/ 57 w 83"/>
                  <a:gd name="T49" fmla="*/ 46 h 74"/>
                  <a:gd name="T50" fmla="*/ 60 w 83"/>
                  <a:gd name="T51" fmla="*/ 44 h 74"/>
                  <a:gd name="T52" fmla="*/ 62 w 83"/>
                  <a:gd name="T53" fmla="*/ 41 h 74"/>
                  <a:gd name="T54" fmla="*/ 65 w 83"/>
                  <a:gd name="T55" fmla="*/ 39 h 74"/>
                  <a:gd name="T56" fmla="*/ 66 w 83"/>
                  <a:gd name="T57" fmla="*/ 37 h 74"/>
                  <a:gd name="T58" fmla="*/ 69 w 83"/>
                  <a:gd name="T59" fmla="*/ 33 h 74"/>
                  <a:gd name="T60" fmla="*/ 71 w 83"/>
                  <a:gd name="T61" fmla="*/ 27 h 74"/>
                  <a:gd name="T62" fmla="*/ 66 w 83"/>
                  <a:gd name="T63" fmla="*/ 23 h 74"/>
                  <a:gd name="T64" fmla="*/ 65 w 83"/>
                  <a:gd name="T65" fmla="*/ 16 h 74"/>
                  <a:gd name="T66" fmla="*/ 70 w 83"/>
                  <a:gd name="T67" fmla="*/ 14 h 74"/>
                  <a:gd name="T68" fmla="*/ 74 w 83"/>
                  <a:gd name="T69" fmla="*/ 15 h 74"/>
                  <a:gd name="T70" fmla="*/ 77 w 83"/>
                  <a:gd name="T71" fmla="*/ 13 h 74"/>
                  <a:gd name="T72" fmla="*/ 83 w 83"/>
                  <a:gd name="T73" fmla="*/ 10 h 74"/>
                  <a:gd name="T74" fmla="*/ 76 w 83"/>
                  <a:gd name="T75" fmla="*/ 6 h 74"/>
                  <a:gd name="T76" fmla="*/ 74 w 83"/>
                  <a:gd name="T77" fmla="*/ 2 h 74"/>
                  <a:gd name="T78" fmla="*/ 71 w 83"/>
                  <a:gd name="T79" fmla="*/ 0 h 74"/>
                  <a:gd name="T80" fmla="*/ 65 w 83"/>
                  <a:gd name="T81" fmla="*/ 1 h 74"/>
                  <a:gd name="T82" fmla="*/ 56 w 83"/>
                  <a:gd name="T83" fmla="*/ 4 h 74"/>
                  <a:gd name="T84" fmla="*/ 53 w 83"/>
                  <a:gd name="T85" fmla="*/ 8 h 74"/>
                  <a:gd name="T86" fmla="*/ 51 w 83"/>
                  <a:gd name="T87" fmla="*/ 13 h 74"/>
                  <a:gd name="T88" fmla="*/ 48 w 83"/>
                  <a:gd name="T89" fmla="*/ 18 h 74"/>
                  <a:gd name="T90" fmla="*/ 47 w 83"/>
                  <a:gd name="T91" fmla="*/ 21 h 74"/>
                  <a:gd name="T92" fmla="*/ 43 w 83"/>
                  <a:gd name="T93" fmla="*/ 24 h 74"/>
                  <a:gd name="T94" fmla="*/ 41 w 83"/>
                  <a:gd name="T95" fmla="*/ 30 h 74"/>
                  <a:gd name="T96" fmla="*/ 38 w 83"/>
                  <a:gd name="T97" fmla="*/ 30 h 74"/>
                  <a:gd name="T98" fmla="*/ 34 w 83"/>
                  <a:gd name="T99" fmla="*/ 32 h 74"/>
                  <a:gd name="T100" fmla="*/ 30 w 83"/>
                  <a:gd name="T101" fmla="*/ 33 h 74"/>
                  <a:gd name="T102" fmla="*/ 27 w 83"/>
                  <a:gd name="T103" fmla="*/ 37 h 74"/>
                  <a:gd name="T104" fmla="*/ 22 w 83"/>
                  <a:gd name="T105" fmla="*/ 42 h 74"/>
                  <a:gd name="T106" fmla="*/ 13 w 83"/>
                  <a:gd name="T107" fmla="*/ 43 h 74"/>
                  <a:gd name="T108" fmla="*/ 0 w 83"/>
                  <a:gd name="T109" fmla="*/ 40 h 74"/>
                  <a:gd name="T110" fmla="*/ 3 w 83"/>
                  <a:gd name="T111" fmla="*/ 46 h 74"/>
                  <a:gd name="T112" fmla="*/ 8 w 83"/>
                  <a:gd name="T113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3" h="74">
                    <a:moveTo>
                      <a:pt x="8" y="51"/>
                    </a:moveTo>
                    <a:cubicBezTo>
                      <a:pt x="8" y="52"/>
                      <a:pt x="8" y="53"/>
                      <a:pt x="9" y="54"/>
                    </a:cubicBezTo>
                    <a:cubicBezTo>
                      <a:pt x="10" y="55"/>
                      <a:pt x="11" y="56"/>
                      <a:pt x="11" y="57"/>
                    </a:cubicBezTo>
                    <a:cubicBezTo>
                      <a:pt x="11" y="58"/>
                      <a:pt x="6" y="60"/>
                      <a:pt x="5" y="61"/>
                    </a:cubicBezTo>
                    <a:cubicBezTo>
                      <a:pt x="4" y="61"/>
                      <a:pt x="3" y="62"/>
                      <a:pt x="3" y="64"/>
                    </a:cubicBezTo>
                    <a:cubicBezTo>
                      <a:pt x="3" y="66"/>
                      <a:pt x="3" y="66"/>
                      <a:pt x="6" y="66"/>
                    </a:cubicBezTo>
                    <a:cubicBezTo>
                      <a:pt x="8" y="65"/>
                      <a:pt x="11" y="65"/>
                      <a:pt x="13" y="64"/>
                    </a:cubicBezTo>
                    <a:cubicBezTo>
                      <a:pt x="15" y="64"/>
                      <a:pt x="17" y="64"/>
                      <a:pt x="19" y="65"/>
                    </a:cubicBezTo>
                    <a:cubicBezTo>
                      <a:pt x="20" y="65"/>
                      <a:pt x="22" y="65"/>
                      <a:pt x="23" y="65"/>
                    </a:cubicBezTo>
                    <a:cubicBezTo>
                      <a:pt x="25" y="65"/>
                      <a:pt x="26" y="64"/>
                      <a:pt x="28" y="64"/>
                    </a:cubicBezTo>
                    <a:cubicBezTo>
                      <a:pt x="29" y="64"/>
                      <a:pt x="29" y="66"/>
                      <a:pt x="29" y="67"/>
                    </a:cubicBezTo>
                    <a:cubicBezTo>
                      <a:pt x="30" y="68"/>
                      <a:pt x="31" y="68"/>
                      <a:pt x="32" y="69"/>
                    </a:cubicBezTo>
                    <a:cubicBezTo>
                      <a:pt x="32" y="70"/>
                      <a:pt x="33" y="72"/>
                      <a:pt x="33" y="73"/>
                    </a:cubicBezTo>
                    <a:cubicBezTo>
                      <a:pt x="35" y="74"/>
                      <a:pt x="34" y="72"/>
                      <a:pt x="34" y="71"/>
                    </a:cubicBezTo>
                    <a:cubicBezTo>
                      <a:pt x="35" y="71"/>
                      <a:pt x="36" y="73"/>
                      <a:pt x="36" y="73"/>
                    </a:cubicBezTo>
                    <a:cubicBezTo>
                      <a:pt x="38" y="72"/>
                      <a:pt x="40" y="70"/>
                      <a:pt x="43" y="71"/>
                    </a:cubicBezTo>
                    <a:cubicBezTo>
                      <a:pt x="44" y="71"/>
                      <a:pt x="45" y="71"/>
                      <a:pt x="46" y="70"/>
                    </a:cubicBezTo>
                    <a:cubicBezTo>
                      <a:pt x="47" y="70"/>
                      <a:pt x="49" y="70"/>
                      <a:pt x="50" y="70"/>
                    </a:cubicBezTo>
                    <a:cubicBezTo>
                      <a:pt x="51" y="69"/>
                      <a:pt x="49" y="64"/>
                      <a:pt x="48" y="64"/>
                    </a:cubicBezTo>
                    <a:cubicBezTo>
                      <a:pt x="47" y="63"/>
                      <a:pt x="46" y="63"/>
                      <a:pt x="46" y="61"/>
                    </a:cubicBezTo>
                    <a:cubicBezTo>
                      <a:pt x="46" y="59"/>
                      <a:pt x="45" y="58"/>
                      <a:pt x="44" y="57"/>
                    </a:cubicBezTo>
                    <a:cubicBezTo>
                      <a:pt x="41" y="56"/>
                      <a:pt x="45" y="54"/>
                      <a:pt x="46" y="52"/>
                    </a:cubicBezTo>
                    <a:cubicBezTo>
                      <a:pt x="47" y="52"/>
                      <a:pt x="47" y="51"/>
                      <a:pt x="49" y="52"/>
                    </a:cubicBezTo>
                    <a:cubicBezTo>
                      <a:pt x="51" y="54"/>
                      <a:pt x="50" y="52"/>
                      <a:pt x="52" y="52"/>
                    </a:cubicBezTo>
                    <a:cubicBezTo>
                      <a:pt x="56" y="51"/>
                      <a:pt x="55" y="48"/>
                      <a:pt x="57" y="46"/>
                    </a:cubicBezTo>
                    <a:cubicBezTo>
                      <a:pt x="58" y="45"/>
                      <a:pt x="60" y="45"/>
                      <a:pt x="60" y="44"/>
                    </a:cubicBezTo>
                    <a:cubicBezTo>
                      <a:pt x="61" y="43"/>
                      <a:pt x="62" y="42"/>
                      <a:pt x="62" y="41"/>
                    </a:cubicBezTo>
                    <a:cubicBezTo>
                      <a:pt x="62" y="40"/>
                      <a:pt x="64" y="39"/>
                      <a:pt x="65" y="39"/>
                    </a:cubicBezTo>
                    <a:cubicBezTo>
                      <a:pt x="66" y="39"/>
                      <a:pt x="66" y="37"/>
                      <a:pt x="66" y="37"/>
                    </a:cubicBezTo>
                    <a:cubicBezTo>
                      <a:pt x="66" y="34"/>
                      <a:pt x="70" y="36"/>
                      <a:pt x="69" y="33"/>
                    </a:cubicBezTo>
                    <a:cubicBezTo>
                      <a:pt x="69" y="30"/>
                      <a:pt x="68" y="29"/>
                      <a:pt x="71" y="27"/>
                    </a:cubicBezTo>
                    <a:cubicBezTo>
                      <a:pt x="72" y="27"/>
                      <a:pt x="67" y="24"/>
                      <a:pt x="66" y="23"/>
                    </a:cubicBezTo>
                    <a:cubicBezTo>
                      <a:pt x="65" y="21"/>
                      <a:pt x="66" y="18"/>
                      <a:pt x="65" y="16"/>
                    </a:cubicBezTo>
                    <a:cubicBezTo>
                      <a:pt x="65" y="13"/>
                      <a:pt x="68" y="13"/>
                      <a:pt x="70" y="14"/>
                    </a:cubicBezTo>
                    <a:cubicBezTo>
                      <a:pt x="71" y="14"/>
                      <a:pt x="73" y="15"/>
                      <a:pt x="74" y="15"/>
                    </a:cubicBezTo>
                    <a:cubicBezTo>
                      <a:pt x="76" y="15"/>
                      <a:pt x="76" y="14"/>
                      <a:pt x="77" y="13"/>
                    </a:cubicBezTo>
                    <a:cubicBezTo>
                      <a:pt x="80" y="13"/>
                      <a:pt x="81" y="13"/>
                      <a:pt x="83" y="10"/>
                    </a:cubicBezTo>
                    <a:cubicBezTo>
                      <a:pt x="80" y="9"/>
                      <a:pt x="77" y="8"/>
                      <a:pt x="76" y="6"/>
                    </a:cubicBezTo>
                    <a:cubicBezTo>
                      <a:pt x="75" y="5"/>
                      <a:pt x="75" y="3"/>
                      <a:pt x="74" y="2"/>
                    </a:cubicBezTo>
                    <a:cubicBezTo>
                      <a:pt x="73" y="1"/>
                      <a:pt x="72" y="1"/>
                      <a:pt x="71" y="0"/>
                    </a:cubicBezTo>
                    <a:cubicBezTo>
                      <a:pt x="69" y="0"/>
                      <a:pt x="66" y="1"/>
                      <a:pt x="65" y="1"/>
                    </a:cubicBezTo>
                    <a:cubicBezTo>
                      <a:pt x="61" y="0"/>
                      <a:pt x="59" y="2"/>
                      <a:pt x="56" y="4"/>
                    </a:cubicBezTo>
                    <a:cubicBezTo>
                      <a:pt x="53" y="5"/>
                      <a:pt x="51" y="5"/>
                      <a:pt x="53" y="8"/>
                    </a:cubicBezTo>
                    <a:cubicBezTo>
                      <a:pt x="55" y="10"/>
                      <a:pt x="53" y="12"/>
                      <a:pt x="51" y="13"/>
                    </a:cubicBezTo>
                    <a:cubicBezTo>
                      <a:pt x="49" y="15"/>
                      <a:pt x="52" y="19"/>
                      <a:pt x="48" y="18"/>
                    </a:cubicBezTo>
                    <a:cubicBezTo>
                      <a:pt x="43" y="18"/>
                      <a:pt x="47" y="19"/>
                      <a:pt x="47" y="21"/>
                    </a:cubicBezTo>
                    <a:cubicBezTo>
                      <a:pt x="48" y="22"/>
                      <a:pt x="44" y="23"/>
                      <a:pt x="43" y="24"/>
                    </a:cubicBezTo>
                    <a:cubicBezTo>
                      <a:pt x="42" y="26"/>
                      <a:pt x="42" y="30"/>
                      <a:pt x="41" y="30"/>
                    </a:cubicBezTo>
                    <a:cubicBezTo>
                      <a:pt x="40" y="31"/>
                      <a:pt x="39" y="30"/>
                      <a:pt x="38" y="30"/>
                    </a:cubicBezTo>
                    <a:cubicBezTo>
                      <a:pt x="36" y="30"/>
                      <a:pt x="35" y="31"/>
                      <a:pt x="34" y="32"/>
                    </a:cubicBezTo>
                    <a:cubicBezTo>
                      <a:pt x="32" y="33"/>
                      <a:pt x="31" y="32"/>
                      <a:pt x="30" y="33"/>
                    </a:cubicBezTo>
                    <a:cubicBezTo>
                      <a:pt x="28" y="34"/>
                      <a:pt x="28" y="35"/>
                      <a:pt x="27" y="37"/>
                    </a:cubicBezTo>
                    <a:cubicBezTo>
                      <a:pt x="27" y="40"/>
                      <a:pt x="25" y="41"/>
                      <a:pt x="22" y="42"/>
                    </a:cubicBezTo>
                    <a:cubicBezTo>
                      <a:pt x="19" y="43"/>
                      <a:pt x="16" y="43"/>
                      <a:pt x="13" y="43"/>
                    </a:cubicBezTo>
                    <a:cubicBezTo>
                      <a:pt x="8" y="43"/>
                      <a:pt x="4" y="42"/>
                      <a:pt x="0" y="40"/>
                    </a:cubicBezTo>
                    <a:cubicBezTo>
                      <a:pt x="1" y="42"/>
                      <a:pt x="2" y="44"/>
                      <a:pt x="3" y="46"/>
                    </a:cubicBezTo>
                    <a:cubicBezTo>
                      <a:pt x="4" y="47"/>
                      <a:pt x="8" y="48"/>
                      <a:pt x="8" y="5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97" name="Freeform 698">
                <a:extLst>
                  <a:ext uri="{FF2B5EF4-FFF2-40B4-BE49-F238E27FC236}">
                    <a16:creationId xmlns:a16="http://schemas.microsoft.com/office/drawing/2014/main" id="{5D1F20BA-6DEA-BF42-A63E-70DD7CC08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830" y="7905544"/>
                <a:ext cx="590207" cy="442874"/>
              </a:xfrm>
              <a:custGeom>
                <a:avLst/>
                <a:gdLst>
                  <a:gd name="T0" fmla="*/ 72 w 75"/>
                  <a:gd name="T1" fmla="*/ 7 h 53"/>
                  <a:gd name="T2" fmla="*/ 69 w 75"/>
                  <a:gd name="T3" fmla="*/ 8 h 53"/>
                  <a:gd name="T4" fmla="*/ 67 w 75"/>
                  <a:gd name="T5" fmla="*/ 7 h 53"/>
                  <a:gd name="T6" fmla="*/ 62 w 75"/>
                  <a:gd name="T7" fmla="*/ 10 h 53"/>
                  <a:gd name="T8" fmla="*/ 57 w 75"/>
                  <a:gd name="T9" fmla="*/ 11 h 53"/>
                  <a:gd name="T10" fmla="*/ 57 w 75"/>
                  <a:gd name="T11" fmla="*/ 4 h 53"/>
                  <a:gd name="T12" fmla="*/ 54 w 75"/>
                  <a:gd name="T13" fmla="*/ 1 h 53"/>
                  <a:gd name="T14" fmla="*/ 50 w 75"/>
                  <a:gd name="T15" fmla="*/ 6 h 53"/>
                  <a:gd name="T16" fmla="*/ 47 w 75"/>
                  <a:gd name="T17" fmla="*/ 8 h 53"/>
                  <a:gd name="T18" fmla="*/ 44 w 75"/>
                  <a:gd name="T19" fmla="*/ 8 h 53"/>
                  <a:gd name="T20" fmla="*/ 39 w 75"/>
                  <a:gd name="T21" fmla="*/ 10 h 53"/>
                  <a:gd name="T22" fmla="*/ 34 w 75"/>
                  <a:gd name="T23" fmla="*/ 7 h 53"/>
                  <a:gd name="T24" fmla="*/ 28 w 75"/>
                  <a:gd name="T25" fmla="*/ 6 h 53"/>
                  <a:gd name="T26" fmla="*/ 27 w 75"/>
                  <a:gd name="T27" fmla="*/ 8 h 53"/>
                  <a:gd name="T28" fmla="*/ 24 w 75"/>
                  <a:gd name="T29" fmla="*/ 9 h 53"/>
                  <a:gd name="T30" fmla="*/ 21 w 75"/>
                  <a:gd name="T31" fmla="*/ 14 h 53"/>
                  <a:gd name="T32" fmla="*/ 15 w 75"/>
                  <a:gd name="T33" fmla="*/ 17 h 53"/>
                  <a:gd name="T34" fmla="*/ 11 w 75"/>
                  <a:gd name="T35" fmla="*/ 19 h 53"/>
                  <a:gd name="T36" fmla="*/ 5 w 75"/>
                  <a:gd name="T37" fmla="*/ 16 h 53"/>
                  <a:gd name="T38" fmla="*/ 4 w 75"/>
                  <a:gd name="T39" fmla="*/ 23 h 53"/>
                  <a:gd name="T40" fmla="*/ 3 w 75"/>
                  <a:gd name="T41" fmla="*/ 29 h 53"/>
                  <a:gd name="T42" fmla="*/ 2 w 75"/>
                  <a:gd name="T43" fmla="*/ 33 h 53"/>
                  <a:gd name="T44" fmla="*/ 3 w 75"/>
                  <a:gd name="T45" fmla="*/ 37 h 53"/>
                  <a:gd name="T46" fmla="*/ 4 w 75"/>
                  <a:gd name="T47" fmla="*/ 40 h 53"/>
                  <a:gd name="T48" fmla="*/ 8 w 75"/>
                  <a:gd name="T49" fmla="*/ 43 h 53"/>
                  <a:gd name="T50" fmla="*/ 4 w 75"/>
                  <a:gd name="T51" fmla="*/ 49 h 53"/>
                  <a:gd name="T52" fmla="*/ 29 w 75"/>
                  <a:gd name="T53" fmla="*/ 50 h 53"/>
                  <a:gd name="T54" fmla="*/ 32 w 75"/>
                  <a:gd name="T55" fmla="*/ 43 h 53"/>
                  <a:gd name="T56" fmla="*/ 39 w 75"/>
                  <a:gd name="T57" fmla="*/ 40 h 53"/>
                  <a:gd name="T58" fmla="*/ 43 w 75"/>
                  <a:gd name="T59" fmla="*/ 39 h 53"/>
                  <a:gd name="T60" fmla="*/ 45 w 75"/>
                  <a:gd name="T61" fmla="*/ 39 h 53"/>
                  <a:gd name="T62" fmla="*/ 47 w 75"/>
                  <a:gd name="T63" fmla="*/ 33 h 53"/>
                  <a:gd name="T64" fmla="*/ 51 w 75"/>
                  <a:gd name="T65" fmla="*/ 30 h 53"/>
                  <a:gd name="T66" fmla="*/ 51 w 75"/>
                  <a:gd name="T67" fmla="*/ 27 h 53"/>
                  <a:gd name="T68" fmla="*/ 55 w 75"/>
                  <a:gd name="T69" fmla="*/ 26 h 53"/>
                  <a:gd name="T70" fmla="*/ 55 w 75"/>
                  <a:gd name="T71" fmla="*/ 23 h 53"/>
                  <a:gd name="T72" fmla="*/ 58 w 75"/>
                  <a:gd name="T73" fmla="*/ 19 h 53"/>
                  <a:gd name="T74" fmla="*/ 56 w 75"/>
                  <a:gd name="T75" fmla="*/ 14 h 53"/>
                  <a:gd name="T76" fmla="*/ 63 w 75"/>
                  <a:gd name="T77" fmla="*/ 11 h 53"/>
                  <a:gd name="T78" fmla="*/ 70 w 75"/>
                  <a:gd name="T79" fmla="*/ 10 h 53"/>
                  <a:gd name="T80" fmla="*/ 74 w 75"/>
                  <a:gd name="T81" fmla="*/ 9 h 53"/>
                  <a:gd name="T82" fmla="*/ 75 w 75"/>
                  <a:gd name="T83" fmla="*/ 7 h 53"/>
                  <a:gd name="T84" fmla="*/ 72 w 75"/>
                  <a:gd name="T85" fmla="*/ 7 h 53"/>
                  <a:gd name="T86" fmla="*/ 72 w 75"/>
                  <a:gd name="T8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" h="53">
                    <a:moveTo>
                      <a:pt x="72" y="7"/>
                    </a:moveTo>
                    <a:cubicBezTo>
                      <a:pt x="71" y="7"/>
                      <a:pt x="70" y="9"/>
                      <a:pt x="69" y="8"/>
                    </a:cubicBezTo>
                    <a:cubicBezTo>
                      <a:pt x="68" y="8"/>
                      <a:pt x="68" y="6"/>
                      <a:pt x="67" y="7"/>
                    </a:cubicBezTo>
                    <a:cubicBezTo>
                      <a:pt x="65" y="7"/>
                      <a:pt x="63" y="9"/>
                      <a:pt x="62" y="10"/>
                    </a:cubicBezTo>
                    <a:cubicBezTo>
                      <a:pt x="61" y="10"/>
                      <a:pt x="59" y="12"/>
                      <a:pt x="57" y="11"/>
                    </a:cubicBezTo>
                    <a:cubicBezTo>
                      <a:pt x="56" y="10"/>
                      <a:pt x="59" y="6"/>
                      <a:pt x="57" y="4"/>
                    </a:cubicBezTo>
                    <a:cubicBezTo>
                      <a:pt x="57" y="4"/>
                      <a:pt x="55" y="0"/>
                      <a:pt x="54" y="1"/>
                    </a:cubicBezTo>
                    <a:cubicBezTo>
                      <a:pt x="53" y="3"/>
                      <a:pt x="52" y="5"/>
                      <a:pt x="50" y="6"/>
                    </a:cubicBezTo>
                    <a:cubicBezTo>
                      <a:pt x="48" y="7"/>
                      <a:pt x="47" y="6"/>
                      <a:pt x="47" y="8"/>
                    </a:cubicBezTo>
                    <a:cubicBezTo>
                      <a:pt x="46" y="11"/>
                      <a:pt x="45" y="7"/>
                      <a:pt x="44" y="8"/>
                    </a:cubicBezTo>
                    <a:cubicBezTo>
                      <a:pt x="42" y="9"/>
                      <a:pt x="41" y="10"/>
                      <a:pt x="39" y="10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3" y="7"/>
                      <a:pt x="28" y="6"/>
                      <a:pt x="28" y="6"/>
                    </a:cubicBezTo>
                    <a:cubicBezTo>
                      <a:pt x="27" y="7"/>
                      <a:pt x="28" y="8"/>
                      <a:pt x="27" y="8"/>
                    </a:cubicBezTo>
                    <a:cubicBezTo>
                      <a:pt x="26" y="8"/>
                      <a:pt x="24" y="8"/>
                      <a:pt x="24" y="9"/>
                    </a:cubicBezTo>
                    <a:cubicBezTo>
                      <a:pt x="23" y="11"/>
                      <a:pt x="23" y="13"/>
                      <a:pt x="21" y="14"/>
                    </a:cubicBezTo>
                    <a:cubicBezTo>
                      <a:pt x="18" y="16"/>
                      <a:pt x="17" y="15"/>
                      <a:pt x="15" y="17"/>
                    </a:cubicBezTo>
                    <a:cubicBezTo>
                      <a:pt x="14" y="19"/>
                      <a:pt x="12" y="19"/>
                      <a:pt x="11" y="19"/>
                    </a:cubicBezTo>
                    <a:cubicBezTo>
                      <a:pt x="10" y="18"/>
                      <a:pt x="5" y="17"/>
                      <a:pt x="5" y="16"/>
                    </a:cubicBezTo>
                    <a:cubicBezTo>
                      <a:pt x="5" y="19"/>
                      <a:pt x="5" y="21"/>
                      <a:pt x="4" y="23"/>
                    </a:cubicBezTo>
                    <a:cubicBezTo>
                      <a:pt x="2" y="25"/>
                      <a:pt x="0" y="27"/>
                      <a:pt x="3" y="29"/>
                    </a:cubicBezTo>
                    <a:cubicBezTo>
                      <a:pt x="4" y="30"/>
                      <a:pt x="2" y="31"/>
                      <a:pt x="2" y="33"/>
                    </a:cubicBezTo>
                    <a:cubicBezTo>
                      <a:pt x="2" y="34"/>
                      <a:pt x="2" y="36"/>
                      <a:pt x="3" y="37"/>
                    </a:cubicBezTo>
                    <a:cubicBezTo>
                      <a:pt x="3" y="39"/>
                      <a:pt x="2" y="40"/>
                      <a:pt x="4" y="40"/>
                    </a:cubicBezTo>
                    <a:cubicBezTo>
                      <a:pt x="7" y="41"/>
                      <a:pt x="8" y="40"/>
                      <a:pt x="8" y="43"/>
                    </a:cubicBezTo>
                    <a:cubicBezTo>
                      <a:pt x="8" y="45"/>
                      <a:pt x="5" y="48"/>
                      <a:pt x="4" y="49"/>
                    </a:cubicBezTo>
                    <a:cubicBezTo>
                      <a:pt x="12" y="53"/>
                      <a:pt x="21" y="52"/>
                      <a:pt x="29" y="50"/>
                    </a:cubicBezTo>
                    <a:cubicBezTo>
                      <a:pt x="32" y="49"/>
                      <a:pt x="31" y="45"/>
                      <a:pt x="32" y="43"/>
                    </a:cubicBezTo>
                    <a:cubicBezTo>
                      <a:pt x="33" y="41"/>
                      <a:pt x="37" y="42"/>
                      <a:pt x="39" y="40"/>
                    </a:cubicBezTo>
                    <a:cubicBezTo>
                      <a:pt x="40" y="40"/>
                      <a:pt x="41" y="39"/>
                      <a:pt x="43" y="39"/>
                    </a:cubicBezTo>
                    <a:cubicBezTo>
                      <a:pt x="43" y="39"/>
                      <a:pt x="45" y="40"/>
                      <a:pt x="45" y="39"/>
                    </a:cubicBezTo>
                    <a:cubicBezTo>
                      <a:pt x="46" y="37"/>
                      <a:pt x="46" y="35"/>
                      <a:pt x="47" y="33"/>
                    </a:cubicBezTo>
                    <a:cubicBezTo>
                      <a:pt x="48" y="32"/>
                      <a:pt x="52" y="31"/>
                      <a:pt x="51" y="30"/>
                    </a:cubicBezTo>
                    <a:cubicBezTo>
                      <a:pt x="51" y="29"/>
                      <a:pt x="47" y="27"/>
                      <a:pt x="51" y="27"/>
                    </a:cubicBezTo>
                    <a:cubicBezTo>
                      <a:pt x="52" y="27"/>
                      <a:pt x="54" y="28"/>
                      <a:pt x="55" y="26"/>
                    </a:cubicBezTo>
                    <a:cubicBezTo>
                      <a:pt x="55" y="25"/>
                      <a:pt x="54" y="24"/>
                      <a:pt x="55" y="23"/>
                    </a:cubicBezTo>
                    <a:cubicBezTo>
                      <a:pt x="55" y="21"/>
                      <a:pt x="58" y="21"/>
                      <a:pt x="58" y="19"/>
                    </a:cubicBezTo>
                    <a:cubicBezTo>
                      <a:pt x="58" y="17"/>
                      <a:pt x="55" y="16"/>
                      <a:pt x="56" y="14"/>
                    </a:cubicBezTo>
                    <a:cubicBezTo>
                      <a:pt x="58" y="13"/>
                      <a:pt x="61" y="12"/>
                      <a:pt x="63" y="11"/>
                    </a:cubicBezTo>
                    <a:cubicBezTo>
                      <a:pt x="65" y="9"/>
                      <a:pt x="68" y="10"/>
                      <a:pt x="70" y="10"/>
                    </a:cubicBezTo>
                    <a:cubicBezTo>
                      <a:pt x="71" y="10"/>
                      <a:pt x="73" y="10"/>
                      <a:pt x="74" y="9"/>
                    </a:cubicBezTo>
                    <a:cubicBezTo>
                      <a:pt x="74" y="9"/>
                      <a:pt x="75" y="8"/>
                      <a:pt x="75" y="7"/>
                    </a:cubicBezTo>
                    <a:cubicBezTo>
                      <a:pt x="74" y="7"/>
                      <a:pt x="73" y="7"/>
                      <a:pt x="72" y="7"/>
                    </a:cubicBezTo>
                    <a:cubicBezTo>
                      <a:pt x="71" y="8"/>
                      <a:pt x="73" y="7"/>
                      <a:pt x="72" y="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98" name="Freeform 699">
                <a:extLst>
                  <a:ext uri="{FF2B5EF4-FFF2-40B4-BE49-F238E27FC236}">
                    <a16:creationId xmlns:a16="http://schemas.microsoft.com/office/drawing/2014/main" id="{7BC53CF7-C994-2D40-84EF-288066176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6175" y="7547837"/>
                <a:ext cx="21461" cy="34068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1 h 4"/>
                  <a:gd name="T4" fmla="*/ 3 w 3"/>
                  <a:gd name="T5" fmla="*/ 4 h 4"/>
                  <a:gd name="T6" fmla="*/ 3 w 3"/>
                  <a:gd name="T7" fmla="*/ 2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2"/>
                      <a:pt x="1" y="0"/>
                      <a:pt x="1" y="1"/>
                    </a:cubicBezTo>
                    <a:cubicBezTo>
                      <a:pt x="0" y="2"/>
                      <a:pt x="2" y="3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199" name="Freeform 700">
                <a:extLst>
                  <a:ext uri="{FF2B5EF4-FFF2-40B4-BE49-F238E27FC236}">
                    <a16:creationId xmlns:a16="http://schemas.microsoft.com/office/drawing/2014/main" id="{C1B86912-026E-3849-854B-52A7FD70C7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9864" y="7022635"/>
                <a:ext cx="1596241" cy="809100"/>
              </a:xfrm>
              <a:custGeom>
                <a:avLst/>
                <a:gdLst>
                  <a:gd name="T0" fmla="*/ 194 w 203"/>
                  <a:gd name="T1" fmla="*/ 37 h 97"/>
                  <a:gd name="T2" fmla="*/ 177 w 203"/>
                  <a:gd name="T3" fmla="*/ 31 h 97"/>
                  <a:gd name="T4" fmla="*/ 163 w 203"/>
                  <a:gd name="T5" fmla="*/ 19 h 97"/>
                  <a:gd name="T6" fmla="*/ 154 w 203"/>
                  <a:gd name="T7" fmla="*/ 7 h 97"/>
                  <a:gd name="T8" fmla="*/ 137 w 203"/>
                  <a:gd name="T9" fmla="*/ 10 h 97"/>
                  <a:gd name="T10" fmla="*/ 129 w 203"/>
                  <a:gd name="T11" fmla="*/ 8 h 97"/>
                  <a:gd name="T12" fmla="*/ 112 w 203"/>
                  <a:gd name="T13" fmla="*/ 2 h 97"/>
                  <a:gd name="T14" fmla="*/ 76 w 203"/>
                  <a:gd name="T15" fmla="*/ 10 h 97"/>
                  <a:gd name="T16" fmla="*/ 75 w 203"/>
                  <a:gd name="T17" fmla="*/ 20 h 97"/>
                  <a:gd name="T18" fmla="*/ 74 w 203"/>
                  <a:gd name="T19" fmla="*/ 31 h 97"/>
                  <a:gd name="T20" fmla="*/ 60 w 203"/>
                  <a:gd name="T21" fmla="*/ 29 h 97"/>
                  <a:gd name="T22" fmla="*/ 48 w 203"/>
                  <a:gd name="T23" fmla="*/ 32 h 97"/>
                  <a:gd name="T24" fmla="*/ 37 w 203"/>
                  <a:gd name="T25" fmla="*/ 27 h 97"/>
                  <a:gd name="T26" fmla="*/ 22 w 203"/>
                  <a:gd name="T27" fmla="*/ 25 h 97"/>
                  <a:gd name="T28" fmla="*/ 13 w 203"/>
                  <a:gd name="T29" fmla="*/ 32 h 97"/>
                  <a:gd name="T30" fmla="*/ 3 w 203"/>
                  <a:gd name="T31" fmla="*/ 38 h 97"/>
                  <a:gd name="T32" fmla="*/ 4 w 203"/>
                  <a:gd name="T33" fmla="*/ 47 h 97"/>
                  <a:gd name="T34" fmla="*/ 14 w 203"/>
                  <a:gd name="T35" fmla="*/ 57 h 97"/>
                  <a:gd name="T36" fmla="*/ 17 w 203"/>
                  <a:gd name="T37" fmla="*/ 57 h 97"/>
                  <a:gd name="T38" fmla="*/ 36 w 203"/>
                  <a:gd name="T39" fmla="*/ 63 h 97"/>
                  <a:gd name="T40" fmla="*/ 33 w 203"/>
                  <a:gd name="T41" fmla="*/ 66 h 97"/>
                  <a:gd name="T42" fmla="*/ 22 w 203"/>
                  <a:gd name="T43" fmla="*/ 72 h 97"/>
                  <a:gd name="T44" fmla="*/ 31 w 203"/>
                  <a:gd name="T45" fmla="*/ 82 h 97"/>
                  <a:gd name="T46" fmla="*/ 48 w 203"/>
                  <a:gd name="T47" fmla="*/ 90 h 97"/>
                  <a:gd name="T48" fmla="*/ 50 w 203"/>
                  <a:gd name="T49" fmla="*/ 68 h 97"/>
                  <a:gd name="T50" fmla="*/ 64 w 203"/>
                  <a:gd name="T51" fmla="*/ 62 h 97"/>
                  <a:gd name="T52" fmla="*/ 72 w 203"/>
                  <a:gd name="T53" fmla="*/ 66 h 97"/>
                  <a:gd name="T54" fmla="*/ 84 w 203"/>
                  <a:gd name="T55" fmla="*/ 76 h 97"/>
                  <a:gd name="T56" fmla="*/ 100 w 203"/>
                  <a:gd name="T57" fmla="*/ 81 h 97"/>
                  <a:gd name="T58" fmla="*/ 107 w 203"/>
                  <a:gd name="T59" fmla="*/ 91 h 97"/>
                  <a:gd name="T60" fmla="*/ 123 w 203"/>
                  <a:gd name="T61" fmla="*/ 85 h 97"/>
                  <a:gd name="T62" fmla="*/ 137 w 203"/>
                  <a:gd name="T63" fmla="*/ 83 h 97"/>
                  <a:gd name="T64" fmla="*/ 153 w 203"/>
                  <a:gd name="T65" fmla="*/ 81 h 97"/>
                  <a:gd name="T66" fmla="*/ 172 w 203"/>
                  <a:gd name="T67" fmla="*/ 76 h 97"/>
                  <a:gd name="T68" fmla="*/ 175 w 203"/>
                  <a:gd name="T69" fmla="*/ 66 h 97"/>
                  <a:gd name="T70" fmla="*/ 182 w 203"/>
                  <a:gd name="T71" fmla="*/ 60 h 97"/>
                  <a:gd name="T72" fmla="*/ 193 w 203"/>
                  <a:gd name="T73" fmla="*/ 56 h 97"/>
                  <a:gd name="T74" fmla="*/ 202 w 203"/>
                  <a:gd name="T75" fmla="*/ 44 h 97"/>
                  <a:gd name="T76" fmla="*/ 201 w 203"/>
                  <a:gd name="T77" fmla="*/ 39 h 97"/>
                  <a:gd name="T78" fmla="*/ 140 w 203"/>
                  <a:gd name="T79" fmla="*/ 65 h 97"/>
                  <a:gd name="T80" fmla="*/ 141 w 203"/>
                  <a:gd name="T81" fmla="*/ 59 h 97"/>
                  <a:gd name="T82" fmla="*/ 148 w 203"/>
                  <a:gd name="T83" fmla="*/ 58 h 97"/>
                  <a:gd name="T84" fmla="*/ 156 w 203"/>
                  <a:gd name="T85" fmla="*/ 58 h 97"/>
                  <a:gd name="T86" fmla="*/ 165 w 203"/>
                  <a:gd name="T8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" h="97">
                    <a:moveTo>
                      <a:pt x="201" y="39"/>
                    </a:moveTo>
                    <a:cubicBezTo>
                      <a:pt x="201" y="38"/>
                      <a:pt x="197" y="39"/>
                      <a:pt x="197" y="39"/>
                    </a:cubicBezTo>
                    <a:cubicBezTo>
                      <a:pt x="195" y="39"/>
                      <a:pt x="194" y="38"/>
                      <a:pt x="194" y="37"/>
                    </a:cubicBezTo>
                    <a:cubicBezTo>
                      <a:pt x="193" y="35"/>
                      <a:pt x="191" y="35"/>
                      <a:pt x="191" y="34"/>
                    </a:cubicBezTo>
                    <a:cubicBezTo>
                      <a:pt x="190" y="33"/>
                      <a:pt x="189" y="30"/>
                      <a:pt x="186" y="30"/>
                    </a:cubicBezTo>
                    <a:cubicBezTo>
                      <a:pt x="183" y="30"/>
                      <a:pt x="180" y="33"/>
                      <a:pt x="177" y="31"/>
                    </a:cubicBezTo>
                    <a:cubicBezTo>
                      <a:pt x="176" y="30"/>
                      <a:pt x="175" y="29"/>
                      <a:pt x="174" y="28"/>
                    </a:cubicBezTo>
                    <a:cubicBezTo>
                      <a:pt x="173" y="28"/>
                      <a:pt x="171" y="31"/>
                      <a:pt x="170" y="31"/>
                    </a:cubicBezTo>
                    <a:cubicBezTo>
                      <a:pt x="169" y="32"/>
                      <a:pt x="163" y="21"/>
                      <a:pt x="163" y="19"/>
                    </a:cubicBezTo>
                    <a:cubicBezTo>
                      <a:pt x="161" y="17"/>
                      <a:pt x="160" y="14"/>
                      <a:pt x="157" y="13"/>
                    </a:cubicBezTo>
                    <a:cubicBezTo>
                      <a:pt x="156" y="12"/>
                      <a:pt x="155" y="11"/>
                      <a:pt x="154" y="11"/>
                    </a:cubicBezTo>
                    <a:cubicBezTo>
                      <a:pt x="152" y="10"/>
                      <a:pt x="154" y="8"/>
                      <a:pt x="154" y="7"/>
                    </a:cubicBezTo>
                    <a:cubicBezTo>
                      <a:pt x="154" y="6"/>
                      <a:pt x="147" y="10"/>
                      <a:pt x="146" y="11"/>
                    </a:cubicBezTo>
                    <a:cubicBezTo>
                      <a:pt x="145" y="11"/>
                      <a:pt x="137" y="14"/>
                      <a:pt x="137" y="13"/>
                    </a:cubicBezTo>
                    <a:cubicBezTo>
                      <a:pt x="137" y="11"/>
                      <a:pt x="139" y="10"/>
                      <a:pt x="137" y="10"/>
                    </a:cubicBezTo>
                    <a:cubicBezTo>
                      <a:pt x="136" y="9"/>
                      <a:pt x="135" y="8"/>
                      <a:pt x="134" y="9"/>
                    </a:cubicBezTo>
                    <a:cubicBezTo>
                      <a:pt x="134" y="9"/>
                      <a:pt x="134" y="10"/>
                      <a:pt x="133" y="9"/>
                    </a:cubicBezTo>
                    <a:cubicBezTo>
                      <a:pt x="131" y="8"/>
                      <a:pt x="132" y="7"/>
                      <a:pt x="129" y="8"/>
                    </a:cubicBezTo>
                    <a:cubicBezTo>
                      <a:pt x="126" y="10"/>
                      <a:pt x="126" y="7"/>
                      <a:pt x="126" y="5"/>
                    </a:cubicBezTo>
                    <a:cubicBezTo>
                      <a:pt x="127" y="1"/>
                      <a:pt x="121" y="0"/>
                      <a:pt x="118" y="0"/>
                    </a:cubicBezTo>
                    <a:cubicBezTo>
                      <a:pt x="116" y="0"/>
                      <a:pt x="114" y="1"/>
                      <a:pt x="112" y="2"/>
                    </a:cubicBezTo>
                    <a:cubicBezTo>
                      <a:pt x="110" y="3"/>
                      <a:pt x="108" y="4"/>
                      <a:pt x="105" y="4"/>
                    </a:cubicBezTo>
                    <a:cubicBezTo>
                      <a:pt x="97" y="6"/>
                      <a:pt x="89" y="9"/>
                      <a:pt x="81" y="9"/>
                    </a:cubicBezTo>
                    <a:cubicBezTo>
                      <a:pt x="79" y="9"/>
                      <a:pt x="77" y="9"/>
                      <a:pt x="76" y="10"/>
                    </a:cubicBezTo>
                    <a:cubicBezTo>
                      <a:pt x="75" y="11"/>
                      <a:pt x="77" y="14"/>
                      <a:pt x="79" y="14"/>
                    </a:cubicBezTo>
                    <a:cubicBezTo>
                      <a:pt x="83" y="17"/>
                      <a:pt x="76" y="16"/>
                      <a:pt x="74" y="17"/>
                    </a:cubicBezTo>
                    <a:cubicBezTo>
                      <a:pt x="72" y="18"/>
                      <a:pt x="75" y="19"/>
                      <a:pt x="75" y="20"/>
                    </a:cubicBezTo>
                    <a:cubicBezTo>
                      <a:pt x="75" y="22"/>
                      <a:pt x="71" y="22"/>
                      <a:pt x="71" y="23"/>
                    </a:cubicBezTo>
                    <a:cubicBezTo>
                      <a:pt x="71" y="26"/>
                      <a:pt x="79" y="25"/>
                      <a:pt x="78" y="29"/>
                    </a:cubicBezTo>
                    <a:cubicBezTo>
                      <a:pt x="77" y="30"/>
                      <a:pt x="76" y="31"/>
                      <a:pt x="74" y="31"/>
                    </a:cubicBezTo>
                    <a:cubicBezTo>
                      <a:pt x="73" y="31"/>
                      <a:pt x="70" y="31"/>
                      <a:pt x="69" y="31"/>
                    </a:cubicBezTo>
                    <a:cubicBezTo>
                      <a:pt x="67" y="32"/>
                      <a:pt x="68" y="33"/>
                      <a:pt x="66" y="32"/>
                    </a:cubicBezTo>
                    <a:cubicBezTo>
                      <a:pt x="64" y="31"/>
                      <a:pt x="62" y="29"/>
                      <a:pt x="60" y="29"/>
                    </a:cubicBezTo>
                    <a:cubicBezTo>
                      <a:pt x="59" y="28"/>
                      <a:pt x="57" y="30"/>
                      <a:pt x="56" y="30"/>
                    </a:cubicBezTo>
                    <a:cubicBezTo>
                      <a:pt x="54" y="29"/>
                      <a:pt x="53" y="29"/>
                      <a:pt x="51" y="30"/>
                    </a:cubicBezTo>
                    <a:cubicBezTo>
                      <a:pt x="50" y="31"/>
                      <a:pt x="49" y="33"/>
                      <a:pt x="48" y="32"/>
                    </a:cubicBezTo>
                    <a:cubicBezTo>
                      <a:pt x="47" y="32"/>
                      <a:pt x="44" y="29"/>
                      <a:pt x="43" y="30"/>
                    </a:cubicBezTo>
                    <a:cubicBezTo>
                      <a:pt x="42" y="30"/>
                      <a:pt x="42" y="33"/>
                      <a:pt x="41" y="31"/>
                    </a:cubicBezTo>
                    <a:cubicBezTo>
                      <a:pt x="40" y="29"/>
                      <a:pt x="39" y="28"/>
                      <a:pt x="37" y="27"/>
                    </a:cubicBezTo>
                    <a:cubicBezTo>
                      <a:pt x="35" y="26"/>
                      <a:pt x="33" y="26"/>
                      <a:pt x="32" y="25"/>
                    </a:cubicBezTo>
                    <a:cubicBezTo>
                      <a:pt x="29" y="24"/>
                      <a:pt x="29" y="26"/>
                      <a:pt x="27" y="26"/>
                    </a:cubicBezTo>
                    <a:cubicBezTo>
                      <a:pt x="25" y="27"/>
                      <a:pt x="24" y="24"/>
                      <a:pt x="22" y="25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8"/>
                      <a:pt x="17" y="28"/>
                      <a:pt x="16" y="28"/>
                    </a:cubicBezTo>
                    <a:cubicBezTo>
                      <a:pt x="15" y="29"/>
                      <a:pt x="13" y="31"/>
                      <a:pt x="13" y="32"/>
                    </a:cubicBezTo>
                    <a:cubicBezTo>
                      <a:pt x="12" y="33"/>
                      <a:pt x="14" y="36"/>
                      <a:pt x="12" y="36"/>
                    </a:cubicBezTo>
                    <a:cubicBezTo>
                      <a:pt x="10" y="37"/>
                      <a:pt x="7" y="31"/>
                      <a:pt x="6" y="34"/>
                    </a:cubicBezTo>
                    <a:cubicBezTo>
                      <a:pt x="5" y="36"/>
                      <a:pt x="4" y="36"/>
                      <a:pt x="3" y="38"/>
                    </a:cubicBezTo>
                    <a:cubicBezTo>
                      <a:pt x="2" y="40"/>
                      <a:pt x="6" y="40"/>
                      <a:pt x="4" y="42"/>
                    </a:cubicBezTo>
                    <a:cubicBezTo>
                      <a:pt x="3" y="43"/>
                      <a:pt x="0" y="45"/>
                      <a:pt x="2" y="46"/>
                    </a:cubicBezTo>
                    <a:cubicBezTo>
                      <a:pt x="3" y="46"/>
                      <a:pt x="4" y="47"/>
                      <a:pt x="4" y="47"/>
                    </a:cubicBezTo>
                    <a:cubicBezTo>
                      <a:pt x="5" y="48"/>
                      <a:pt x="4" y="49"/>
                      <a:pt x="5" y="50"/>
                    </a:cubicBezTo>
                    <a:cubicBezTo>
                      <a:pt x="7" y="51"/>
                      <a:pt x="9" y="49"/>
                      <a:pt x="11" y="51"/>
                    </a:cubicBezTo>
                    <a:cubicBezTo>
                      <a:pt x="12" y="52"/>
                      <a:pt x="14" y="55"/>
                      <a:pt x="14" y="57"/>
                    </a:cubicBezTo>
                    <a:cubicBezTo>
                      <a:pt x="13" y="57"/>
                      <a:pt x="10" y="56"/>
                      <a:pt x="13" y="58"/>
                    </a:cubicBezTo>
                    <a:cubicBezTo>
                      <a:pt x="14" y="59"/>
                      <a:pt x="14" y="60"/>
                      <a:pt x="16" y="58"/>
                    </a:cubicBezTo>
                    <a:cubicBezTo>
                      <a:pt x="16" y="57"/>
                      <a:pt x="16" y="57"/>
                      <a:pt x="17" y="57"/>
                    </a:cubicBezTo>
                    <a:cubicBezTo>
                      <a:pt x="22" y="57"/>
                      <a:pt x="24" y="54"/>
                      <a:pt x="29" y="56"/>
                    </a:cubicBezTo>
                    <a:cubicBezTo>
                      <a:pt x="31" y="57"/>
                      <a:pt x="33" y="54"/>
                      <a:pt x="34" y="56"/>
                    </a:cubicBezTo>
                    <a:cubicBezTo>
                      <a:pt x="35" y="57"/>
                      <a:pt x="37" y="61"/>
                      <a:pt x="36" y="63"/>
                    </a:cubicBezTo>
                    <a:cubicBezTo>
                      <a:pt x="35" y="63"/>
                      <a:pt x="33" y="64"/>
                      <a:pt x="35" y="64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4" y="66"/>
                      <a:pt x="33" y="66"/>
                      <a:pt x="33" y="66"/>
                    </a:cubicBezTo>
                    <a:cubicBezTo>
                      <a:pt x="30" y="66"/>
                      <a:pt x="22" y="64"/>
                      <a:pt x="24" y="69"/>
                    </a:cubicBezTo>
                    <a:cubicBezTo>
                      <a:pt x="25" y="71"/>
                      <a:pt x="24" y="71"/>
                      <a:pt x="22" y="70"/>
                    </a:cubicBezTo>
                    <a:cubicBezTo>
                      <a:pt x="20" y="69"/>
                      <a:pt x="21" y="71"/>
                      <a:pt x="22" y="72"/>
                    </a:cubicBezTo>
                    <a:cubicBezTo>
                      <a:pt x="24" y="72"/>
                      <a:pt x="24" y="75"/>
                      <a:pt x="25" y="76"/>
                    </a:cubicBezTo>
                    <a:cubicBezTo>
                      <a:pt x="27" y="77"/>
                      <a:pt x="24" y="79"/>
                      <a:pt x="27" y="79"/>
                    </a:cubicBezTo>
                    <a:cubicBezTo>
                      <a:pt x="28" y="79"/>
                      <a:pt x="30" y="81"/>
                      <a:pt x="31" y="82"/>
                    </a:cubicBezTo>
                    <a:cubicBezTo>
                      <a:pt x="34" y="82"/>
                      <a:pt x="31" y="85"/>
                      <a:pt x="31" y="87"/>
                    </a:cubicBezTo>
                    <a:cubicBezTo>
                      <a:pt x="34" y="85"/>
                      <a:pt x="38" y="82"/>
                      <a:pt x="42" y="85"/>
                    </a:cubicBezTo>
                    <a:cubicBezTo>
                      <a:pt x="44" y="87"/>
                      <a:pt x="45" y="90"/>
                      <a:pt x="48" y="90"/>
                    </a:cubicBezTo>
                    <a:cubicBezTo>
                      <a:pt x="50" y="90"/>
                      <a:pt x="49" y="88"/>
                      <a:pt x="49" y="87"/>
                    </a:cubicBezTo>
                    <a:cubicBezTo>
                      <a:pt x="49" y="84"/>
                      <a:pt x="49" y="81"/>
                      <a:pt x="49" y="78"/>
                    </a:cubicBezTo>
                    <a:cubicBezTo>
                      <a:pt x="49" y="76"/>
                      <a:pt x="48" y="68"/>
                      <a:pt x="50" y="68"/>
                    </a:cubicBezTo>
                    <a:cubicBezTo>
                      <a:pt x="52" y="67"/>
                      <a:pt x="55" y="66"/>
                      <a:pt x="57" y="65"/>
                    </a:cubicBezTo>
                    <a:cubicBezTo>
                      <a:pt x="59" y="65"/>
                      <a:pt x="61" y="64"/>
                      <a:pt x="62" y="64"/>
                    </a:cubicBezTo>
                    <a:cubicBezTo>
                      <a:pt x="63" y="63"/>
                      <a:pt x="62" y="61"/>
                      <a:pt x="64" y="62"/>
                    </a:cubicBezTo>
                    <a:cubicBezTo>
                      <a:pt x="65" y="62"/>
                      <a:pt x="68" y="64"/>
                      <a:pt x="68" y="62"/>
                    </a:cubicBezTo>
                    <a:cubicBezTo>
                      <a:pt x="68" y="61"/>
                      <a:pt x="70" y="60"/>
                      <a:pt x="71" y="62"/>
                    </a:cubicBezTo>
                    <a:cubicBezTo>
                      <a:pt x="72" y="63"/>
                      <a:pt x="71" y="64"/>
                      <a:pt x="72" y="66"/>
                    </a:cubicBezTo>
                    <a:cubicBezTo>
                      <a:pt x="72" y="67"/>
                      <a:pt x="73" y="69"/>
                      <a:pt x="72" y="70"/>
                    </a:cubicBezTo>
                    <a:cubicBezTo>
                      <a:pt x="73" y="71"/>
                      <a:pt x="74" y="71"/>
                      <a:pt x="75" y="72"/>
                    </a:cubicBezTo>
                    <a:cubicBezTo>
                      <a:pt x="78" y="75"/>
                      <a:pt x="80" y="77"/>
                      <a:pt x="84" y="76"/>
                    </a:cubicBezTo>
                    <a:cubicBezTo>
                      <a:pt x="86" y="76"/>
                      <a:pt x="88" y="77"/>
                      <a:pt x="90" y="77"/>
                    </a:cubicBezTo>
                    <a:cubicBezTo>
                      <a:pt x="92" y="77"/>
                      <a:pt x="93" y="75"/>
                      <a:pt x="95" y="75"/>
                    </a:cubicBezTo>
                    <a:cubicBezTo>
                      <a:pt x="97" y="76"/>
                      <a:pt x="99" y="79"/>
                      <a:pt x="100" y="81"/>
                    </a:cubicBezTo>
                    <a:cubicBezTo>
                      <a:pt x="101" y="82"/>
                      <a:pt x="100" y="83"/>
                      <a:pt x="100" y="85"/>
                    </a:cubicBezTo>
                    <a:cubicBezTo>
                      <a:pt x="100" y="87"/>
                      <a:pt x="103" y="88"/>
                      <a:pt x="103" y="90"/>
                    </a:cubicBezTo>
                    <a:cubicBezTo>
                      <a:pt x="103" y="91"/>
                      <a:pt x="106" y="91"/>
                      <a:pt x="107" y="91"/>
                    </a:cubicBezTo>
                    <a:cubicBezTo>
                      <a:pt x="109" y="91"/>
                      <a:pt x="109" y="91"/>
                      <a:pt x="110" y="93"/>
                    </a:cubicBezTo>
                    <a:cubicBezTo>
                      <a:pt x="112" y="97"/>
                      <a:pt x="114" y="92"/>
                      <a:pt x="116" y="90"/>
                    </a:cubicBezTo>
                    <a:cubicBezTo>
                      <a:pt x="117" y="87"/>
                      <a:pt x="121" y="87"/>
                      <a:pt x="123" y="85"/>
                    </a:cubicBezTo>
                    <a:cubicBezTo>
                      <a:pt x="125" y="85"/>
                      <a:pt x="125" y="85"/>
                      <a:pt x="126" y="84"/>
                    </a:cubicBezTo>
                    <a:cubicBezTo>
                      <a:pt x="127" y="81"/>
                      <a:pt x="128" y="82"/>
                      <a:pt x="130" y="82"/>
                    </a:cubicBezTo>
                    <a:cubicBezTo>
                      <a:pt x="132" y="82"/>
                      <a:pt x="136" y="85"/>
                      <a:pt x="137" y="83"/>
                    </a:cubicBezTo>
                    <a:cubicBezTo>
                      <a:pt x="137" y="81"/>
                      <a:pt x="137" y="80"/>
                      <a:pt x="139" y="79"/>
                    </a:cubicBezTo>
                    <a:cubicBezTo>
                      <a:pt x="141" y="78"/>
                      <a:pt x="143" y="80"/>
                      <a:pt x="145" y="80"/>
                    </a:cubicBezTo>
                    <a:cubicBezTo>
                      <a:pt x="147" y="81"/>
                      <a:pt x="151" y="81"/>
                      <a:pt x="153" y="81"/>
                    </a:cubicBezTo>
                    <a:cubicBezTo>
                      <a:pt x="159" y="81"/>
                      <a:pt x="164" y="83"/>
                      <a:pt x="170" y="84"/>
                    </a:cubicBezTo>
                    <a:cubicBezTo>
                      <a:pt x="169" y="82"/>
                      <a:pt x="171" y="81"/>
                      <a:pt x="173" y="79"/>
                    </a:cubicBezTo>
                    <a:cubicBezTo>
                      <a:pt x="174" y="78"/>
                      <a:pt x="173" y="78"/>
                      <a:pt x="172" y="76"/>
                    </a:cubicBezTo>
                    <a:cubicBezTo>
                      <a:pt x="171" y="75"/>
                      <a:pt x="171" y="73"/>
                      <a:pt x="171" y="71"/>
                    </a:cubicBezTo>
                    <a:cubicBezTo>
                      <a:pt x="170" y="71"/>
                      <a:pt x="170" y="67"/>
                      <a:pt x="169" y="68"/>
                    </a:cubicBezTo>
                    <a:cubicBezTo>
                      <a:pt x="170" y="67"/>
                      <a:pt x="173" y="67"/>
                      <a:pt x="175" y="66"/>
                    </a:cubicBezTo>
                    <a:cubicBezTo>
                      <a:pt x="178" y="66"/>
                      <a:pt x="180" y="68"/>
                      <a:pt x="182" y="66"/>
                    </a:cubicBezTo>
                    <a:cubicBezTo>
                      <a:pt x="183" y="66"/>
                      <a:pt x="181" y="65"/>
                      <a:pt x="181" y="64"/>
                    </a:cubicBezTo>
                    <a:cubicBezTo>
                      <a:pt x="180" y="63"/>
                      <a:pt x="181" y="61"/>
                      <a:pt x="182" y="60"/>
                    </a:cubicBezTo>
                    <a:cubicBezTo>
                      <a:pt x="183" y="59"/>
                      <a:pt x="184" y="53"/>
                      <a:pt x="185" y="54"/>
                    </a:cubicBezTo>
                    <a:cubicBezTo>
                      <a:pt x="187" y="55"/>
                      <a:pt x="188" y="56"/>
                      <a:pt x="190" y="56"/>
                    </a:cubicBezTo>
                    <a:cubicBezTo>
                      <a:pt x="191" y="55"/>
                      <a:pt x="192" y="57"/>
                      <a:pt x="193" y="56"/>
                    </a:cubicBezTo>
                    <a:cubicBezTo>
                      <a:pt x="194" y="56"/>
                      <a:pt x="196" y="55"/>
                      <a:pt x="197" y="54"/>
                    </a:cubicBezTo>
                    <a:cubicBezTo>
                      <a:pt x="198" y="53"/>
                      <a:pt x="196" y="51"/>
                      <a:pt x="196" y="49"/>
                    </a:cubicBezTo>
                    <a:cubicBezTo>
                      <a:pt x="197" y="46"/>
                      <a:pt x="200" y="47"/>
                      <a:pt x="202" y="44"/>
                    </a:cubicBezTo>
                    <a:cubicBezTo>
                      <a:pt x="202" y="43"/>
                      <a:pt x="202" y="43"/>
                      <a:pt x="203" y="42"/>
                    </a:cubicBezTo>
                    <a:cubicBezTo>
                      <a:pt x="203" y="41"/>
                      <a:pt x="202" y="40"/>
                      <a:pt x="201" y="39"/>
                    </a:cubicBezTo>
                    <a:cubicBezTo>
                      <a:pt x="201" y="38"/>
                      <a:pt x="202" y="39"/>
                      <a:pt x="201" y="39"/>
                    </a:cubicBezTo>
                    <a:close/>
                    <a:moveTo>
                      <a:pt x="148" y="58"/>
                    </a:moveTo>
                    <a:cubicBezTo>
                      <a:pt x="146" y="58"/>
                      <a:pt x="143" y="61"/>
                      <a:pt x="142" y="62"/>
                    </a:cubicBezTo>
                    <a:cubicBezTo>
                      <a:pt x="141" y="62"/>
                      <a:pt x="140" y="64"/>
                      <a:pt x="140" y="65"/>
                    </a:cubicBezTo>
                    <a:cubicBezTo>
                      <a:pt x="140" y="66"/>
                      <a:pt x="141" y="67"/>
                      <a:pt x="141" y="67"/>
                    </a:cubicBezTo>
                    <a:cubicBezTo>
                      <a:pt x="140" y="68"/>
                      <a:pt x="138" y="64"/>
                      <a:pt x="138" y="63"/>
                    </a:cubicBezTo>
                    <a:cubicBezTo>
                      <a:pt x="138" y="61"/>
                      <a:pt x="139" y="60"/>
                      <a:pt x="141" y="59"/>
                    </a:cubicBezTo>
                    <a:cubicBezTo>
                      <a:pt x="143" y="58"/>
                      <a:pt x="145" y="57"/>
                      <a:pt x="147" y="57"/>
                    </a:cubicBezTo>
                    <a:cubicBezTo>
                      <a:pt x="147" y="57"/>
                      <a:pt x="152" y="58"/>
                      <a:pt x="152" y="58"/>
                    </a:cubicBezTo>
                    <a:cubicBezTo>
                      <a:pt x="151" y="59"/>
                      <a:pt x="148" y="58"/>
                      <a:pt x="148" y="58"/>
                    </a:cubicBezTo>
                    <a:cubicBezTo>
                      <a:pt x="146" y="58"/>
                      <a:pt x="149" y="58"/>
                      <a:pt x="148" y="58"/>
                    </a:cubicBezTo>
                    <a:close/>
                    <a:moveTo>
                      <a:pt x="165" y="59"/>
                    </a:moveTo>
                    <a:cubicBezTo>
                      <a:pt x="164" y="61"/>
                      <a:pt x="157" y="60"/>
                      <a:pt x="156" y="58"/>
                    </a:cubicBezTo>
                    <a:cubicBezTo>
                      <a:pt x="156" y="58"/>
                      <a:pt x="160" y="58"/>
                      <a:pt x="160" y="58"/>
                    </a:cubicBezTo>
                    <a:cubicBezTo>
                      <a:pt x="162" y="58"/>
                      <a:pt x="163" y="58"/>
                      <a:pt x="165" y="57"/>
                    </a:cubicBezTo>
                    <a:cubicBezTo>
                      <a:pt x="165" y="57"/>
                      <a:pt x="165" y="59"/>
                      <a:pt x="165" y="59"/>
                    </a:cubicBezTo>
                    <a:cubicBezTo>
                      <a:pt x="164" y="60"/>
                      <a:pt x="165" y="58"/>
                      <a:pt x="165" y="5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00" name="Freeform 701">
                <a:extLst>
                  <a:ext uri="{FF2B5EF4-FFF2-40B4-BE49-F238E27FC236}">
                    <a16:creationId xmlns:a16="http://schemas.microsoft.com/office/drawing/2014/main" id="{4DA68BB7-33B9-A043-83ED-3A0C7658E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3712" y="8030456"/>
                <a:ext cx="1102612" cy="1243456"/>
              </a:xfrm>
              <a:custGeom>
                <a:avLst/>
                <a:gdLst>
                  <a:gd name="T0" fmla="*/ 121 w 140"/>
                  <a:gd name="T1" fmla="*/ 66 h 149"/>
                  <a:gd name="T2" fmla="*/ 129 w 140"/>
                  <a:gd name="T3" fmla="*/ 54 h 149"/>
                  <a:gd name="T4" fmla="*/ 137 w 140"/>
                  <a:gd name="T5" fmla="*/ 46 h 149"/>
                  <a:gd name="T6" fmla="*/ 135 w 140"/>
                  <a:gd name="T7" fmla="*/ 41 h 149"/>
                  <a:gd name="T8" fmla="*/ 127 w 140"/>
                  <a:gd name="T9" fmla="*/ 37 h 149"/>
                  <a:gd name="T10" fmla="*/ 119 w 140"/>
                  <a:gd name="T11" fmla="*/ 43 h 149"/>
                  <a:gd name="T12" fmla="*/ 106 w 140"/>
                  <a:gd name="T13" fmla="*/ 51 h 149"/>
                  <a:gd name="T14" fmla="*/ 100 w 140"/>
                  <a:gd name="T15" fmla="*/ 45 h 149"/>
                  <a:gd name="T16" fmla="*/ 92 w 140"/>
                  <a:gd name="T17" fmla="*/ 52 h 149"/>
                  <a:gd name="T18" fmla="*/ 77 w 140"/>
                  <a:gd name="T19" fmla="*/ 47 h 149"/>
                  <a:gd name="T20" fmla="*/ 62 w 140"/>
                  <a:gd name="T21" fmla="*/ 41 h 149"/>
                  <a:gd name="T22" fmla="*/ 63 w 140"/>
                  <a:gd name="T23" fmla="*/ 32 h 149"/>
                  <a:gd name="T24" fmla="*/ 52 w 140"/>
                  <a:gd name="T25" fmla="*/ 22 h 149"/>
                  <a:gd name="T26" fmla="*/ 55 w 140"/>
                  <a:gd name="T27" fmla="*/ 12 h 149"/>
                  <a:gd name="T28" fmla="*/ 50 w 140"/>
                  <a:gd name="T29" fmla="*/ 2 h 149"/>
                  <a:gd name="T30" fmla="*/ 40 w 140"/>
                  <a:gd name="T31" fmla="*/ 8 h 149"/>
                  <a:gd name="T32" fmla="*/ 30 w 140"/>
                  <a:gd name="T33" fmla="*/ 12 h 149"/>
                  <a:gd name="T34" fmla="*/ 33 w 140"/>
                  <a:gd name="T35" fmla="*/ 22 h 149"/>
                  <a:gd name="T36" fmla="*/ 29 w 140"/>
                  <a:gd name="T37" fmla="*/ 33 h 149"/>
                  <a:gd name="T38" fmla="*/ 19 w 140"/>
                  <a:gd name="T39" fmla="*/ 44 h 149"/>
                  <a:gd name="T40" fmla="*/ 7 w 140"/>
                  <a:gd name="T41" fmla="*/ 50 h 149"/>
                  <a:gd name="T42" fmla="*/ 14 w 140"/>
                  <a:gd name="T43" fmla="*/ 64 h 149"/>
                  <a:gd name="T44" fmla="*/ 5 w 140"/>
                  <a:gd name="T45" fmla="*/ 64 h 149"/>
                  <a:gd name="T46" fmla="*/ 11 w 140"/>
                  <a:gd name="T47" fmla="*/ 72 h 149"/>
                  <a:gd name="T48" fmla="*/ 11 w 140"/>
                  <a:gd name="T49" fmla="*/ 82 h 149"/>
                  <a:gd name="T50" fmla="*/ 19 w 140"/>
                  <a:gd name="T51" fmla="*/ 78 h 149"/>
                  <a:gd name="T52" fmla="*/ 23 w 140"/>
                  <a:gd name="T53" fmla="*/ 75 h 149"/>
                  <a:gd name="T54" fmla="*/ 22 w 140"/>
                  <a:gd name="T55" fmla="*/ 78 h 149"/>
                  <a:gd name="T56" fmla="*/ 24 w 140"/>
                  <a:gd name="T57" fmla="*/ 82 h 149"/>
                  <a:gd name="T58" fmla="*/ 24 w 140"/>
                  <a:gd name="T59" fmla="*/ 95 h 149"/>
                  <a:gd name="T60" fmla="*/ 26 w 140"/>
                  <a:gd name="T61" fmla="*/ 107 h 149"/>
                  <a:gd name="T62" fmla="*/ 39 w 140"/>
                  <a:gd name="T63" fmla="*/ 134 h 149"/>
                  <a:gd name="T64" fmla="*/ 50 w 140"/>
                  <a:gd name="T65" fmla="*/ 143 h 149"/>
                  <a:gd name="T66" fmla="*/ 57 w 140"/>
                  <a:gd name="T67" fmla="*/ 132 h 149"/>
                  <a:gd name="T68" fmla="*/ 65 w 140"/>
                  <a:gd name="T69" fmla="*/ 107 h 149"/>
                  <a:gd name="T70" fmla="*/ 81 w 140"/>
                  <a:gd name="T71" fmla="*/ 93 h 149"/>
                  <a:gd name="T72" fmla="*/ 91 w 140"/>
                  <a:gd name="T73" fmla="*/ 84 h 149"/>
                  <a:gd name="T74" fmla="*/ 98 w 140"/>
                  <a:gd name="T75" fmla="*/ 74 h 149"/>
                  <a:gd name="T76" fmla="*/ 101 w 140"/>
                  <a:gd name="T77" fmla="*/ 78 h 149"/>
                  <a:gd name="T78" fmla="*/ 100 w 140"/>
                  <a:gd name="T79" fmla="*/ 58 h 149"/>
                  <a:gd name="T80" fmla="*/ 104 w 140"/>
                  <a:gd name="T81" fmla="*/ 57 h 149"/>
                  <a:gd name="T82" fmla="*/ 114 w 140"/>
                  <a:gd name="T83" fmla="*/ 60 h 149"/>
                  <a:gd name="T84" fmla="*/ 115 w 140"/>
                  <a:gd name="T85" fmla="*/ 6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0" h="149">
                    <a:moveTo>
                      <a:pt x="117" y="76"/>
                    </a:moveTo>
                    <a:cubicBezTo>
                      <a:pt x="121" y="77"/>
                      <a:pt x="119" y="73"/>
                      <a:pt x="120" y="71"/>
                    </a:cubicBezTo>
                    <a:cubicBezTo>
                      <a:pt x="120" y="69"/>
                      <a:pt x="121" y="67"/>
                      <a:pt x="121" y="66"/>
                    </a:cubicBezTo>
                    <a:cubicBezTo>
                      <a:pt x="122" y="65"/>
                      <a:pt x="124" y="67"/>
                      <a:pt x="125" y="65"/>
                    </a:cubicBezTo>
                    <a:cubicBezTo>
                      <a:pt x="126" y="63"/>
                      <a:pt x="126" y="61"/>
                      <a:pt x="126" y="59"/>
                    </a:cubicBezTo>
                    <a:cubicBezTo>
                      <a:pt x="127" y="57"/>
                      <a:pt x="129" y="56"/>
                      <a:pt x="129" y="54"/>
                    </a:cubicBezTo>
                    <a:cubicBezTo>
                      <a:pt x="129" y="52"/>
                      <a:pt x="132" y="50"/>
                      <a:pt x="133" y="49"/>
                    </a:cubicBezTo>
                    <a:cubicBezTo>
                      <a:pt x="136" y="46"/>
                      <a:pt x="135" y="49"/>
                      <a:pt x="137" y="50"/>
                    </a:cubicBezTo>
                    <a:cubicBezTo>
                      <a:pt x="137" y="50"/>
                      <a:pt x="137" y="46"/>
                      <a:pt x="137" y="46"/>
                    </a:cubicBezTo>
                    <a:cubicBezTo>
                      <a:pt x="137" y="45"/>
                      <a:pt x="140" y="45"/>
                      <a:pt x="138" y="43"/>
                    </a:cubicBezTo>
                    <a:cubicBezTo>
                      <a:pt x="137" y="43"/>
                      <a:pt x="135" y="43"/>
                      <a:pt x="134" y="43"/>
                    </a:cubicBezTo>
                    <a:cubicBezTo>
                      <a:pt x="134" y="42"/>
                      <a:pt x="135" y="41"/>
                      <a:pt x="135" y="41"/>
                    </a:cubicBezTo>
                    <a:cubicBezTo>
                      <a:pt x="136" y="40"/>
                      <a:pt x="135" y="39"/>
                      <a:pt x="134" y="38"/>
                    </a:cubicBezTo>
                    <a:cubicBezTo>
                      <a:pt x="133" y="37"/>
                      <a:pt x="133" y="37"/>
                      <a:pt x="132" y="38"/>
                    </a:cubicBezTo>
                    <a:cubicBezTo>
                      <a:pt x="130" y="39"/>
                      <a:pt x="129" y="38"/>
                      <a:pt x="127" y="37"/>
                    </a:cubicBezTo>
                    <a:cubicBezTo>
                      <a:pt x="126" y="37"/>
                      <a:pt x="124" y="39"/>
                      <a:pt x="124" y="40"/>
                    </a:cubicBezTo>
                    <a:cubicBezTo>
                      <a:pt x="123" y="41"/>
                      <a:pt x="122" y="40"/>
                      <a:pt x="121" y="41"/>
                    </a:cubicBezTo>
                    <a:cubicBezTo>
                      <a:pt x="120" y="41"/>
                      <a:pt x="119" y="42"/>
                      <a:pt x="119" y="43"/>
                    </a:cubicBezTo>
                    <a:cubicBezTo>
                      <a:pt x="117" y="45"/>
                      <a:pt x="116" y="46"/>
                      <a:pt x="114" y="45"/>
                    </a:cubicBezTo>
                    <a:cubicBezTo>
                      <a:pt x="113" y="46"/>
                      <a:pt x="114" y="48"/>
                      <a:pt x="115" y="49"/>
                    </a:cubicBezTo>
                    <a:cubicBezTo>
                      <a:pt x="117" y="53"/>
                      <a:pt x="108" y="50"/>
                      <a:pt x="106" y="51"/>
                    </a:cubicBezTo>
                    <a:cubicBezTo>
                      <a:pt x="105" y="52"/>
                      <a:pt x="102" y="51"/>
                      <a:pt x="101" y="50"/>
                    </a:cubicBezTo>
                    <a:cubicBezTo>
                      <a:pt x="100" y="49"/>
                      <a:pt x="101" y="47"/>
                      <a:pt x="101" y="47"/>
                    </a:cubicBezTo>
                    <a:cubicBezTo>
                      <a:pt x="101" y="47"/>
                      <a:pt x="101" y="44"/>
                      <a:pt x="100" y="45"/>
                    </a:cubicBezTo>
                    <a:cubicBezTo>
                      <a:pt x="98" y="45"/>
                      <a:pt x="96" y="45"/>
                      <a:pt x="96" y="48"/>
                    </a:cubicBezTo>
                    <a:cubicBezTo>
                      <a:pt x="97" y="49"/>
                      <a:pt x="98" y="52"/>
                      <a:pt x="97" y="52"/>
                    </a:cubicBezTo>
                    <a:cubicBezTo>
                      <a:pt x="95" y="52"/>
                      <a:pt x="94" y="54"/>
                      <a:pt x="92" y="52"/>
                    </a:cubicBezTo>
                    <a:cubicBezTo>
                      <a:pt x="91" y="50"/>
                      <a:pt x="90" y="53"/>
                      <a:pt x="89" y="52"/>
                    </a:cubicBezTo>
                    <a:cubicBezTo>
                      <a:pt x="86" y="51"/>
                      <a:pt x="85" y="51"/>
                      <a:pt x="82" y="50"/>
                    </a:cubicBezTo>
                    <a:cubicBezTo>
                      <a:pt x="80" y="49"/>
                      <a:pt x="79" y="47"/>
                      <a:pt x="77" y="47"/>
                    </a:cubicBezTo>
                    <a:cubicBezTo>
                      <a:pt x="74" y="48"/>
                      <a:pt x="74" y="47"/>
                      <a:pt x="72" y="46"/>
                    </a:cubicBezTo>
                    <a:cubicBezTo>
                      <a:pt x="70" y="45"/>
                      <a:pt x="68" y="46"/>
                      <a:pt x="67" y="45"/>
                    </a:cubicBezTo>
                    <a:cubicBezTo>
                      <a:pt x="65" y="43"/>
                      <a:pt x="63" y="42"/>
                      <a:pt x="62" y="41"/>
                    </a:cubicBezTo>
                    <a:cubicBezTo>
                      <a:pt x="60" y="40"/>
                      <a:pt x="59" y="40"/>
                      <a:pt x="60" y="38"/>
                    </a:cubicBezTo>
                    <a:cubicBezTo>
                      <a:pt x="61" y="37"/>
                      <a:pt x="60" y="35"/>
                      <a:pt x="62" y="34"/>
                    </a:cubicBezTo>
                    <a:cubicBezTo>
                      <a:pt x="64" y="33"/>
                      <a:pt x="65" y="34"/>
                      <a:pt x="63" y="32"/>
                    </a:cubicBezTo>
                    <a:cubicBezTo>
                      <a:pt x="61" y="31"/>
                      <a:pt x="59" y="29"/>
                      <a:pt x="57" y="28"/>
                    </a:cubicBezTo>
                    <a:cubicBezTo>
                      <a:pt x="56" y="28"/>
                      <a:pt x="55" y="26"/>
                      <a:pt x="53" y="26"/>
                    </a:cubicBezTo>
                    <a:cubicBezTo>
                      <a:pt x="53" y="26"/>
                      <a:pt x="53" y="23"/>
                      <a:pt x="52" y="22"/>
                    </a:cubicBezTo>
                    <a:cubicBezTo>
                      <a:pt x="47" y="17"/>
                      <a:pt x="57" y="23"/>
                      <a:pt x="57" y="19"/>
                    </a:cubicBezTo>
                    <a:cubicBezTo>
                      <a:pt x="57" y="17"/>
                      <a:pt x="56" y="17"/>
                      <a:pt x="54" y="15"/>
                    </a:cubicBezTo>
                    <a:cubicBezTo>
                      <a:pt x="53" y="14"/>
                      <a:pt x="53" y="13"/>
                      <a:pt x="55" y="12"/>
                    </a:cubicBezTo>
                    <a:cubicBezTo>
                      <a:pt x="57" y="12"/>
                      <a:pt x="56" y="9"/>
                      <a:pt x="58" y="8"/>
                    </a:cubicBezTo>
                    <a:cubicBezTo>
                      <a:pt x="59" y="7"/>
                      <a:pt x="61" y="6"/>
                      <a:pt x="60" y="4"/>
                    </a:cubicBezTo>
                    <a:cubicBezTo>
                      <a:pt x="58" y="1"/>
                      <a:pt x="53" y="0"/>
                      <a:pt x="50" y="2"/>
                    </a:cubicBezTo>
                    <a:cubicBezTo>
                      <a:pt x="49" y="3"/>
                      <a:pt x="49" y="3"/>
                      <a:pt x="47" y="4"/>
                    </a:cubicBezTo>
                    <a:cubicBezTo>
                      <a:pt x="46" y="4"/>
                      <a:pt x="46" y="6"/>
                      <a:pt x="45" y="7"/>
                    </a:cubicBezTo>
                    <a:cubicBezTo>
                      <a:pt x="43" y="8"/>
                      <a:pt x="41" y="7"/>
                      <a:pt x="40" y="8"/>
                    </a:cubicBezTo>
                    <a:cubicBezTo>
                      <a:pt x="39" y="9"/>
                      <a:pt x="37" y="9"/>
                      <a:pt x="35" y="8"/>
                    </a:cubicBezTo>
                    <a:cubicBezTo>
                      <a:pt x="33" y="8"/>
                      <a:pt x="32" y="7"/>
                      <a:pt x="30" y="8"/>
                    </a:cubicBezTo>
                    <a:cubicBezTo>
                      <a:pt x="28" y="8"/>
                      <a:pt x="29" y="11"/>
                      <a:pt x="30" y="12"/>
                    </a:cubicBezTo>
                    <a:cubicBezTo>
                      <a:pt x="30" y="14"/>
                      <a:pt x="30" y="16"/>
                      <a:pt x="30" y="17"/>
                    </a:cubicBezTo>
                    <a:cubicBezTo>
                      <a:pt x="31" y="19"/>
                      <a:pt x="33" y="19"/>
                      <a:pt x="35" y="20"/>
                    </a:cubicBezTo>
                    <a:cubicBezTo>
                      <a:pt x="36" y="22"/>
                      <a:pt x="34" y="22"/>
                      <a:pt x="33" y="22"/>
                    </a:cubicBezTo>
                    <a:cubicBezTo>
                      <a:pt x="32" y="24"/>
                      <a:pt x="33" y="26"/>
                      <a:pt x="33" y="28"/>
                    </a:cubicBezTo>
                    <a:cubicBezTo>
                      <a:pt x="33" y="29"/>
                      <a:pt x="31" y="29"/>
                      <a:pt x="31" y="29"/>
                    </a:cubicBezTo>
                    <a:cubicBezTo>
                      <a:pt x="29" y="30"/>
                      <a:pt x="31" y="33"/>
                      <a:pt x="29" y="33"/>
                    </a:cubicBezTo>
                    <a:cubicBezTo>
                      <a:pt x="27" y="34"/>
                      <a:pt x="26" y="35"/>
                      <a:pt x="26" y="36"/>
                    </a:cubicBezTo>
                    <a:cubicBezTo>
                      <a:pt x="25" y="38"/>
                      <a:pt x="24" y="38"/>
                      <a:pt x="22" y="39"/>
                    </a:cubicBezTo>
                    <a:cubicBezTo>
                      <a:pt x="20" y="40"/>
                      <a:pt x="20" y="43"/>
                      <a:pt x="19" y="44"/>
                    </a:cubicBezTo>
                    <a:cubicBezTo>
                      <a:pt x="18" y="46"/>
                      <a:pt x="16" y="45"/>
                      <a:pt x="15" y="47"/>
                    </a:cubicBezTo>
                    <a:cubicBezTo>
                      <a:pt x="13" y="48"/>
                      <a:pt x="12" y="44"/>
                      <a:pt x="11" y="46"/>
                    </a:cubicBezTo>
                    <a:cubicBezTo>
                      <a:pt x="10" y="47"/>
                      <a:pt x="6" y="49"/>
                      <a:pt x="7" y="50"/>
                    </a:cubicBezTo>
                    <a:cubicBezTo>
                      <a:pt x="7" y="52"/>
                      <a:pt x="10" y="52"/>
                      <a:pt x="10" y="54"/>
                    </a:cubicBezTo>
                    <a:cubicBezTo>
                      <a:pt x="9" y="57"/>
                      <a:pt x="11" y="57"/>
                      <a:pt x="13" y="58"/>
                    </a:cubicBezTo>
                    <a:cubicBezTo>
                      <a:pt x="13" y="60"/>
                      <a:pt x="14" y="62"/>
                      <a:pt x="14" y="64"/>
                    </a:cubicBezTo>
                    <a:cubicBezTo>
                      <a:pt x="14" y="64"/>
                      <a:pt x="11" y="64"/>
                      <a:pt x="10" y="64"/>
                    </a:cubicBezTo>
                    <a:cubicBezTo>
                      <a:pt x="9" y="64"/>
                      <a:pt x="8" y="65"/>
                      <a:pt x="7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4"/>
                      <a:pt x="0" y="66"/>
                      <a:pt x="0" y="67"/>
                    </a:cubicBezTo>
                    <a:cubicBezTo>
                      <a:pt x="2" y="69"/>
                      <a:pt x="3" y="70"/>
                      <a:pt x="5" y="72"/>
                    </a:cubicBezTo>
                    <a:cubicBezTo>
                      <a:pt x="5" y="72"/>
                      <a:pt x="11" y="72"/>
                      <a:pt x="11" y="72"/>
                    </a:cubicBezTo>
                    <a:cubicBezTo>
                      <a:pt x="11" y="73"/>
                      <a:pt x="9" y="74"/>
                      <a:pt x="8" y="74"/>
                    </a:cubicBezTo>
                    <a:cubicBezTo>
                      <a:pt x="7" y="75"/>
                      <a:pt x="4" y="73"/>
                      <a:pt x="4" y="75"/>
                    </a:cubicBezTo>
                    <a:cubicBezTo>
                      <a:pt x="4" y="77"/>
                      <a:pt x="9" y="80"/>
                      <a:pt x="11" y="82"/>
                    </a:cubicBezTo>
                    <a:cubicBezTo>
                      <a:pt x="12" y="83"/>
                      <a:pt x="13" y="83"/>
                      <a:pt x="15" y="83"/>
                    </a:cubicBezTo>
                    <a:cubicBezTo>
                      <a:pt x="17" y="82"/>
                      <a:pt x="20" y="81"/>
                      <a:pt x="21" y="79"/>
                    </a:cubicBezTo>
                    <a:cubicBezTo>
                      <a:pt x="21" y="79"/>
                      <a:pt x="20" y="78"/>
                      <a:pt x="19" y="78"/>
                    </a:cubicBezTo>
                    <a:cubicBezTo>
                      <a:pt x="19" y="77"/>
                      <a:pt x="20" y="77"/>
                      <a:pt x="20" y="77"/>
                    </a:cubicBezTo>
                    <a:cubicBezTo>
                      <a:pt x="21" y="76"/>
                      <a:pt x="20" y="75"/>
                      <a:pt x="21" y="75"/>
                    </a:cubicBezTo>
                    <a:cubicBezTo>
                      <a:pt x="21" y="75"/>
                      <a:pt x="23" y="75"/>
                      <a:pt x="23" y="75"/>
                    </a:cubicBezTo>
                    <a:cubicBezTo>
                      <a:pt x="23" y="76"/>
                      <a:pt x="21" y="76"/>
                      <a:pt x="22" y="77"/>
                    </a:cubicBezTo>
                    <a:cubicBezTo>
                      <a:pt x="22" y="77"/>
                      <a:pt x="23" y="77"/>
                      <a:pt x="23" y="77"/>
                    </a:cubicBezTo>
                    <a:cubicBezTo>
                      <a:pt x="23" y="78"/>
                      <a:pt x="22" y="78"/>
                      <a:pt x="22" y="78"/>
                    </a:cubicBezTo>
                    <a:cubicBezTo>
                      <a:pt x="21" y="78"/>
                      <a:pt x="23" y="78"/>
                      <a:pt x="23" y="78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1" y="80"/>
                      <a:pt x="23" y="81"/>
                      <a:pt x="24" y="82"/>
                    </a:cubicBezTo>
                    <a:cubicBezTo>
                      <a:pt x="25" y="83"/>
                      <a:pt x="23" y="85"/>
                      <a:pt x="22" y="87"/>
                    </a:cubicBezTo>
                    <a:cubicBezTo>
                      <a:pt x="22" y="88"/>
                      <a:pt x="23" y="89"/>
                      <a:pt x="24" y="90"/>
                    </a:cubicBezTo>
                    <a:cubicBezTo>
                      <a:pt x="24" y="92"/>
                      <a:pt x="24" y="93"/>
                      <a:pt x="24" y="95"/>
                    </a:cubicBezTo>
                    <a:cubicBezTo>
                      <a:pt x="24" y="97"/>
                      <a:pt x="23" y="100"/>
                      <a:pt x="23" y="101"/>
                    </a:cubicBezTo>
                    <a:cubicBezTo>
                      <a:pt x="23" y="101"/>
                      <a:pt x="24" y="99"/>
                      <a:pt x="24" y="99"/>
                    </a:cubicBezTo>
                    <a:cubicBezTo>
                      <a:pt x="25" y="100"/>
                      <a:pt x="26" y="106"/>
                      <a:pt x="26" y="107"/>
                    </a:cubicBezTo>
                    <a:cubicBezTo>
                      <a:pt x="27" y="109"/>
                      <a:pt x="29" y="112"/>
                      <a:pt x="30" y="115"/>
                    </a:cubicBezTo>
                    <a:cubicBezTo>
                      <a:pt x="31" y="118"/>
                      <a:pt x="31" y="121"/>
                      <a:pt x="32" y="124"/>
                    </a:cubicBezTo>
                    <a:cubicBezTo>
                      <a:pt x="34" y="128"/>
                      <a:pt x="37" y="131"/>
                      <a:pt x="39" y="134"/>
                    </a:cubicBezTo>
                    <a:cubicBezTo>
                      <a:pt x="40" y="137"/>
                      <a:pt x="40" y="140"/>
                      <a:pt x="41" y="143"/>
                    </a:cubicBezTo>
                    <a:cubicBezTo>
                      <a:pt x="43" y="146"/>
                      <a:pt x="45" y="149"/>
                      <a:pt x="48" y="146"/>
                    </a:cubicBezTo>
                    <a:cubicBezTo>
                      <a:pt x="50" y="145"/>
                      <a:pt x="50" y="144"/>
                      <a:pt x="50" y="143"/>
                    </a:cubicBezTo>
                    <a:cubicBezTo>
                      <a:pt x="50" y="141"/>
                      <a:pt x="52" y="140"/>
                      <a:pt x="53" y="139"/>
                    </a:cubicBezTo>
                    <a:cubicBezTo>
                      <a:pt x="54" y="138"/>
                      <a:pt x="56" y="138"/>
                      <a:pt x="57" y="137"/>
                    </a:cubicBezTo>
                    <a:cubicBezTo>
                      <a:pt x="58" y="136"/>
                      <a:pt x="57" y="133"/>
                      <a:pt x="57" y="132"/>
                    </a:cubicBezTo>
                    <a:cubicBezTo>
                      <a:pt x="56" y="128"/>
                      <a:pt x="61" y="125"/>
                      <a:pt x="60" y="122"/>
                    </a:cubicBezTo>
                    <a:cubicBezTo>
                      <a:pt x="59" y="119"/>
                      <a:pt x="58" y="116"/>
                      <a:pt x="58" y="113"/>
                    </a:cubicBezTo>
                    <a:cubicBezTo>
                      <a:pt x="58" y="109"/>
                      <a:pt x="62" y="108"/>
                      <a:pt x="65" y="107"/>
                    </a:cubicBezTo>
                    <a:cubicBezTo>
                      <a:pt x="66" y="106"/>
                      <a:pt x="69" y="106"/>
                      <a:pt x="69" y="105"/>
                    </a:cubicBezTo>
                    <a:cubicBezTo>
                      <a:pt x="70" y="103"/>
                      <a:pt x="71" y="102"/>
                      <a:pt x="72" y="101"/>
                    </a:cubicBezTo>
                    <a:cubicBezTo>
                      <a:pt x="75" y="98"/>
                      <a:pt x="78" y="95"/>
                      <a:pt x="81" y="93"/>
                    </a:cubicBezTo>
                    <a:cubicBezTo>
                      <a:pt x="82" y="92"/>
                      <a:pt x="83" y="90"/>
                      <a:pt x="84" y="89"/>
                    </a:cubicBezTo>
                    <a:cubicBezTo>
                      <a:pt x="85" y="88"/>
                      <a:pt x="87" y="88"/>
                      <a:pt x="88" y="87"/>
                    </a:cubicBezTo>
                    <a:cubicBezTo>
                      <a:pt x="89" y="86"/>
                      <a:pt x="90" y="85"/>
                      <a:pt x="91" y="84"/>
                    </a:cubicBezTo>
                    <a:cubicBezTo>
                      <a:pt x="92" y="83"/>
                      <a:pt x="90" y="82"/>
                      <a:pt x="90" y="81"/>
                    </a:cubicBezTo>
                    <a:cubicBezTo>
                      <a:pt x="91" y="79"/>
                      <a:pt x="94" y="79"/>
                      <a:pt x="95" y="78"/>
                    </a:cubicBezTo>
                    <a:cubicBezTo>
                      <a:pt x="96" y="78"/>
                      <a:pt x="98" y="75"/>
                      <a:pt x="98" y="74"/>
                    </a:cubicBezTo>
                    <a:cubicBezTo>
                      <a:pt x="98" y="76"/>
                      <a:pt x="96" y="76"/>
                      <a:pt x="97" y="78"/>
                    </a:cubicBezTo>
                    <a:cubicBezTo>
                      <a:pt x="99" y="79"/>
                      <a:pt x="100" y="76"/>
                      <a:pt x="100" y="76"/>
                    </a:cubicBezTo>
                    <a:cubicBezTo>
                      <a:pt x="101" y="77"/>
                      <a:pt x="100" y="78"/>
                      <a:pt x="101" y="78"/>
                    </a:cubicBezTo>
                    <a:cubicBezTo>
                      <a:pt x="102" y="75"/>
                      <a:pt x="101" y="72"/>
                      <a:pt x="99" y="69"/>
                    </a:cubicBezTo>
                    <a:cubicBezTo>
                      <a:pt x="98" y="67"/>
                      <a:pt x="96" y="65"/>
                      <a:pt x="97" y="62"/>
                    </a:cubicBezTo>
                    <a:cubicBezTo>
                      <a:pt x="98" y="59"/>
                      <a:pt x="103" y="61"/>
                      <a:pt x="100" y="58"/>
                    </a:cubicBezTo>
                    <a:cubicBezTo>
                      <a:pt x="99" y="57"/>
                      <a:pt x="97" y="56"/>
                      <a:pt x="98" y="54"/>
                    </a:cubicBezTo>
                    <a:cubicBezTo>
                      <a:pt x="99" y="53"/>
                      <a:pt x="100" y="54"/>
                      <a:pt x="102" y="55"/>
                    </a:cubicBezTo>
                    <a:cubicBezTo>
                      <a:pt x="103" y="56"/>
                      <a:pt x="104" y="55"/>
                      <a:pt x="104" y="57"/>
                    </a:cubicBezTo>
                    <a:cubicBezTo>
                      <a:pt x="104" y="58"/>
                      <a:pt x="104" y="59"/>
                      <a:pt x="106" y="60"/>
                    </a:cubicBezTo>
                    <a:cubicBezTo>
                      <a:pt x="107" y="60"/>
                      <a:pt x="109" y="60"/>
                      <a:pt x="110" y="60"/>
                    </a:cubicBezTo>
                    <a:cubicBezTo>
                      <a:pt x="111" y="60"/>
                      <a:pt x="113" y="61"/>
                      <a:pt x="114" y="60"/>
                    </a:cubicBezTo>
                    <a:cubicBezTo>
                      <a:pt x="119" y="59"/>
                      <a:pt x="115" y="65"/>
                      <a:pt x="113" y="66"/>
                    </a:cubicBezTo>
                    <a:cubicBezTo>
                      <a:pt x="110" y="66"/>
                      <a:pt x="112" y="70"/>
                      <a:pt x="112" y="71"/>
                    </a:cubicBezTo>
                    <a:cubicBezTo>
                      <a:pt x="113" y="71"/>
                      <a:pt x="115" y="67"/>
                      <a:pt x="115" y="68"/>
                    </a:cubicBezTo>
                    <a:cubicBezTo>
                      <a:pt x="115" y="71"/>
                      <a:pt x="117" y="74"/>
                      <a:pt x="117" y="7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01" name="Freeform 702">
                <a:extLst>
                  <a:ext uri="{FF2B5EF4-FFF2-40B4-BE49-F238E27FC236}">
                    <a16:creationId xmlns:a16="http://schemas.microsoft.com/office/drawing/2014/main" id="{C7DEE523-8BFE-3B4D-9075-EF55DD66F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0483" y="8373969"/>
                <a:ext cx="321930" cy="817616"/>
              </a:xfrm>
              <a:custGeom>
                <a:avLst/>
                <a:gdLst>
                  <a:gd name="T0" fmla="*/ 37 w 41"/>
                  <a:gd name="T1" fmla="*/ 37 h 98"/>
                  <a:gd name="T2" fmla="*/ 34 w 41"/>
                  <a:gd name="T3" fmla="*/ 35 h 98"/>
                  <a:gd name="T4" fmla="*/ 31 w 41"/>
                  <a:gd name="T5" fmla="*/ 29 h 98"/>
                  <a:gd name="T6" fmla="*/ 32 w 41"/>
                  <a:gd name="T7" fmla="*/ 25 h 98"/>
                  <a:gd name="T8" fmla="*/ 25 w 41"/>
                  <a:gd name="T9" fmla="*/ 22 h 98"/>
                  <a:gd name="T10" fmla="*/ 30 w 41"/>
                  <a:gd name="T11" fmla="*/ 10 h 98"/>
                  <a:gd name="T12" fmla="*/ 28 w 41"/>
                  <a:gd name="T13" fmla="*/ 6 h 98"/>
                  <a:gd name="T14" fmla="*/ 23 w 41"/>
                  <a:gd name="T15" fmla="*/ 2 h 98"/>
                  <a:gd name="T16" fmla="*/ 22 w 41"/>
                  <a:gd name="T17" fmla="*/ 9 h 98"/>
                  <a:gd name="T18" fmla="*/ 18 w 41"/>
                  <a:gd name="T19" fmla="*/ 9 h 98"/>
                  <a:gd name="T20" fmla="*/ 13 w 41"/>
                  <a:gd name="T21" fmla="*/ 15 h 98"/>
                  <a:gd name="T22" fmla="*/ 11 w 41"/>
                  <a:gd name="T23" fmla="*/ 21 h 98"/>
                  <a:gd name="T24" fmla="*/ 6 w 41"/>
                  <a:gd name="T25" fmla="*/ 25 h 98"/>
                  <a:gd name="T26" fmla="*/ 2 w 41"/>
                  <a:gd name="T27" fmla="*/ 35 h 98"/>
                  <a:gd name="T28" fmla="*/ 0 w 41"/>
                  <a:gd name="T29" fmla="*/ 40 h 98"/>
                  <a:gd name="T30" fmla="*/ 4 w 41"/>
                  <a:gd name="T31" fmla="*/ 44 h 98"/>
                  <a:gd name="T32" fmla="*/ 7 w 41"/>
                  <a:gd name="T33" fmla="*/ 52 h 98"/>
                  <a:gd name="T34" fmla="*/ 11 w 41"/>
                  <a:gd name="T35" fmla="*/ 58 h 98"/>
                  <a:gd name="T36" fmla="*/ 11 w 41"/>
                  <a:gd name="T37" fmla="*/ 64 h 98"/>
                  <a:gd name="T38" fmla="*/ 12 w 41"/>
                  <a:gd name="T39" fmla="*/ 66 h 98"/>
                  <a:gd name="T40" fmla="*/ 14 w 41"/>
                  <a:gd name="T41" fmla="*/ 66 h 98"/>
                  <a:gd name="T42" fmla="*/ 17 w 41"/>
                  <a:gd name="T43" fmla="*/ 65 h 98"/>
                  <a:gd name="T44" fmla="*/ 22 w 41"/>
                  <a:gd name="T45" fmla="*/ 64 h 98"/>
                  <a:gd name="T46" fmla="*/ 25 w 41"/>
                  <a:gd name="T47" fmla="*/ 72 h 98"/>
                  <a:gd name="T48" fmla="*/ 29 w 41"/>
                  <a:gd name="T49" fmla="*/ 80 h 98"/>
                  <a:gd name="T50" fmla="*/ 30 w 41"/>
                  <a:gd name="T51" fmla="*/ 85 h 98"/>
                  <a:gd name="T52" fmla="*/ 29 w 41"/>
                  <a:gd name="T53" fmla="*/ 88 h 98"/>
                  <a:gd name="T54" fmla="*/ 29 w 41"/>
                  <a:gd name="T55" fmla="*/ 98 h 98"/>
                  <a:gd name="T56" fmla="*/ 34 w 41"/>
                  <a:gd name="T57" fmla="*/ 85 h 98"/>
                  <a:gd name="T58" fmla="*/ 28 w 41"/>
                  <a:gd name="T59" fmla="*/ 71 h 98"/>
                  <a:gd name="T60" fmla="*/ 30 w 41"/>
                  <a:gd name="T61" fmla="*/ 65 h 98"/>
                  <a:gd name="T62" fmla="*/ 26 w 41"/>
                  <a:gd name="T63" fmla="*/ 49 h 98"/>
                  <a:gd name="T64" fmla="*/ 34 w 41"/>
                  <a:gd name="T65" fmla="*/ 44 h 98"/>
                  <a:gd name="T66" fmla="*/ 41 w 41"/>
                  <a:gd name="T67" fmla="*/ 3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98">
                    <a:moveTo>
                      <a:pt x="39" y="38"/>
                    </a:moveTo>
                    <a:cubicBezTo>
                      <a:pt x="38" y="38"/>
                      <a:pt x="37" y="39"/>
                      <a:pt x="37" y="37"/>
                    </a:cubicBezTo>
                    <a:cubicBezTo>
                      <a:pt x="37" y="37"/>
                      <a:pt x="37" y="36"/>
                      <a:pt x="37" y="36"/>
                    </a:cubicBezTo>
                    <a:cubicBezTo>
                      <a:pt x="37" y="35"/>
                      <a:pt x="34" y="35"/>
                      <a:pt x="34" y="35"/>
                    </a:cubicBezTo>
                    <a:cubicBezTo>
                      <a:pt x="33" y="34"/>
                      <a:pt x="34" y="32"/>
                      <a:pt x="34" y="31"/>
                    </a:cubicBezTo>
                    <a:cubicBezTo>
                      <a:pt x="35" y="29"/>
                      <a:pt x="32" y="30"/>
                      <a:pt x="31" y="29"/>
                    </a:cubicBezTo>
                    <a:cubicBezTo>
                      <a:pt x="31" y="28"/>
                      <a:pt x="30" y="28"/>
                      <a:pt x="30" y="27"/>
                    </a:cubicBezTo>
                    <a:cubicBezTo>
                      <a:pt x="30" y="26"/>
                      <a:pt x="32" y="25"/>
                      <a:pt x="32" y="25"/>
                    </a:cubicBezTo>
                    <a:cubicBezTo>
                      <a:pt x="31" y="23"/>
                      <a:pt x="25" y="26"/>
                      <a:pt x="24" y="25"/>
                    </a:cubicBezTo>
                    <a:cubicBezTo>
                      <a:pt x="24" y="25"/>
                      <a:pt x="25" y="23"/>
                      <a:pt x="25" y="22"/>
                    </a:cubicBezTo>
                    <a:cubicBezTo>
                      <a:pt x="24" y="21"/>
                      <a:pt x="27" y="19"/>
                      <a:pt x="27" y="18"/>
                    </a:cubicBezTo>
                    <a:cubicBezTo>
                      <a:pt x="29" y="15"/>
                      <a:pt x="31" y="13"/>
                      <a:pt x="30" y="10"/>
                    </a:cubicBezTo>
                    <a:cubicBezTo>
                      <a:pt x="30" y="9"/>
                      <a:pt x="31" y="8"/>
                      <a:pt x="31" y="7"/>
                    </a:cubicBezTo>
                    <a:cubicBezTo>
                      <a:pt x="31" y="5"/>
                      <a:pt x="29" y="7"/>
                      <a:pt x="28" y="6"/>
                    </a:cubicBezTo>
                    <a:cubicBezTo>
                      <a:pt x="28" y="4"/>
                      <a:pt x="27" y="3"/>
                      <a:pt x="27" y="2"/>
                    </a:cubicBezTo>
                    <a:cubicBezTo>
                      <a:pt x="25" y="0"/>
                      <a:pt x="25" y="3"/>
                      <a:pt x="23" y="2"/>
                    </a:cubicBezTo>
                    <a:cubicBezTo>
                      <a:pt x="24" y="4"/>
                      <a:pt x="22" y="4"/>
                      <a:pt x="22" y="5"/>
                    </a:cubicBezTo>
                    <a:cubicBezTo>
                      <a:pt x="22" y="5"/>
                      <a:pt x="22" y="9"/>
                      <a:pt x="22" y="9"/>
                    </a:cubicBezTo>
                    <a:cubicBezTo>
                      <a:pt x="21" y="9"/>
                      <a:pt x="21" y="7"/>
                      <a:pt x="21" y="7"/>
                    </a:cubicBezTo>
                    <a:cubicBezTo>
                      <a:pt x="19" y="7"/>
                      <a:pt x="18" y="8"/>
                      <a:pt x="18" y="9"/>
                    </a:cubicBezTo>
                    <a:cubicBezTo>
                      <a:pt x="17" y="10"/>
                      <a:pt x="15" y="10"/>
                      <a:pt x="14" y="11"/>
                    </a:cubicBezTo>
                    <a:cubicBezTo>
                      <a:pt x="13" y="12"/>
                      <a:pt x="14" y="14"/>
                      <a:pt x="13" y="15"/>
                    </a:cubicBezTo>
                    <a:cubicBezTo>
                      <a:pt x="13" y="16"/>
                      <a:pt x="12" y="17"/>
                      <a:pt x="11" y="18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3"/>
                      <a:pt x="10" y="25"/>
                      <a:pt x="9" y="25"/>
                    </a:cubicBezTo>
                    <a:cubicBezTo>
                      <a:pt x="8" y="25"/>
                      <a:pt x="7" y="25"/>
                      <a:pt x="6" y="25"/>
                    </a:cubicBezTo>
                    <a:cubicBezTo>
                      <a:pt x="5" y="27"/>
                      <a:pt x="6" y="35"/>
                      <a:pt x="4" y="35"/>
                    </a:cubicBezTo>
                    <a:cubicBezTo>
                      <a:pt x="4" y="35"/>
                      <a:pt x="2" y="35"/>
                      <a:pt x="2" y="35"/>
                    </a:cubicBezTo>
                    <a:cubicBezTo>
                      <a:pt x="2" y="36"/>
                      <a:pt x="2" y="37"/>
                      <a:pt x="2" y="37"/>
                    </a:cubicBezTo>
                    <a:cubicBezTo>
                      <a:pt x="2" y="38"/>
                      <a:pt x="1" y="39"/>
                      <a:pt x="0" y="40"/>
                    </a:cubicBezTo>
                    <a:cubicBezTo>
                      <a:pt x="0" y="41"/>
                      <a:pt x="4" y="46"/>
                      <a:pt x="5" y="47"/>
                    </a:cubicBezTo>
                    <a:cubicBezTo>
                      <a:pt x="5" y="47"/>
                      <a:pt x="4" y="44"/>
                      <a:pt x="4" y="44"/>
                    </a:cubicBezTo>
                    <a:cubicBezTo>
                      <a:pt x="4" y="44"/>
                      <a:pt x="7" y="48"/>
                      <a:pt x="7" y="48"/>
                    </a:cubicBezTo>
                    <a:cubicBezTo>
                      <a:pt x="8" y="50"/>
                      <a:pt x="6" y="50"/>
                      <a:pt x="7" y="52"/>
                    </a:cubicBezTo>
                    <a:cubicBezTo>
                      <a:pt x="6" y="51"/>
                      <a:pt x="8" y="51"/>
                      <a:pt x="9" y="52"/>
                    </a:cubicBezTo>
                    <a:cubicBezTo>
                      <a:pt x="10" y="54"/>
                      <a:pt x="11" y="56"/>
                      <a:pt x="11" y="58"/>
                    </a:cubicBezTo>
                    <a:cubicBezTo>
                      <a:pt x="11" y="58"/>
                      <a:pt x="10" y="67"/>
                      <a:pt x="10" y="67"/>
                    </a:cubicBezTo>
                    <a:cubicBezTo>
                      <a:pt x="11" y="67"/>
                      <a:pt x="11" y="64"/>
                      <a:pt x="11" y="64"/>
                    </a:cubicBezTo>
                    <a:cubicBezTo>
                      <a:pt x="11" y="64"/>
                      <a:pt x="11" y="67"/>
                      <a:pt x="11" y="67"/>
                    </a:cubicBezTo>
                    <a:cubicBezTo>
                      <a:pt x="11" y="67"/>
                      <a:pt x="12" y="66"/>
                      <a:pt x="12" y="66"/>
                    </a:cubicBezTo>
                    <a:cubicBezTo>
                      <a:pt x="12" y="66"/>
                      <a:pt x="12" y="68"/>
                      <a:pt x="12" y="68"/>
                    </a:cubicBezTo>
                    <a:cubicBezTo>
                      <a:pt x="13" y="68"/>
                      <a:pt x="13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7" y="66"/>
                      <a:pt x="17" y="65"/>
                    </a:cubicBezTo>
                    <a:cubicBezTo>
                      <a:pt x="18" y="65"/>
                      <a:pt x="23" y="62"/>
                      <a:pt x="21" y="61"/>
                    </a:cubicBezTo>
                    <a:cubicBezTo>
                      <a:pt x="22" y="61"/>
                      <a:pt x="21" y="63"/>
                      <a:pt x="22" y="64"/>
                    </a:cubicBezTo>
                    <a:cubicBezTo>
                      <a:pt x="23" y="64"/>
                      <a:pt x="24" y="64"/>
                      <a:pt x="24" y="65"/>
                    </a:cubicBezTo>
                    <a:cubicBezTo>
                      <a:pt x="25" y="67"/>
                      <a:pt x="25" y="70"/>
                      <a:pt x="25" y="72"/>
                    </a:cubicBezTo>
                    <a:cubicBezTo>
                      <a:pt x="26" y="75"/>
                      <a:pt x="26" y="77"/>
                      <a:pt x="28" y="79"/>
                    </a:cubicBezTo>
                    <a:cubicBezTo>
                      <a:pt x="28" y="79"/>
                      <a:pt x="29" y="80"/>
                      <a:pt x="29" y="80"/>
                    </a:cubicBezTo>
                    <a:cubicBezTo>
                      <a:pt x="29" y="82"/>
                      <a:pt x="30" y="82"/>
                      <a:pt x="30" y="82"/>
                    </a:cubicBezTo>
                    <a:cubicBezTo>
                      <a:pt x="31" y="83"/>
                      <a:pt x="29" y="85"/>
                      <a:pt x="30" y="85"/>
                    </a:cubicBezTo>
                    <a:cubicBezTo>
                      <a:pt x="30" y="85"/>
                      <a:pt x="30" y="85"/>
                      <a:pt x="31" y="85"/>
                    </a:cubicBezTo>
                    <a:cubicBezTo>
                      <a:pt x="31" y="86"/>
                      <a:pt x="29" y="87"/>
                      <a:pt x="29" y="88"/>
                    </a:cubicBezTo>
                    <a:cubicBezTo>
                      <a:pt x="29" y="90"/>
                      <a:pt x="30" y="88"/>
                      <a:pt x="31" y="89"/>
                    </a:cubicBezTo>
                    <a:cubicBezTo>
                      <a:pt x="31" y="89"/>
                      <a:pt x="29" y="97"/>
                      <a:pt x="29" y="98"/>
                    </a:cubicBezTo>
                    <a:cubicBezTo>
                      <a:pt x="31" y="96"/>
                      <a:pt x="32" y="92"/>
                      <a:pt x="33" y="90"/>
                    </a:cubicBezTo>
                    <a:cubicBezTo>
                      <a:pt x="34" y="88"/>
                      <a:pt x="35" y="87"/>
                      <a:pt x="34" y="85"/>
                    </a:cubicBezTo>
                    <a:cubicBezTo>
                      <a:pt x="33" y="83"/>
                      <a:pt x="33" y="82"/>
                      <a:pt x="33" y="80"/>
                    </a:cubicBezTo>
                    <a:cubicBezTo>
                      <a:pt x="32" y="78"/>
                      <a:pt x="27" y="74"/>
                      <a:pt x="28" y="71"/>
                    </a:cubicBezTo>
                    <a:cubicBezTo>
                      <a:pt x="28" y="71"/>
                      <a:pt x="30" y="70"/>
                      <a:pt x="30" y="69"/>
                    </a:cubicBezTo>
                    <a:cubicBezTo>
                      <a:pt x="29" y="67"/>
                      <a:pt x="30" y="67"/>
                      <a:pt x="30" y="65"/>
                    </a:cubicBezTo>
                    <a:cubicBezTo>
                      <a:pt x="31" y="62"/>
                      <a:pt x="27" y="60"/>
                      <a:pt x="26" y="58"/>
                    </a:cubicBezTo>
                    <a:cubicBezTo>
                      <a:pt x="23" y="56"/>
                      <a:pt x="25" y="52"/>
                      <a:pt x="26" y="49"/>
                    </a:cubicBezTo>
                    <a:cubicBezTo>
                      <a:pt x="26" y="47"/>
                      <a:pt x="27" y="47"/>
                      <a:pt x="29" y="47"/>
                    </a:cubicBezTo>
                    <a:cubicBezTo>
                      <a:pt x="31" y="47"/>
                      <a:pt x="33" y="45"/>
                      <a:pt x="34" y="44"/>
                    </a:cubicBezTo>
                    <a:cubicBezTo>
                      <a:pt x="36" y="43"/>
                      <a:pt x="37" y="44"/>
                      <a:pt x="39" y="42"/>
                    </a:cubicBezTo>
                    <a:cubicBezTo>
                      <a:pt x="40" y="40"/>
                      <a:pt x="41" y="39"/>
                      <a:pt x="41" y="38"/>
                    </a:cubicBezTo>
                    <a:cubicBezTo>
                      <a:pt x="41" y="38"/>
                      <a:pt x="40" y="38"/>
                      <a:pt x="39" y="3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02" name="Freeform 703">
                <a:extLst>
                  <a:ext uri="{FF2B5EF4-FFF2-40B4-BE49-F238E27FC236}">
                    <a16:creationId xmlns:a16="http://schemas.microsoft.com/office/drawing/2014/main" id="{FA74BFC2-73B3-DE4C-A3B5-AC4342413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0248" y="8473330"/>
                <a:ext cx="179747" cy="232794"/>
              </a:xfrm>
              <a:custGeom>
                <a:avLst/>
                <a:gdLst>
                  <a:gd name="T0" fmla="*/ 21 w 23"/>
                  <a:gd name="T1" fmla="*/ 26 h 28"/>
                  <a:gd name="T2" fmla="*/ 20 w 23"/>
                  <a:gd name="T3" fmla="*/ 17 h 28"/>
                  <a:gd name="T4" fmla="*/ 18 w 23"/>
                  <a:gd name="T5" fmla="*/ 16 h 28"/>
                  <a:gd name="T6" fmla="*/ 16 w 23"/>
                  <a:gd name="T7" fmla="*/ 18 h 28"/>
                  <a:gd name="T8" fmla="*/ 17 w 23"/>
                  <a:gd name="T9" fmla="*/ 13 h 28"/>
                  <a:gd name="T10" fmla="*/ 18 w 23"/>
                  <a:gd name="T11" fmla="*/ 7 h 28"/>
                  <a:gd name="T12" fmla="*/ 14 w 23"/>
                  <a:gd name="T13" fmla="*/ 7 h 28"/>
                  <a:gd name="T14" fmla="*/ 10 w 23"/>
                  <a:gd name="T15" fmla="*/ 7 h 28"/>
                  <a:gd name="T16" fmla="*/ 8 w 23"/>
                  <a:gd name="T17" fmla="*/ 4 h 28"/>
                  <a:gd name="T18" fmla="*/ 6 w 23"/>
                  <a:gd name="T19" fmla="*/ 2 h 28"/>
                  <a:gd name="T20" fmla="*/ 2 w 23"/>
                  <a:gd name="T21" fmla="*/ 1 h 28"/>
                  <a:gd name="T22" fmla="*/ 4 w 23"/>
                  <a:gd name="T23" fmla="*/ 5 h 28"/>
                  <a:gd name="T24" fmla="*/ 1 w 23"/>
                  <a:gd name="T25" fmla="*/ 9 h 28"/>
                  <a:gd name="T26" fmla="*/ 3 w 23"/>
                  <a:gd name="T27" fmla="*/ 16 h 28"/>
                  <a:gd name="T28" fmla="*/ 5 w 23"/>
                  <a:gd name="T29" fmla="*/ 25 h 28"/>
                  <a:gd name="T30" fmla="*/ 6 w 23"/>
                  <a:gd name="T31" fmla="*/ 22 h 28"/>
                  <a:gd name="T32" fmla="*/ 7 w 23"/>
                  <a:gd name="T33" fmla="*/ 24 h 28"/>
                  <a:gd name="T34" fmla="*/ 7 w 23"/>
                  <a:gd name="T35" fmla="*/ 23 h 28"/>
                  <a:gd name="T36" fmla="*/ 8 w 23"/>
                  <a:gd name="T37" fmla="*/ 21 h 28"/>
                  <a:gd name="T38" fmla="*/ 13 w 23"/>
                  <a:gd name="T39" fmla="*/ 22 h 28"/>
                  <a:gd name="T40" fmla="*/ 11 w 23"/>
                  <a:gd name="T41" fmla="*/ 16 h 28"/>
                  <a:gd name="T42" fmla="*/ 13 w 23"/>
                  <a:gd name="T43" fmla="*/ 19 h 28"/>
                  <a:gd name="T44" fmla="*/ 17 w 23"/>
                  <a:gd name="T45" fmla="*/ 20 h 28"/>
                  <a:gd name="T46" fmla="*/ 18 w 23"/>
                  <a:gd name="T47" fmla="*/ 22 h 28"/>
                  <a:gd name="T48" fmla="*/ 19 w 23"/>
                  <a:gd name="T49" fmla="*/ 28 h 28"/>
                  <a:gd name="T50" fmla="*/ 21 w 23"/>
                  <a:gd name="T51" fmla="*/ 26 h 28"/>
                  <a:gd name="T52" fmla="*/ 21 w 23"/>
                  <a:gd name="T5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28">
                    <a:moveTo>
                      <a:pt x="21" y="26"/>
                    </a:moveTo>
                    <a:cubicBezTo>
                      <a:pt x="22" y="24"/>
                      <a:pt x="20" y="19"/>
                      <a:pt x="20" y="17"/>
                    </a:cubicBezTo>
                    <a:cubicBezTo>
                      <a:pt x="20" y="17"/>
                      <a:pt x="19" y="13"/>
                      <a:pt x="18" y="16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6" y="17"/>
                      <a:pt x="14" y="13"/>
                      <a:pt x="17" y="13"/>
                    </a:cubicBezTo>
                    <a:cubicBezTo>
                      <a:pt x="19" y="12"/>
                      <a:pt x="23" y="6"/>
                      <a:pt x="18" y="7"/>
                    </a:cubicBezTo>
                    <a:cubicBezTo>
                      <a:pt x="17" y="8"/>
                      <a:pt x="15" y="7"/>
                      <a:pt x="14" y="7"/>
                    </a:cubicBezTo>
                    <a:cubicBezTo>
                      <a:pt x="13" y="7"/>
                      <a:pt x="11" y="7"/>
                      <a:pt x="10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8" y="2"/>
                      <a:pt x="7" y="3"/>
                      <a:pt x="6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3"/>
                      <a:pt x="3" y="4"/>
                      <a:pt x="4" y="5"/>
                    </a:cubicBezTo>
                    <a:cubicBezTo>
                      <a:pt x="7" y="8"/>
                      <a:pt x="2" y="6"/>
                      <a:pt x="1" y="9"/>
                    </a:cubicBezTo>
                    <a:cubicBezTo>
                      <a:pt x="0" y="12"/>
                      <a:pt x="2" y="14"/>
                      <a:pt x="3" y="16"/>
                    </a:cubicBezTo>
                    <a:cubicBezTo>
                      <a:pt x="5" y="19"/>
                      <a:pt x="6" y="22"/>
                      <a:pt x="5" y="25"/>
                    </a:cubicBezTo>
                    <a:cubicBezTo>
                      <a:pt x="6" y="26"/>
                      <a:pt x="6" y="23"/>
                      <a:pt x="6" y="22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7" y="24"/>
                      <a:pt x="7" y="23"/>
                      <a:pt x="7" y="23"/>
                    </a:cubicBezTo>
                    <a:cubicBezTo>
                      <a:pt x="8" y="26"/>
                      <a:pt x="8" y="23"/>
                      <a:pt x="8" y="21"/>
                    </a:cubicBezTo>
                    <a:cubicBezTo>
                      <a:pt x="8" y="22"/>
                      <a:pt x="12" y="25"/>
                      <a:pt x="13" y="22"/>
                    </a:cubicBezTo>
                    <a:cubicBezTo>
                      <a:pt x="13" y="21"/>
                      <a:pt x="12" y="16"/>
                      <a:pt x="11" y="16"/>
                    </a:cubicBezTo>
                    <a:cubicBezTo>
                      <a:pt x="12" y="16"/>
                      <a:pt x="13" y="18"/>
                      <a:pt x="13" y="19"/>
                    </a:cubicBezTo>
                    <a:cubicBezTo>
                      <a:pt x="14" y="20"/>
                      <a:pt x="17" y="18"/>
                      <a:pt x="17" y="20"/>
                    </a:cubicBezTo>
                    <a:cubicBezTo>
                      <a:pt x="17" y="21"/>
                      <a:pt x="18" y="20"/>
                      <a:pt x="18" y="22"/>
                    </a:cubicBezTo>
                    <a:cubicBezTo>
                      <a:pt x="18" y="24"/>
                      <a:pt x="18" y="26"/>
                      <a:pt x="19" y="28"/>
                    </a:cubicBezTo>
                    <a:cubicBezTo>
                      <a:pt x="20" y="27"/>
                      <a:pt x="20" y="27"/>
                      <a:pt x="21" y="26"/>
                    </a:cubicBezTo>
                    <a:cubicBezTo>
                      <a:pt x="22" y="25"/>
                      <a:pt x="20" y="27"/>
                      <a:pt x="21" y="2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03" name="Freeform 704">
                <a:extLst>
                  <a:ext uri="{FF2B5EF4-FFF2-40B4-BE49-F238E27FC236}">
                    <a16:creationId xmlns:a16="http://schemas.microsoft.com/office/drawing/2014/main" id="{7FD777BD-828F-4748-8AFB-7543A4847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8276" y="8731675"/>
                <a:ext cx="329980" cy="641601"/>
              </a:xfrm>
              <a:custGeom>
                <a:avLst/>
                <a:gdLst>
                  <a:gd name="T0" fmla="*/ 40 w 42"/>
                  <a:gd name="T1" fmla="*/ 30 h 77"/>
                  <a:gd name="T2" fmla="*/ 41 w 42"/>
                  <a:gd name="T3" fmla="*/ 27 h 77"/>
                  <a:gd name="T4" fmla="*/ 39 w 42"/>
                  <a:gd name="T5" fmla="*/ 24 h 77"/>
                  <a:gd name="T6" fmla="*/ 36 w 42"/>
                  <a:gd name="T7" fmla="*/ 20 h 77"/>
                  <a:gd name="T8" fmla="*/ 35 w 42"/>
                  <a:gd name="T9" fmla="*/ 15 h 77"/>
                  <a:gd name="T10" fmla="*/ 30 w 42"/>
                  <a:gd name="T11" fmla="*/ 12 h 77"/>
                  <a:gd name="T12" fmla="*/ 25 w 42"/>
                  <a:gd name="T13" fmla="*/ 14 h 77"/>
                  <a:gd name="T14" fmla="*/ 21 w 42"/>
                  <a:gd name="T15" fmla="*/ 14 h 77"/>
                  <a:gd name="T16" fmla="*/ 17 w 42"/>
                  <a:gd name="T17" fmla="*/ 16 h 77"/>
                  <a:gd name="T18" fmla="*/ 19 w 42"/>
                  <a:gd name="T19" fmla="*/ 12 h 77"/>
                  <a:gd name="T20" fmla="*/ 19 w 42"/>
                  <a:gd name="T21" fmla="*/ 9 h 77"/>
                  <a:gd name="T22" fmla="*/ 18 w 42"/>
                  <a:gd name="T23" fmla="*/ 5 h 77"/>
                  <a:gd name="T24" fmla="*/ 15 w 42"/>
                  <a:gd name="T25" fmla="*/ 4 h 77"/>
                  <a:gd name="T26" fmla="*/ 9 w 42"/>
                  <a:gd name="T27" fmla="*/ 1 h 77"/>
                  <a:gd name="T28" fmla="*/ 4 w 42"/>
                  <a:gd name="T29" fmla="*/ 4 h 77"/>
                  <a:gd name="T30" fmla="*/ 1 w 42"/>
                  <a:gd name="T31" fmla="*/ 8 h 77"/>
                  <a:gd name="T32" fmla="*/ 0 w 42"/>
                  <a:gd name="T33" fmla="*/ 13 h 77"/>
                  <a:gd name="T34" fmla="*/ 3 w 42"/>
                  <a:gd name="T35" fmla="*/ 16 h 77"/>
                  <a:gd name="T36" fmla="*/ 6 w 42"/>
                  <a:gd name="T37" fmla="*/ 20 h 77"/>
                  <a:gd name="T38" fmla="*/ 5 w 42"/>
                  <a:gd name="T39" fmla="*/ 24 h 77"/>
                  <a:gd name="T40" fmla="*/ 5 w 42"/>
                  <a:gd name="T41" fmla="*/ 27 h 77"/>
                  <a:gd name="T42" fmla="*/ 4 w 42"/>
                  <a:gd name="T43" fmla="*/ 28 h 77"/>
                  <a:gd name="T44" fmla="*/ 6 w 42"/>
                  <a:gd name="T45" fmla="*/ 33 h 77"/>
                  <a:gd name="T46" fmla="*/ 9 w 42"/>
                  <a:gd name="T47" fmla="*/ 37 h 77"/>
                  <a:gd name="T48" fmla="*/ 10 w 42"/>
                  <a:gd name="T49" fmla="*/ 42 h 77"/>
                  <a:gd name="T50" fmla="*/ 6 w 42"/>
                  <a:gd name="T51" fmla="*/ 52 h 77"/>
                  <a:gd name="T52" fmla="*/ 5 w 42"/>
                  <a:gd name="T53" fmla="*/ 55 h 77"/>
                  <a:gd name="T54" fmla="*/ 4 w 42"/>
                  <a:gd name="T55" fmla="*/ 58 h 77"/>
                  <a:gd name="T56" fmla="*/ 5 w 42"/>
                  <a:gd name="T57" fmla="*/ 62 h 77"/>
                  <a:gd name="T58" fmla="*/ 11 w 42"/>
                  <a:gd name="T59" fmla="*/ 69 h 77"/>
                  <a:gd name="T60" fmla="*/ 13 w 42"/>
                  <a:gd name="T61" fmla="*/ 72 h 77"/>
                  <a:gd name="T62" fmla="*/ 16 w 42"/>
                  <a:gd name="T63" fmla="*/ 72 h 77"/>
                  <a:gd name="T64" fmla="*/ 18 w 42"/>
                  <a:gd name="T65" fmla="*/ 74 h 77"/>
                  <a:gd name="T66" fmla="*/ 19 w 42"/>
                  <a:gd name="T67" fmla="*/ 76 h 77"/>
                  <a:gd name="T68" fmla="*/ 21 w 42"/>
                  <a:gd name="T69" fmla="*/ 76 h 77"/>
                  <a:gd name="T70" fmla="*/ 23 w 42"/>
                  <a:gd name="T71" fmla="*/ 74 h 77"/>
                  <a:gd name="T72" fmla="*/ 16 w 42"/>
                  <a:gd name="T73" fmla="*/ 69 h 77"/>
                  <a:gd name="T74" fmla="*/ 13 w 42"/>
                  <a:gd name="T75" fmla="*/ 67 h 77"/>
                  <a:gd name="T76" fmla="*/ 15 w 42"/>
                  <a:gd name="T77" fmla="*/ 67 h 77"/>
                  <a:gd name="T78" fmla="*/ 12 w 42"/>
                  <a:gd name="T79" fmla="*/ 60 h 77"/>
                  <a:gd name="T80" fmla="*/ 11 w 42"/>
                  <a:gd name="T81" fmla="*/ 58 h 77"/>
                  <a:gd name="T82" fmla="*/ 9 w 42"/>
                  <a:gd name="T83" fmla="*/ 56 h 77"/>
                  <a:gd name="T84" fmla="*/ 11 w 42"/>
                  <a:gd name="T85" fmla="*/ 48 h 77"/>
                  <a:gd name="T86" fmla="*/ 13 w 42"/>
                  <a:gd name="T87" fmla="*/ 43 h 77"/>
                  <a:gd name="T88" fmla="*/ 14 w 42"/>
                  <a:gd name="T89" fmla="*/ 36 h 77"/>
                  <a:gd name="T90" fmla="*/ 17 w 42"/>
                  <a:gd name="T91" fmla="*/ 40 h 77"/>
                  <a:gd name="T92" fmla="*/ 22 w 42"/>
                  <a:gd name="T93" fmla="*/ 41 h 77"/>
                  <a:gd name="T94" fmla="*/ 27 w 42"/>
                  <a:gd name="T95" fmla="*/ 44 h 77"/>
                  <a:gd name="T96" fmla="*/ 24 w 42"/>
                  <a:gd name="T97" fmla="*/ 38 h 77"/>
                  <a:gd name="T98" fmla="*/ 28 w 42"/>
                  <a:gd name="T99" fmla="*/ 33 h 77"/>
                  <a:gd name="T100" fmla="*/ 34 w 42"/>
                  <a:gd name="T101" fmla="*/ 32 h 77"/>
                  <a:gd name="T102" fmla="*/ 38 w 42"/>
                  <a:gd name="T103" fmla="*/ 33 h 77"/>
                  <a:gd name="T104" fmla="*/ 40 w 42"/>
                  <a:gd name="T105" fmla="*/ 30 h 77"/>
                  <a:gd name="T106" fmla="*/ 40 w 42"/>
                  <a:gd name="T107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77">
                    <a:moveTo>
                      <a:pt x="40" y="30"/>
                    </a:moveTo>
                    <a:cubicBezTo>
                      <a:pt x="41" y="30"/>
                      <a:pt x="40" y="28"/>
                      <a:pt x="41" y="27"/>
                    </a:cubicBezTo>
                    <a:cubicBezTo>
                      <a:pt x="42" y="26"/>
                      <a:pt x="40" y="24"/>
                      <a:pt x="39" y="24"/>
                    </a:cubicBezTo>
                    <a:cubicBezTo>
                      <a:pt x="38" y="23"/>
                      <a:pt x="36" y="22"/>
                      <a:pt x="36" y="20"/>
                    </a:cubicBezTo>
                    <a:cubicBezTo>
                      <a:pt x="36" y="18"/>
                      <a:pt x="37" y="17"/>
                      <a:pt x="35" y="15"/>
                    </a:cubicBezTo>
                    <a:cubicBezTo>
                      <a:pt x="34" y="14"/>
                      <a:pt x="32" y="12"/>
                      <a:pt x="30" y="12"/>
                    </a:cubicBezTo>
                    <a:cubicBezTo>
                      <a:pt x="28" y="12"/>
                      <a:pt x="27" y="14"/>
                      <a:pt x="25" y="14"/>
                    </a:cubicBezTo>
                    <a:cubicBezTo>
                      <a:pt x="23" y="13"/>
                      <a:pt x="23" y="13"/>
                      <a:pt x="21" y="14"/>
                    </a:cubicBezTo>
                    <a:cubicBezTo>
                      <a:pt x="21" y="14"/>
                      <a:pt x="18" y="17"/>
                      <a:pt x="17" y="16"/>
                    </a:cubicBezTo>
                    <a:cubicBezTo>
                      <a:pt x="17" y="15"/>
                      <a:pt x="20" y="13"/>
                      <a:pt x="19" y="12"/>
                    </a:cubicBezTo>
                    <a:cubicBezTo>
                      <a:pt x="17" y="11"/>
                      <a:pt x="19" y="10"/>
                      <a:pt x="19" y="9"/>
                    </a:cubicBezTo>
                    <a:cubicBezTo>
                      <a:pt x="19" y="8"/>
                      <a:pt x="19" y="5"/>
                      <a:pt x="18" y="5"/>
                    </a:cubicBezTo>
                    <a:cubicBezTo>
                      <a:pt x="16" y="6"/>
                      <a:pt x="14" y="6"/>
                      <a:pt x="15" y="4"/>
                    </a:cubicBezTo>
                    <a:cubicBezTo>
                      <a:pt x="16" y="0"/>
                      <a:pt x="11" y="0"/>
                      <a:pt x="9" y="1"/>
                    </a:cubicBezTo>
                    <a:cubicBezTo>
                      <a:pt x="8" y="3"/>
                      <a:pt x="6" y="4"/>
                      <a:pt x="4" y="4"/>
                    </a:cubicBezTo>
                    <a:cubicBezTo>
                      <a:pt x="2" y="4"/>
                      <a:pt x="1" y="7"/>
                      <a:pt x="1" y="8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0" y="15"/>
                      <a:pt x="1" y="15"/>
                      <a:pt x="3" y="16"/>
                    </a:cubicBezTo>
                    <a:cubicBezTo>
                      <a:pt x="4" y="18"/>
                      <a:pt x="5" y="19"/>
                      <a:pt x="6" y="20"/>
                    </a:cubicBezTo>
                    <a:cubicBezTo>
                      <a:pt x="7" y="22"/>
                      <a:pt x="5" y="23"/>
                      <a:pt x="5" y="24"/>
                    </a:cubicBezTo>
                    <a:cubicBezTo>
                      <a:pt x="5" y="25"/>
                      <a:pt x="6" y="26"/>
                      <a:pt x="5" y="27"/>
                    </a:cubicBezTo>
                    <a:cubicBezTo>
                      <a:pt x="5" y="27"/>
                      <a:pt x="4" y="27"/>
                      <a:pt x="4" y="28"/>
                    </a:cubicBezTo>
                    <a:cubicBezTo>
                      <a:pt x="3" y="29"/>
                      <a:pt x="5" y="32"/>
                      <a:pt x="6" y="33"/>
                    </a:cubicBezTo>
                    <a:cubicBezTo>
                      <a:pt x="7" y="34"/>
                      <a:pt x="8" y="35"/>
                      <a:pt x="9" y="37"/>
                    </a:cubicBezTo>
                    <a:cubicBezTo>
                      <a:pt x="9" y="39"/>
                      <a:pt x="9" y="40"/>
                      <a:pt x="10" y="42"/>
                    </a:cubicBezTo>
                    <a:cubicBezTo>
                      <a:pt x="11" y="46"/>
                      <a:pt x="8" y="49"/>
                      <a:pt x="6" y="52"/>
                    </a:cubicBezTo>
                    <a:cubicBezTo>
                      <a:pt x="6" y="53"/>
                      <a:pt x="5" y="54"/>
                      <a:pt x="5" y="55"/>
                    </a:cubicBezTo>
                    <a:cubicBezTo>
                      <a:pt x="4" y="56"/>
                      <a:pt x="4" y="57"/>
                      <a:pt x="4" y="58"/>
                    </a:cubicBezTo>
                    <a:cubicBezTo>
                      <a:pt x="4" y="59"/>
                      <a:pt x="3" y="62"/>
                      <a:pt x="5" y="62"/>
                    </a:cubicBezTo>
                    <a:cubicBezTo>
                      <a:pt x="8" y="64"/>
                      <a:pt x="9" y="67"/>
                      <a:pt x="11" y="69"/>
                    </a:cubicBezTo>
                    <a:cubicBezTo>
                      <a:pt x="12" y="70"/>
                      <a:pt x="12" y="71"/>
                      <a:pt x="13" y="72"/>
                    </a:cubicBezTo>
                    <a:cubicBezTo>
                      <a:pt x="14" y="72"/>
                      <a:pt x="15" y="72"/>
                      <a:pt x="16" y="72"/>
                    </a:cubicBezTo>
                    <a:cubicBezTo>
                      <a:pt x="17" y="73"/>
                      <a:pt x="18" y="73"/>
                      <a:pt x="18" y="74"/>
                    </a:cubicBezTo>
                    <a:cubicBezTo>
                      <a:pt x="18" y="75"/>
                      <a:pt x="18" y="76"/>
                      <a:pt x="19" y="76"/>
                    </a:cubicBezTo>
                    <a:cubicBezTo>
                      <a:pt x="19" y="77"/>
                      <a:pt x="20" y="76"/>
                      <a:pt x="21" y="76"/>
                    </a:cubicBezTo>
                    <a:cubicBezTo>
                      <a:pt x="22" y="76"/>
                      <a:pt x="23" y="74"/>
                      <a:pt x="23" y="74"/>
                    </a:cubicBezTo>
                    <a:cubicBezTo>
                      <a:pt x="21" y="71"/>
                      <a:pt x="20" y="70"/>
                      <a:pt x="16" y="69"/>
                    </a:cubicBezTo>
                    <a:cubicBezTo>
                      <a:pt x="15" y="69"/>
                      <a:pt x="14" y="68"/>
                      <a:pt x="13" y="67"/>
                    </a:cubicBezTo>
                    <a:cubicBezTo>
                      <a:pt x="13" y="65"/>
                      <a:pt x="14" y="67"/>
                      <a:pt x="15" y="67"/>
                    </a:cubicBezTo>
                    <a:cubicBezTo>
                      <a:pt x="14" y="67"/>
                      <a:pt x="12" y="61"/>
                      <a:pt x="12" y="60"/>
                    </a:cubicBezTo>
                    <a:cubicBezTo>
                      <a:pt x="12" y="59"/>
                      <a:pt x="12" y="59"/>
                      <a:pt x="11" y="58"/>
                    </a:cubicBezTo>
                    <a:cubicBezTo>
                      <a:pt x="10" y="58"/>
                      <a:pt x="9" y="57"/>
                      <a:pt x="9" y="56"/>
                    </a:cubicBezTo>
                    <a:cubicBezTo>
                      <a:pt x="8" y="53"/>
                      <a:pt x="10" y="50"/>
                      <a:pt x="11" y="48"/>
                    </a:cubicBezTo>
                    <a:cubicBezTo>
                      <a:pt x="11" y="46"/>
                      <a:pt x="13" y="44"/>
                      <a:pt x="13" y="43"/>
                    </a:cubicBezTo>
                    <a:cubicBezTo>
                      <a:pt x="13" y="41"/>
                      <a:pt x="12" y="37"/>
                      <a:pt x="14" y="36"/>
                    </a:cubicBezTo>
                    <a:cubicBezTo>
                      <a:pt x="17" y="36"/>
                      <a:pt x="17" y="37"/>
                      <a:pt x="17" y="40"/>
                    </a:cubicBezTo>
                    <a:cubicBezTo>
                      <a:pt x="16" y="42"/>
                      <a:pt x="20" y="41"/>
                      <a:pt x="22" y="41"/>
                    </a:cubicBezTo>
                    <a:cubicBezTo>
                      <a:pt x="23" y="41"/>
                      <a:pt x="26" y="43"/>
                      <a:pt x="27" y="44"/>
                    </a:cubicBezTo>
                    <a:cubicBezTo>
                      <a:pt x="27" y="42"/>
                      <a:pt x="25" y="41"/>
                      <a:pt x="24" y="38"/>
                    </a:cubicBezTo>
                    <a:cubicBezTo>
                      <a:pt x="24" y="36"/>
                      <a:pt x="26" y="35"/>
                      <a:pt x="28" y="33"/>
                    </a:cubicBezTo>
                    <a:cubicBezTo>
                      <a:pt x="29" y="32"/>
                      <a:pt x="32" y="32"/>
                      <a:pt x="34" y="32"/>
                    </a:cubicBezTo>
                    <a:cubicBezTo>
                      <a:pt x="36" y="32"/>
                      <a:pt x="37" y="32"/>
                      <a:pt x="38" y="33"/>
                    </a:cubicBezTo>
                    <a:cubicBezTo>
                      <a:pt x="40" y="33"/>
                      <a:pt x="39" y="32"/>
                      <a:pt x="40" y="30"/>
                    </a:cubicBezTo>
                    <a:cubicBezTo>
                      <a:pt x="41" y="30"/>
                      <a:pt x="40" y="31"/>
                      <a:pt x="40" y="3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04" name="Freeform 705">
                <a:extLst>
                  <a:ext uri="{FF2B5EF4-FFF2-40B4-BE49-F238E27FC236}">
                    <a16:creationId xmlns:a16="http://schemas.microsoft.com/office/drawing/2014/main" id="{AF8FC4EB-A690-B247-A6BF-1B67AE018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8021" y="8598245"/>
                <a:ext cx="300468" cy="650119"/>
              </a:xfrm>
              <a:custGeom>
                <a:avLst/>
                <a:gdLst>
                  <a:gd name="T0" fmla="*/ 37 w 38"/>
                  <a:gd name="T1" fmla="*/ 55 h 78"/>
                  <a:gd name="T2" fmla="*/ 36 w 38"/>
                  <a:gd name="T3" fmla="*/ 49 h 78"/>
                  <a:gd name="T4" fmla="*/ 32 w 38"/>
                  <a:gd name="T5" fmla="*/ 41 h 78"/>
                  <a:gd name="T6" fmla="*/ 28 w 38"/>
                  <a:gd name="T7" fmla="*/ 37 h 78"/>
                  <a:gd name="T8" fmla="*/ 22 w 38"/>
                  <a:gd name="T9" fmla="*/ 31 h 78"/>
                  <a:gd name="T10" fmla="*/ 18 w 38"/>
                  <a:gd name="T11" fmla="*/ 26 h 78"/>
                  <a:gd name="T12" fmla="*/ 19 w 38"/>
                  <a:gd name="T13" fmla="*/ 20 h 78"/>
                  <a:gd name="T14" fmla="*/ 23 w 38"/>
                  <a:gd name="T15" fmla="*/ 15 h 78"/>
                  <a:gd name="T16" fmla="*/ 29 w 38"/>
                  <a:gd name="T17" fmla="*/ 11 h 78"/>
                  <a:gd name="T18" fmla="*/ 23 w 38"/>
                  <a:gd name="T19" fmla="*/ 7 h 78"/>
                  <a:gd name="T20" fmla="*/ 24 w 38"/>
                  <a:gd name="T21" fmla="*/ 4 h 78"/>
                  <a:gd name="T22" fmla="*/ 19 w 38"/>
                  <a:gd name="T23" fmla="*/ 3 h 78"/>
                  <a:gd name="T24" fmla="*/ 14 w 38"/>
                  <a:gd name="T25" fmla="*/ 3 h 78"/>
                  <a:gd name="T26" fmla="*/ 11 w 38"/>
                  <a:gd name="T27" fmla="*/ 5 h 78"/>
                  <a:gd name="T28" fmla="*/ 8 w 38"/>
                  <a:gd name="T29" fmla="*/ 5 h 78"/>
                  <a:gd name="T30" fmla="*/ 5 w 38"/>
                  <a:gd name="T31" fmla="*/ 5 h 78"/>
                  <a:gd name="T32" fmla="*/ 3 w 38"/>
                  <a:gd name="T33" fmla="*/ 5 h 78"/>
                  <a:gd name="T34" fmla="*/ 0 w 38"/>
                  <a:gd name="T35" fmla="*/ 6 h 78"/>
                  <a:gd name="T36" fmla="*/ 4 w 38"/>
                  <a:gd name="T37" fmla="*/ 9 h 78"/>
                  <a:gd name="T38" fmla="*/ 5 w 38"/>
                  <a:gd name="T39" fmla="*/ 13 h 78"/>
                  <a:gd name="T40" fmla="*/ 9 w 38"/>
                  <a:gd name="T41" fmla="*/ 14 h 78"/>
                  <a:gd name="T42" fmla="*/ 12 w 38"/>
                  <a:gd name="T43" fmla="*/ 17 h 78"/>
                  <a:gd name="T44" fmla="*/ 13 w 38"/>
                  <a:gd name="T45" fmla="*/ 21 h 78"/>
                  <a:gd name="T46" fmla="*/ 10 w 38"/>
                  <a:gd name="T47" fmla="*/ 22 h 78"/>
                  <a:gd name="T48" fmla="*/ 14 w 38"/>
                  <a:gd name="T49" fmla="*/ 25 h 78"/>
                  <a:gd name="T50" fmla="*/ 19 w 38"/>
                  <a:gd name="T51" fmla="*/ 31 h 78"/>
                  <a:gd name="T52" fmla="*/ 23 w 38"/>
                  <a:gd name="T53" fmla="*/ 35 h 78"/>
                  <a:gd name="T54" fmla="*/ 26 w 38"/>
                  <a:gd name="T55" fmla="*/ 39 h 78"/>
                  <a:gd name="T56" fmla="*/ 28 w 38"/>
                  <a:gd name="T57" fmla="*/ 43 h 78"/>
                  <a:gd name="T58" fmla="*/ 27 w 38"/>
                  <a:gd name="T59" fmla="*/ 48 h 78"/>
                  <a:gd name="T60" fmla="*/ 28 w 38"/>
                  <a:gd name="T61" fmla="*/ 52 h 78"/>
                  <a:gd name="T62" fmla="*/ 28 w 38"/>
                  <a:gd name="T63" fmla="*/ 57 h 78"/>
                  <a:gd name="T64" fmla="*/ 23 w 38"/>
                  <a:gd name="T65" fmla="*/ 60 h 78"/>
                  <a:gd name="T66" fmla="*/ 20 w 38"/>
                  <a:gd name="T67" fmla="*/ 62 h 78"/>
                  <a:gd name="T68" fmla="*/ 20 w 38"/>
                  <a:gd name="T69" fmla="*/ 65 h 78"/>
                  <a:gd name="T70" fmla="*/ 18 w 38"/>
                  <a:gd name="T71" fmla="*/ 66 h 78"/>
                  <a:gd name="T72" fmla="*/ 14 w 38"/>
                  <a:gd name="T73" fmla="*/ 67 h 78"/>
                  <a:gd name="T74" fmla="*/ 15 w 38"/>
                  <a:gd name="T75" fmla="*/ 70 h 78"/>
                  <a:gd name="T76" fmla="*/ 14 w 38"/>
                  <a:gd name="T77" fmla="*/ 74 h 78"/>
                  <a:gd name="T78" fmla="*/ 14 w 38"/>
                  <a:gd name="T79" fmla="*/ 77 h 78"/>
                  <a:gd name="T80" fmla="*/ 18 w 38"/>
                  <a:gd name="T81" fmla="*/ 75 h 78"/>
                  <a:gd name="T82" fmla="*/ 19 w 38"/>
                  <a:gd name="T83" fmla="*/ 71 h 78"/>
                  <a:gd name="T84" fmla="*/ 22 w 38"/>
                  <a:gd name="T85" fmla="*/ 72 h 78"/>
                  <a:gd name="T86" fmla="*/ 21 w 38"/>
                  <a:gd name="T87" fmla="*/ 70 h 78"/>
                  <a:gd name="T88" fmla="*/ 23 w 38"/>
                  <a:gd name="T89" fmla="*/ 71 h 78"/>
                  <a:gd name="T90" fmla="*/ 24 w 38"/>
                  <a:gd name="T91" fmla="*/ 67 h 78"/>
                  <a:gd name="T92" fmla="*/ 26 w 38"/>
                  <a:gd name="T93" fmla="*/ 68 h 78"/>
                  <a:gd name="T94" fmla="*/ 30 w 38"/>
                  <a:gd name="T95" fmla="*/ 66 h 78"/>
                  <a:gd name="T96" fmla="*/ 36 w 38"/>
                  <a:gd name="T97" fmla="*/ 61 h 78"/>
                  <a:gd name="T98" fmla="*/ 36 w 38"/>
                  <a:gd name="T99" fmla="*/ 57 h 78"/>
                  <a:gd name="T100" fmla="*/ 37 w 38"/>
                  <a:gd name="T101" fmla="*/ 55 h 78"/>
                  <a:gd name="T102" fmla="*/ 37 w 38"/>
                  <a:gd name="T103" fmla="*/ 5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78">
                    <a:moveTo>
                      <a:pt x="37" y="55"/>
                    </a:moveTo>
                    <a:cubicBezTo>
                      <a:pt x="36" y="54"/>
                      <a:pt x="36" y="52"/>
                      <a:pt x="36" y="49"/>
                    </a:cubicBezTo>
                    <a:cubicBezTo>
                      <a:pt x="35" y="46"/>
                      <a:pt x="34" y="44"/>
                      <a:pt x="32" y="41"/>
                    </a:cubicBezTo>
                    <a:cubicBezTo>
                      <a:pt x="31" y="39"/>
                      <a:pt x="30" y="38"/>
                      <a:pt x="28" y="37"/>
                    </a:cubicBezTo>
                    <a:cubicBezTo>
                      <a:pt x="26" y="35"/>
                      <a:pt x="23" y="34"/>
                      <a:pt x="22" y="31"/>
                    </a:cubicBezTo>
                    <a:cubicBezTo>
                      <a:pt x="22" y="29"/>
                      <a:pt x="20" y="28"/>
                      <a:pt x="18" y="26"/>
                    </a:cubicBezTo>
                    <a:cubicBezTo>
                      <a:pt x="17" y="25"/>
                      <a:pt x="18" y="21"/>
                      <a:pt x="19" y="20"/>
                    </a:cubicBezTo>
                    <a:cubicBezTo>
                      <a:pt x="21" y="19"/>
                      <a:pt x="23" y="17"/>
                      <a:pt x="23" y="15"/>
                    </a:cubicBezTo>
                    <a:cubicBezTo>
                      <a:pt x="24" y="14"/>
                      <a:pt x="28" y="12"/>
                      <a:pt x="29" y="11"/>
                    </a:cubicBezTo>
                    <a:cubicBezTo>
                      <a:pt x="27" y="10"/>
                      <a:pt x="25" y="9"/>
                      <a:pt x="23" y="7"/>
                    </a:cubicBezTo>
                    <a:cubicBezTo>
                      <a:pt x="21" y="6"/>
                      <a:pt x="24" y="6"/>
                      <a:pt x="24" y="4"/>
                    </a:cubicBezTo>
                    <a:cubicBezTo>
                      <a:pt x="24" y="4"/>
                      <a:pt x="19" y="3"/>
                      <a:pt x="19" y="3"/>
                    </a:cubicBezTo>
                    <a:cubicBezTo>
                      <a:pt x="17" y="2"/>
                      <a:pt x="15" y="0"/>
                      <a:pt x="14" y="3"/>
                    </a:cubicBezTo>
                    <a:cubicBezTo>
                      <a:pt x="13" y="4"/>
                      <a:pt x="12" y="4"/>
                      <a:pt x="11" y="5"/>
                    </a:cubicBezTo>
                    <a:cubicBezTo>
                      <a:pt x="9" y="8"/>
                      <a:pt x="9" y="4"/>
                      <a:pt x="8" y="5"/>
                    </a:cubicBezTo>
                    <a:cubicBezTo>
                      <a:pt x="6" y="6"/>
                      <a:pt x="6" y="5"/>
                      <a:pt x="5" y="5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7"/>
                      <a:pt x="3" y="9"/>
                      <a:pt x="4" y="9"/>
                    </a:cubicBezTo>
                    <a:cubicBezTo>
                      <a:pt x="5" y="11"/>
                      <a:pt x="4" y="12"/>
                      <a:pt x="5" y="13"/>
                    </a:cubicBezTo>
                    <a:cubicBezTo>
                      <a:pt x="5" y="15"/>
                      <a:pt x="8" y="15"/>
                      <a:pt x="9" y="14"/>
                    </a:cubicBezTo>
                    <a:cubicBezTo>
                      <a:pt x="11" y="13"/>
                      <a:pt x="12" y="16"/>
                      <a:pt x="12" y="17"/>
                    </a:cubicBezTo>
                    <a:cubicBezTo>
                      <a:pt x="13" y="19"/>
                      <a:pt x="15" y="19"/>
                      <a:pt x="13" y="21"/>
                    </a:cubicBezTo>
                    <a:cubicBezTo>
                      <a:pt x="11" y="22"/>
                      <a:pt x="10" y="19"/>
                      <a:pt x="10" y="22"/>
                    </a:cubicBezTo>
                    <a:cubicBezTo>
                      <a:pt x="10" y="24"/>
                      <a:pt x="13" y="24"/>
                      <a:pt x="14" y="25"/>
                    </a:cubicBezTo>
                    <a:cubicBezTo>
                      <a:pt x="16" y="27"/>
                      <a:pt x="17" y="29"/>
                      <a:pt x="19" y="31"/>
                    </a:cubicBezTo>
                    <a:cubicBezTo>
                      <a:pt x="20" y="33"/>
                      <a:pt x="22" y="33"/>
                      <a:pt x="23" y="35"/>
                    </a:cubicBezTo>
                    <a:cubicBezTo>
                      <a:pt x="24" y="37"/>
                      <a:pt x="24" y="38"/>
                      <a:pt x="26" y="39"/>
                    </a:cubicBezTo>
                    <a:cubicBezTo>
                      <a:pt x="27" y="40"/>
                      <a:pt x="26" y="42"/>
                      <a:pt x="28" y="43"/>
                    </a:cubicBezTo>
                    <a:cubicBezTo>
                      <a:pt x="29" y="44"/>
                      <a:pt x="28" y="47"/>
                      <a:pt x="27" y="48"/>
                    </a:cubicBezTo>
                    <a:cubicBezTo>
                      <a:pt x="26" y="49"/>
                      <a:pt x="27" y="51"/>
                      <a:pt x="28" y="52"/>
                    </a:cubicBezTo>
                    <a:cubicBezTo>
                      <a:pt x="28" y="54"/>
                      <a:pt x="28" y="55"/>
                      <a:pt x="28" y="57"/>
                    </a:cubicBezTo>
                    <a:cubicBezTo>
                      <a:pt x="26" y="59"/>
                      <a:pt x="26" y="59"/>
                      <a:pt x="23" y="60"/>
                    </a:cubicBezTo>
                    <a:cubicBezTo>
                      <a:pt x="21" y="60"/>
                      <a:pt x="24" y="63"/>
                      <a:pt x="20" y="62"/>
                    </a:cubicBezTo>
                    <a:cubicBezTo>
                      <a:pt x="18" y="62"/>
                      <a:pt x="20" y="64"/>
                      <a:pt x="20" y="65"/>
                    </a:cubicBezTo>
                    <a:cubicBezTo>
                      <a:pt x="21" y="67"/>
                      <a:pt x="19" y="66"/>
                      <a:pt x="18" y="66"/>
                    </a:cubicBezTo>
                    <a:cubicBezTo>
                      <a:pt x="16" y="66"/>
                      <a:pt x="15" y="66"/>
                      <a:pt x="14" y="67"/>
                    </a:cubicBezTo>
                    <a:cubicBezTo>
                      <a:pt x="11" y="69"/>
                      <a:pt x="13" y="69"/>
                      <a:pt x="15" y="70"/>
                    </a:cubicBezTo>
                    <a:cubicBezTo>
                      <a:pt x="16" y="70"/>
                      <a:pt x="14" y="73"/>
                      <a:pt x="14" y="74"/>
                    </a:cubicBezTo>
                    <a:cubicBezTo>
                      <a:pt x="13" y="74"/>
                      <a:pt x="13" y="78"/>
                      <a:pt x="14" y="77"/>
                    </a:cubicBezTo>
                    <a:cubicBezTo>
                      <a:pt x="16" y="76"/>
                      <a:pt x="17" y="75"/>
                      <a:pt x="18" y="75"/>
                    </a:cubicBezTo>
                    <a:cubicBezTo>
                      <a:pt x="22" y="74"/>
                      <a:pt x="20" y="73"/>
                      <a:pt x="19" y="71"/>
                    </a:cubicBezTo>
                    <a:cubicBezTo>
                      <a:pt x="20" y="71"/>
                      <a:pt x="21" y="73"/>
                      <a:pt x="22" y="72"/>
                    </a:cubicBezTo>
                    <a:cubicBezTo>
                      <a:pt x="23" y="71"/>
                      <a:pt x="21" y="70"/>
                      <a:pt x="21" y="70"/>
                    </a:cubicBezTo>
                    <a:cubicBezTo>
                      <a:pt x="21" y="69"/>
                      <a:pt x="23" y="71"/>
                      <a:pt x="23" y="71"/>
                    </a:cubicBezTo>
                    <a:cubicBezTo>
                      <a:pt x="22" y="71"/>
                      <a:pt x="23" y="67"/>
                      <a:pt x="24" y="67"/>
                    </a:cubicBezTo>
                    <a:cubicBezTo>
                      <a:pt x="24" y="66"/>
                      <a:pt x="26" y="68"/>
                      <a:pt x="26" y="68"/>
                    </a:cubicBezTo>
                    <a:cubicBezTo>
                      <a:pt x="28" y="68"/>
                      <a:pt x="29" y="67"/>
                      <a:pt x="30" y="66"/>
                    </a:cubicBezTo>
                    <a:cubicBezTo>
                      <a:pt x="31" y="65"/>
                      <a:pt x="36" y="63"/>
                      <a:pt x="36" y="61"/>
                    </a:cubicBezTo>
                    <a:cubicBezTo>
                      <a:pt x="36" y="60"/>
                      <a:pt x="35" y="59"/>
                      <a:pt x="36" y="57"/>
                    </a:cubicBezTo>
                    <a:cubicBezTo>
                      <a:pt x="36" y="56"/>
                      <a:pt x="38" y="57"/>
                      <a:pt x="37" y="55"/>
                    </a:cubicBezTo>
                    <a:cubicBezTo>
                      <a:pt x="36" y="54"/>
                      <a:pt x="38" y="56"/>
                      <a:pt x="37" y="5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05" name="Freeform 706">
                <a:extLst>
                  <a:ext uri="{FF2B5EF4-FFF2-40B4-BE49-F238E27FC236}">
                    <a16:creationId xmlns:a16="http://schemas.microsoft.com/office/drawing/2014/main" id="{406675D0-C3ED-7848-B4E9-AE111E5F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28270" y="8649346"/>
                <a:ext cx="289738" cy="374741"/>
              </a:xfrm>
              <a:custGeom>
                <a:avLst/>
                <a:gdLst>
                  <a:gd name="T0" fmla="*/ 37 w 37"/>
                  <a:gd name="T1" fmla="*/ 38 h 45"/>
                  <a:gd name="T2" fmla="*/ 35 w 37"/>
                  <a:gd name="T3" fmla="*/ 35 h 45"/>
                  <a:gd name="T4" fmla="*/ 33 w 37"/>
                  <a:gd name="T5" fmla="*/ 32 h 45"/>
                  <a:gd name="T6" fmla="*/ 30 w 37"/>
                  <a:gd name="T7" fmla="*/ 28 h 45"/>
                  <a:gd name="T8" fmla="*/ 26 w 37"/>
                  <a:gd name="T9" fmla="*/ 22 h 45"/>
                  <a:gd name="T10" fmla="*/ 22 w 37"/>
                  <a:gd name="T11" fmla="*/ 18 h 45"/>
                  <a:gd name="T12" fmla="*/ 19 w 37"/>
                  <a:gd name="T13" fmla="*/ 15 h 45"/>
                  <a:gd name="T14" fmla="*/ 22 w 37"/>
                  <a:gd name="T15" fmla="*/ 14 h 45"/>
                  <a:gd name="T16" fmla="*/ 21 w 37"/>
                  <a:gd name="T17" fmla="*/ 10 h 45"/>
                  <a:gd name="T18" fmla="*/ 14 w 37"/>
                  <a:gd name="T19" fmla="*/ 8 h 45"/>
                  <a:gd name="T20" fmla="*/ 13 w 37"/>
                  <a:gd name="T21" fmla="*/ 4 h 45"/>
                  <a:gd name="T22" fmla="*/ 9 w 37"/>
                  <a:gd name="T23" fmla="*/ 0 h 45"/>
                  <a:gd name="T24" fmla="*/ 7 w 37"/>
                  <a:gd name="T25" fmla="*/ 0 h 45"/>
                  <a:gd name="T26" fmla="*/ 8 w 37"/>
                  <a:gd name="T27" fmla="*/ 4 h 45"/>
                  <a:gd name="T28" fmla="*/ 8 w 37"/>
                  <a:gd name="T29" fmla="*/ 7 h 45"/>
                  <a:gd name="T30" fmla="*/ 4 w 37"/>
                  <a:gd name="T31" fmla="*/ 5 h 45"/>
                  <a:gd name="T32" fmla="*/ 0 w 37"/>
                  <a:gd name="T33" fmla="*/ 10 h 45"/>
                  <a:gd name="T34" fmla="*/ 4 w 37"/>
                  <a:gd name="T35" fmla="*/ 15 h 45"/>
                  <a:gd name="T36" fmla="*/ 4 w 37"/>
                  <a:gd name="T37" fmla="*/ 22 h 45"/>
                  <a:gd name="T38" fmla="*/ 3 w 37"/>
                  <a:gd name="T39" fmla="*/ 26 h 45"/>
                  <a:gd name="T40" fmla="*/ 7 w 37"/>
                  <a:gd name="T41" fmla="*/ 25 h 45"/>
                  <a:gd name="T42" fmla="*/ 10 w 37"/>
                  <a:gd name="T43" fmla="*/ 23 h 45"/>
                  <a:gd name="T44" fmla="*/ 15 w 37"/>
                  <a:gd name="T45" fmla="*/ 22 h 45"/>
                  <a:gd name="T46" fmla="*/ 23 w 37"/>
                  <a:gd name="T47" fmla="*/ 28 h 45"/>
                  <a:gd name="T48" fmla="*/ 27 w 37"/>
                  <a:gd name="T49" fmla="*/ 36 h 45"/>
                  <a:gd name="T50" fmla="*/ 27 w 37"/>
                  <a:gd name="T51" fmla="*/ 39 h 45"/>
                  <a:gd name="T52" fmla="*/ 25 w 37"/>
                  <a:gd name="T53" fmla="*/ 43 h 45"/>
                  <a:gd name="T54" fmla="*/ 29 w 37"/>
                  <a:gd name="T55" fmla="*/ 43 h 45"/>
                  <a:gd name="T56" fmla="*/ 32 w 37"/>
                  <a:gd name="T57" fmla="*/ 42 h 45"/>
                  <a:gd name="T58" fmla="*/ 35 w 37"/>
                  <a:gd name="T59" fmla="*/ 42 h 45"/>
                  <a:gd name="T60" fmla="*/ 37 w 37"/>
                  <a:gd name="T61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45">
                    <a:moveTo>
                      <a:pt x="37" y="38"/>
                    </a:moveTo>
                    <a:cubicBezTo>
                      <a:pt x="37" y="37"/>
                      <a:pt x="36" y="37"/>
                      <a:pt x="35" y="35"/>
                    </a:cubicBezTo>
                    <a:cubicBezTo>
                      <a:pt x="35" y="33"/>
                      <a:pt x="34" y="34"/>
                      <a:pt x="33" y="32"/>
                    </a:cubicBezTo>
                    <a:cubicBezTo>
                      <a:pt x="32" y="30"/>
                      <a:pt x="32" y="29"/>
                      <a:pt x="30" y="28"/>
                    </a:cubicBezTo>
                    <a:cubicBezTo>
                      <a:pt x="28" y="26"/>
                      <a:pt x="27" y="24"/>
                      <a:pt x="26" y="22"/>
                    </a:cubicBezTo>
                    <a:cubicBezTo>
                      <a:pt x="25" y="21"/>
                      <a:pt x="23" y="19"/>
                      <a:pt x="22" y="18"/>
                    </a:cubicBezTo>
                    <a:cubicBezTo>
                      <a:pt x="20" y="17"/>
                      <a:pt x="19" y="18"/>
                      <a:pt x="19" y="15"/>
                    </a:cubicBezTo>
                    <a:cubicBezTo>
                      <a:pt x="19" y="14"/>
                      <a:pt x="21" y="16"/>
                      <a:pt x="22" y="14"/>
                    </a:cubicBezTo>
                    <a:cubicBezTo>
                      <a:pt x="24" y="13"/>
                      <a:pt x="22" y="12"/>
                      <a:pt x="21" y="10"/>
                    </a:cubicBezTo>
                    <a:cubicBezTo>
                      <a:pt x="19" y="5"/>
                      <a:pt x="16" y="11"/>
                      <a:pt x="14" y="8"/>
                    </a:cubicBezTo>
                    <a:cubicBezTo>
                      <a:pt x="13" y="7"/>
                      <a:pt x="14" y="5"/>
                      <a:pt x="13" y="4"/>
                    </a:cubicBezTo>
                    <a:cubicBezTo>
                      <a:pt x="12" y="3"/>
                      <a:pt x="10" y="2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6" y="1"/>
                      <a:pt x="8" y="3"/>
                      <a:pt x="8" y="4"/>
                    </a:cubicBezTo>
                    <a:cubicBezTo>
                      <a:pt x="8" y="5"/>
                      <a:pt x="9" y="7"/>
                      <a:pt x="8" y="7"/>
                    </a:cubicBezTo>
                    <a:cubicBezTo>
                      <a:pt x="6" y="7"/>
                      <a:pt x="6" y="5"/>
                      <a:pt x="4" y="5"/>
                    </a:cubicBezTo>
                    <a:cubicBezTo>
                      <a:pt x="3" y="4"/>
                      <a:pt x="0" y="10"/>
                      <a:pt x="0" y="10"/>
                    </a:cubicBezTo>
                    <a:cubicBezTo>
                      <a:pt x="1" y="13"/>
                      <a:pt x="0" y="17"/>
                      <a:pt x="4" y="15"/>
                    </a:cubicBezTo>
                    <a:cubicBezTo>
                      <a:pt x="6" y="14"/>
                      <a:pt x="4" y="22"/>
                      <a:pt x="4" y="22"/>
                    </a:cubicBezTo>
                    <a:cubicBezTo>
                      <a:pt x="6" y="23"/>
                      <a:pt x="4" y="24"/>
                      <a:pt x="3" y="26"/>
                    </a:cubicBezTo>
                    <a:cubicBezTo>
                      <a:pt x="3" y="27"/>
                      <a:pt x="6" y="25"/>
                      <a:pt x="7" y="25"/>
                    </a:cubicBezTo>
                    <a:cubicBezTo>
                      <a:pt x="7" y="24"/>
                      <a:pt x="9" y="23"/>
                      <a:pt x="10" y="23"/>
                    </a:cubicBezTo>
                    <a:cubicBezTo>
                      <a:pt x="12" y="24"/>
                      <a:pt x="13" y="24"/>
                      <a:pt x="15" y="22"/>
                    </a:cubicBezTo>
                    <a:cubicBezTo>
                      <a:pt x="17" y="21"/>
                      <a:pt x="24" y="25"/>
                      <a:pt x="23" y="28"/>
                    </a:cubicBezTo>
                    <a:cubicBezTo>
                      <a:pt x="21" y="32"/>
                      <a:pt x="25" y="33"/>
                      <a:pt x="27" y="36"/>
                    </a:cubicBezTo>
                    <a:cubicBezTo>
                      <a:pt x="27" y="37"/>
                      <a:pt x="27" y="38"/>
                      <a:pt x="27" y="39"/>
                    </a:cubicBezTo>
                    <a:cubicBezTo>
                      <a:pt x="27" y="40"/>
                      <a:pt x="26" y="42"/>
                      <a:pt x="25" y="43"/>
                    </a:cubicBezTo>
                    <a:cubicBezTo>
                      <a:pt x="26" y="43"/>
                      <a:pt x="29" y="45"/>
                      <a:pt x="29" y="43"/>
                    </a:cubicBezTo>
                    <a:cubicBezTo>
                      <a:pt x="29" y="42"/>
                      <a:pt x="31" y="41"/>
                      <a:pt x="32" y="42"/>
                    </a:cubicBezTo>
                    <a:cubicBezTo>
                      <a:pt x="33" y="43"/>
                      <a:pt x="34" y="43"/>
                      <a:pt x="35" y="42"/>
                    </a:cubicBezTo>
                    <a:cubicBezTo>
                      <a:pt x="37" y="42"/>
                      <a:pt x="37" y="40"/>
                      <a:pt x="37" y="3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06" name="Freeform 709">
                <a:extLst>
                  <a:ext uri="{FF2B5EF4-FFF2-40B4-BE49-F238E27FC236}">
                    <a16:creationId xmlns:a16="http://schemas.microsoft.com/office/drawing/2014/main" id="{36CA27A1-344C-6245-A2CD-EB8AD29AB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6297" y="9407345"/>
                <a:ext cx="402413" cy="374741"/>
              </a:xfrm>
              <a:custGeom>
                <a:avLst/>
                <a:gdLst>
                  <a:gd name="T0" fmla="*/ 33 w 51"/>
                  <a:gd name="T1" fmla="*/ 5 h 45"/>
                  <a:gd name="T2" fmla="*/ 29 w 51"/>
                  <a:gd name="T3" fmla="*/ 13 h 45"/>
                  <a:gd name="T4" fmla="*/ 20 w 51"/>
                  <a:gd name="T5" fmla="*/ 16 h 45"/>
                  <a:gd name="T6" fmla="*/ 15 w 51"/>
                  <a:gd name="T7" fmla="*/ 18 h 45"/>
                  <a:gd name="T8" fmla="*/ 10 w 51"/>
                  <a:gd name="T9" fmla="*/ 19 h 45"/>
                  <a:gd name="T10" fmla="*/ 7 w 51"/>
                  <a:gd name="T11" fmla="*/ 18 h 45"/>
                  <a:gd name="T12" fmla="*/ 3 w 51"/>
                  <a:gd name="T13" fmla="*/ 14 h 45"/>
                  <a:gd name="T14" fmla="*/ 0 w 51"/>
                  <a:gd name="T15" fmla="*/ 20 h 45"/>
                  <a:gd name="T16" fmla="*/ 4 w 51"/>
                  <a:gd name="T17" fmla="*/ 29 h 45"/>
                  <a:gd name="T18" fmla="*/ 8 w 51"/>
                  <a:gd name="T19" fmla="*/ 37 h 45"/>
                  <a:gd name="T20" fmla="*/ 13 w 51"/>
                  <a:gd name="T21" fmla="*/ 39 h 45"/>
                  <a:gd name="T22" fmla="*/ 14 w 51"/>
                  <a:gd name="T23" fmla="*/ 41 h 45"/>
                  <a:gd name="T24" fmla="*/ 19 w 51"/>
                  <a:gd name="T25" fmla="*/ 41 h 45"/>
                  <a:gd name="T26" fmla="*/ 21 w 51"/>
                  <a:gd name="T27" fmla="*/ 39 h 45"/>
                  <a:gd name="T28" fmla="*/ 25 w 51"/>
                  <a:gd name="T29" fmla="*/ 40 h 45"/>
                  <a:gd name="T30" fmla="*/ 28 w 51"/>
                  <a:gd name="T31" fmla="*/ 40 h 45"/>
                  <a:gd name="T32" fmla="*/ 31 w 51"/>
                  <a:gd name="T33" fmla="*/ 43 h 45"/>
                  <a:gd name="T34" fmla="*/ 34 w 51"/>
                  <a:gd name="T35" fmla="*/ 42 h 45"/>
                  <a:gd name="T36" fmla="*/ 36 w 51"/>
                  <a:gd name="T37" fmla="*/ 43 h 45"/>
                  <a:gd name="T38" fmla="*/ 37 w 51"/>
                  <a:gd name="T39" fmla="*/ 37 h 45"/>
                  <a:gd name="T40" fmla="*/ 37 w 51"/>
                  <a:gd name="T41" fmla="*/ 33 h 45"/>
                  <a:gd name="T42" fmla="*/ 39 w 51"/>
                  <a:gd name="T43" fmla="*/ 30 h 45"/>
                  <a:gd name="T44" fmla="*/ 42 w 51"/>
                  <a:gd name="T45" fmla="*/ 24 h 45"/>
                  <a:gd name="T46" fmla="*/ 47 w 51"/>
                  <a:gd name="T47" fmla="*/ 19 h 45"/>
                  <a:gd name="T48" fmla="*/ 49 w 51"/>
                  <a:gd name="T49" fmla="*/ 18 h 45"/>
                  <a:gd name="T50" fmla="*/ 45 w 51"/>
                  <a:gd name="T51" fmla="*/ 13 h 45"/>
                  <a:gd name="T52" fmla="*/ 42 w 51"/>
                  <a:gd name="T53" fmla="*/ 7 h 45"/>
                  <a:gd name="T54" fmla="*/ 44 w 51"/>
                  <a:gd name="T55" fmla="*/ 6 h 45"/>
                  <a:gd name="T56" fmla="*/ 44 w 51"/>
                  <a:gd name="T57" fmla="*/ 3 h 45"/>
                  <a:gd name="T58" fmla="*/ 33 w 51"/>
                  <a:gd name="T59" fmla="*/ 5 h 45"/>
                  <a:gd name="T60" fmla="*/ 33 w 51"/>
                  <a:gd name="T61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" h="45">
                    <a:moveTo>
                      <a:pt x="33" y="5"/>
                    </a:moveTo>
                    <a:cubicBezTo>
                      <a:pt x="32" y="8"/>
                      <a:pt x="31" y="10"/>
                      <a:pt x="29" y="13"/>
                    </a:cubicBezTo>
                    <a:cubicBezTo>
                      <a:pt x="28" y="17"/>
                      <a:pt x="23" y="17"/>
                      <a:pt x="20" y="16"/>
                    </a:cubicBezTo>
                    <a:cubicBezTo>
                      <a:pt x="18" y="15"/>
                      <a:pt x="16" y="17"/>
                      <a:pt x="15" y="18"/>
                    </a:cubicBezTo>
                    <a:cubicBezTo>
                      <a:pt x="14" y="19"/>
                      <a:pt x="11" y="18"/>
                      <a:pt x="10" y="19"/>
                    </a:cubicBezTo>
                    <a:cubicBezTo>
                      <a:pt x="8" y="20"/>
                      <a:pt x="8" y="20"/>
                      <a:pt x="7" y="18"/>
                    </a:cubicBezTo>
                    <a:cubicBezTo>
                      <a:pt x="5" y="17"/>
                      <a:pt x="4" y="16"/>
                      <a:pt x="3" y="14"/>
                    </a:cubicBezTo>
                    <a:cubicBezTo>
                      <a:pt x="2" y="13"/>
                      <a:pt x="0" y="19"/>
                      <a:pt x="0" y="20"/>
                    </a:cubicBezTo>
                    <a:cubicBezTo>
                      <a:pt x="0" y="23"/>
                      <a:pt x="3" y="26"/>
                      <a:pt x="4" y="29"/>
                    </a:cubicBezTo>
                    <a:cubicBezTo>
                      <a:pt x="6" y="32"/>
                      <a:pt x="5" y="35"/>
                      <a:pt x="8" y="37"/>
                    </a:cubicBezTo>
                    <a:cubicBezTo>
                      <a:pt x="10" y="38"/>
                      <a:pt x="12" y="39"/>
                      <a:pt x="13" y="39"/>
                    </a:cubicBezTo>
                    <a:cubicBezTo>
                      <a:pt x="16" y="38"/>
                      <a:pt x="13" y="40"/>
                      <a:pt x="14" y="41"/>
                    </a:cubicBezTo>
                    <a:cubicBezTo>
                      <a:pt x="15" y="41"/>
                      <a:pt x="18" y="41"/>
                      <a:pt x="19" y="41"/>
                    </a:cubicBezTo>
                    <a:cubicBezTo>
                      <a:pt x="20" y="40"/>
                      <a:pt x="20" y="38"/>
                      <a:pt x="21" y="39"/>
                    </a:cubicBezTo>
                    <a:cubicBezTo>
                      <a:pt x="22" y="40"/>
                      <a:pt x="24" y="41"/>
                      <a:pt x="25" y="40"/>
                    </a:cubicBezTo>
                    <a:cubicBezTo>
                      <a:pt x="26" y="40"/>
                      <a:pt x="28" y="39"/>
                      <a:pt x="28" y="40"/>
                    </a:cubicBezTo>
                    <a:cubicBezTo>
                      <a:pt x="29" y="43"/>
                      <a:pt x="27" y="45"/>
                      <a:pt x="31" y="43"/>
                    </a:cubicBezTo>
                    <a:cubicBezTo>
                      <a:pt x="32" y="43"/>
                      <a:pt x="33" y="42"/>
                      <a:pt x="34" y="42"/>
                    </a:cubicBezTo>
                    <a:cubicBezTo>
                      <a:pt x="35" y="42"/>
                      <a:pt x="36" y="43"/>
                      <a:pt x="36" y="43"/>
                    </a:cubicBezTo>
                    <a:cubicBezTo>
                      <a:pt x="37" y="41"/>
                      <a:pt x="35" y="39"/>
                      <a:pt x="37" y="37"/>
                    </a:cubicBezTo>
                    <a:cubicBezTo>
                      <a:pt x="38" y="36"/>
                      <a:pt x="37" y="35"/>
                      <a:pt x="37" y="33"/>
                    </a:cubicBezTo>
                    <a:cubicBezTo>
                      <a:pt x="37" y="32"/>
                      <a:pt x="38" y="31"/>
                      <a:pt x="39" y="30"/>
                    </a:cubicBezTo>
                    <a:cubicBezTo>
                      <a:pt x="41" y="28"/>
                      <a:pt x="43" y="27"/>
                      <a:pt x="42" y="24"/>
                    </a:cubicBezTo>
                    <a:cubicBezTo>
                      <a:pt x="42" y="22"/>
                      <a:pt x="45" y="18"/>
                      <a:pt x="47" y="19"/>
                    </a:cubicBezTo>
                    <a:cubicBezTo>
                      <a:pt x="48" y="20"/>
                      <a:pt x="51" y="19"/>
                      <a:pt x="49" y="18"/>
                    </a:cubicBezTo>
                    <a:cubicBezTo>
                      <a:pt x="48" y="16"/>
                      <a:pt x="45" y="15"/>
                      <a:pt x="45" y="13"/>
                    </a:cubicBezTo>
                    <a:cubicBezTo>
                      <a:pt x="45" y="11"/>
                      <a:pt x="43" y="9"/>
                      <a:pt x="42" y="7"/>
                    </a:cubicBezTo>
                    <a:cubicBezTo>
                      <a:pt x="41" y="4"/>
                      <a:pt x="44" y="7"/>
                      <a:pt x="44" y="6"/>
                    </a:cubicBezTo>
                    <a:cubicBezTo>
                      <a:pt x="45" y="5"/>
                      <a:pt x="41" y="4"/>
                      <a:pt x="44" y="3"/>
                    </a:cubicBezTo>
                    <a:cubicBezTo>
                      <a:pt x="40" y="2"/>
                      <a:pt x="34" y="0"/>
                      <a:pt x="33" y="5"/>
                    </a:cubicBezTo>
                    <a:cubicBezTo>
                      <a:pt x="32" y="7"/>
                      <a:pt x="34" y="3"/>
                      <a:pt x="33" y="5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07" name="Freeform 710">
                <a:extLst>
                  <a:ext uri="{FF2B5EF4-FFF2-40B4-BE49-F238E27FC236}">
                    <a16:creationId xmlns:a16="http://schemas.microsoft.com/office/drawing/2014/main" id="{65205658-D257-154F-878C-14886967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0440" y="9307980"/>
                <a:ext cx="386318" cy="266861"/>
              </a:xfrm>
              <a:custGeom>
                <a:avLst/>
                <a:gdLst>
                  <a:gd name="T0" fmla="*/ 45 w 49"/>
                  <a:gd name="T1" fmla="*/ 10 h 32"/>
                  <a:gd name="T2" fmla="*/ 47 w 49"/>
                  <a:gd name="T3" fmla="*/ 8 h 32"/>
                  <a:gd name="T4" fmla="*/ 43 w 49"/>
                  <a:gd name="T5" fmla="*/ 7 h 32"/>
                  <a:gd name="T6" fmla="*/ 42 w 49"/>
                  <a:gd name="T7" fmla="*/ 6 h 32"/>
                  <a:gd name="T8" fmla="*/ 41 w 49"/>
                  <a:gd name="T9" fmla="*/ 6 h 32"/>
                  <a:gd name="T10" fmla="*/ 41 w 49"/>
                  <a:gd name="T11" fmla="*/ 4 h 32"/>
                  <a:gd name="T12" fmla="*/ 39 w 49"/>
                  <a:gd name="T13" fmla="*/ 2 h 32"/>
                  <a:gd name="T14" fmla="*/ 37 w 49"/>
                  <a:gd name="T15" fmla="*/ 2 h 32"/>
                  <a:gd name="T16" fmla="*/ 36 w 49"/>
                  <a:gd name="T17" fmla="*/ 1 h 32"/>
                  <a:gd name="T18" fmla="*/ 32 w 49"/>
                  <a:gd name="T19" fmla="*/ 6 h 32"/>
                  <a:gd name="T20" fmla="*/ 30 w 49"/>
                  <a:gd name="T21" fmla="*/ 8 h 32"/>
                  <a:gd name="T22" fmla="*/ 29 w 49"/>
                  <a:gd name="T23" fmla="*/ 9 h 32"/>
                  <a:gd name="T24" fmla="*/ 29 w 49"/>
                  <a:gd name="T25" fmla="*/ 10 h 32"/>
                  <a:gd name="T26" fmla="*/ 25 w 49"/>
                  <a:gd name="T27" fmla="*/ 12 h 32"/>
                  <a:gd name="T28" fmla="*/ 25 w 49"/>
                  <a:gd name="T29" fmla="*/ 15 h 32"/>
                  <a:gd name="T30" fmla="*/ 27 w 49"/>
                  <a:gd name="T31" fmla="*/ 14 h 32"/>
                  <a:gd name="T32" fmla="*/ 29 w 49"/>
                  <a:gd name="T33" fmla="*/ 13 h 32"/>
                  <a:gd name="T34" fmla="*/ 28 w 49"/>
                  <a:gd name="T35" fmla="*/ 11 h 32"/>
                  <a:gd name="T36" fmla="*/ 29 w 49"/>
                  <a:gd name="T37" fmla="*/ 13 h 32"/>
                  <a:gd name="T38" fmla="*/ 26 w 49"/>
                  <a:gd name="T39" fmla="*/ 14 h 32"/>
                  <a:gd name="T40" fmla="*/ 23 w 49"/>
                  <a:gd name="T41" fmla="*/ 13 h 32"/>
                  <a:gd name="T42" fmla="*/ 14 w 49"/>
                  <a:gd name="T43" fmla="*/ 20 h 32"/>
                  <a:gd name="T44" fmla="*/ 9 w 49"/>
                  <a:gd name="T45" fmla="*/ 23 h 32"/>
                  <a:gd name="T46" fmla="*/ 7 w 49"/>
                  <a:gd name="T47" fmla="*/ 26 h 32"/>
                  <a:gd name="T48" fmla="*/ 9 w 49"/>
                  <a:gd name="T49" fmla="*/ 28 h 32"/>
                  <a:gd name="T50" fmla="*/ 0 w 49"/>
                  <a:gd name="T51" fmla="*/ 26 h 32"/>
                  <a:gd name="T52" fmla="*/ 5 w 49"/>
                  <a:gd name="T53" fmla="*/ 32 h 32"/>
                  <a:gd name="T54" fmla="*/ 7 w 49"/>
                  <a:gd name="T55" fmla="*/ 31 h 32"/>
                  <a:gd name="T56" fmla="*/ 12 w 49"/>
                  <a:gd name="T57" fmla="*/ 30 h 32"/>
                  <a:gd name="T58" fmla="*/ 20 w 49"/>
                  <a:gd name="T59" fmla="*/ 29 h 32"/>
                  <a:gd name="T60" fmla="*/ 27 w 49"/>
                  <a:gd name="T61" fmla="*/ 24 h 32"/>
                  <a:gd name="T62" fmla="*/ 30 w 49"/>
                  <a:gd name="T63" fmla="*/ 18 h 32"/>
                  <a:gd name="T64" fmla="*/ 34 w 49"/>
                  <a:gd name="T65" fmla="*/ 14 h 32"/>
                  <a:gd name="T66" fmla="*/ 43 w 49"/>
                  <a:gd name="T67" fmla="*/ 14 h 32"/>
                  <a:gd name="T68" fmla="*/ 45 w 49"/>
                  <a:gd name="T6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32">
                    <a:moveTo>
                      <a:pt x="45" y="10"/>
                    </a:moveTo>
                    <a:cubicBezTo>
                      <a:pt x="48" y="10"/>
                      <a:pt x="49" y="9"/>
                      <a:pt x="47" y="8"/>
                    </a:cubicBezTo>
                    <a:cubicBezTo>
                      <a:pt x="45" y="7"/>
                      <a:pt x="45" y="6"/>
                      <a:pt x="43" y="7"/>
                    </a:cubicBezTo>
                    <a:cubicBezTo>
                      <a:pt x="42" y="8"/>
                      <a:pt x="43" y="7"/>
                      <a:pt x="42" y="6"/>
                    </a:cubicBezTo>
                    <a:cubicBezTo>
                      <a:pt x="42" y="6"/>
                      <a:pt x="41" y="6"/>
                      <a:pt x="41" y="6"/>
                    </a:cubicBezTo>
                    <a:cubicBezTo>
                      <a:pt x="41" y="6"/>
                      <a:pt x="41" y="4"/>
                      <a:pt x="41" y="4"/>
                    </a:cubicBezTo>
                    <a:cubicBezTo>
                      <a:pt x="40" y="3"/>
                      <a:pt x="39" y="2"/>
                      <a:pt x="39" y="2"/>
                    </a:cubicBezTo>
                    <a:cubicBezTo>
                      <a:pt x="37" y="0"/>
                      <a:pt x="38" y="1"/>
                      <a:pt x="37" y="2"/>
                    </a:cubicBezTo>
                    <a:cubicBezTo>
                      <a:pt x="36" y="3"/>
                      <a:pt x="36" y="1"/>
                      <a:pt x="36" y="1"/>
                    </a:cubicBezTo>
                    <a:cubicBezTo>
                      <a:pt x="35" y="1"/>
                      <a:pt x="32" y="5"/>
                      <a:pt x="32" y="6"/>
                    </a:cubicBezTo>
                    <a:cubicBezTo>
                      <a:pt x="31" y="6"/>
                      <a:pt x="30" y="7"/>
                      <a:pt x="30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6" y="11"/>
                      <a:pt x="25" y="12"/>
                    </a:cubicBezTo>
                    <a:cubicBezTo>
                      <a:pt x="22" y="12"/>
                      <a:pt x="23" y="14"/>
                      <a:pt x="25" y="15"/>
                    </a:cubicBezTo>
                    <a:cubicBezTo>
                      <a:pt x="27" y="17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3"/>
                    </a:cubicBezTo>
                    <a:cubicBezTo>
                      <a:pt x="29" y="13"/>
                      <a:pt x="28" y="12"/>
                      <a:pt x="28" y="11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7" y="13"/>
                      <a:pt x="26" y="14"/>
                    </a:cubicBezTo>
                    <a:cubicBezTo>
                      <a:pt x="26" y="17"/>
                      <a:pt x="24" y="14"/>
                      <a:pt x="23" y="13"/>
                    </a:cubicBezTo>
                    <a:cubicBezTo>
                      <a:pt x="20" y="16"/>
                      <a:pt x="18" y="19"/>
                      <a:pt x="14" y="20"/>
                    </a:cubicBezTo>
                    <a:cubicBezTo>
                      <a:pt x="12" y="21"/>
                      <a:pt x="10" y="21"/>
                      <a:pt x="9" y="23"/>
                    </a:cubicBezTo>
                    <a:cubicBezTo>
                      <a:pt x="8" y="24"/>
                      <a:pt x="8" y="25"/>
                      <a:pt x="7" y="26"/>
                    </a:cubicBezTo>
                    <a:cubicBezTo>
                      <a:pt x="7" y="27"/>
                      <a:pt x="9" y="28"/>
                      <a:pt x="9" y="28"/>
                    </a:cubicBezTo>
                    <a:cubicBezTo>
                      <a:pt x="8" y="29"/>
                      <a:pt x="1" y="26"/>
                      <a:pt x="0" y="26"/>
                    </a:cubicBezTo>
                    <a:cubicBezTo>
                      <a:pt x="1" y="28"/>
                      <a:pt x="3" y="31"/>
                      <a:pt x="5" y="32"/>
                    </a:cubicBezTo>
                    <a:cubicBezTo>
                      <a:pt x="6" y="32"/>
                      <a:pt x="7" y="31"/>
                      <a:pt x="7" y="31"/>
                    </a:cubicBezTo>
                    <a:cubicBezTo>
                      <a:pt x="9" y="30"/>
                      <a:pt x="12" y="31"/>
                      <a:pt x="12" y="30"/>
                    </a:cubicBezTo>
                    <a:cubicBezTo>
                      <a:pt x="15" y="27"/>
                      <a:pt x="17" y="28"/>
                      <a:pt x="20" y="29"/>
                    </a:cubicBezTo>
                    <a:cubicBezTo>
                      <a:pt x="23" y="29"/>
                      <a:pt x="26" y="27"/>
                      <a:pt x="27" y="24"/>
                    </a:cubicBezTo>
                    <a:cubicBezTo>
                      <a:pt x="28" y="22"/>
                      <a:pt x="29" y="20"/>
                      <a:pt x="30" y="18"/>
                    </a:cubicBezTo>
                    <a:cubicBezTo>
                      <a:pt x="30" y="15"/>
                      <a:pt x="31" y="14"/>
                      <a:pt x="34" y="14"/>
                    </a:cubicBezTo>
                    <a:cubicBezTo>
                      <a:pt x="37" y="14"/>
                      <a:pt x="40" y="15"/>
                      <a:pt x="43" y="14"/>
                    </a:cubicBezTo>
                    <a:cubicBezTo>
                      <a:pt x="47" y="13"/>
                      <a:pt x="40" y="10"/>
                      <a:pt x="45" y="1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08" name="Freeform 711">
                <a:extLst>
                  <a:ext uri="{FF2B5EF4-FFF2-40B4-BE49-F238E27FC236}">
                    <a16:creationId xmlns:a16="http://schemas.microsoft.com/office/drawing/2014/main" id="{5380A699-2B1A-B44A-83C7-1B00F46A6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4395" y="8382485"/>
                <a:ext cx="134137" cy="82329"/>
              </a:xfrm>
              <a:custGeom>
                <a:avLst/>
                <a:gdLst>
                  <a:gd name="T0" fmla="*/ 2 w 17"/>
                  <a:gd name="T1" fmla="*/ 8 h 10"/>
                  <a:gd name="T2" fmla="*/ 7 w 17"/>
                  <a:gd name="T3" fmla="*/ 9 h 10"/>
                  <a:gd name="T4" fmla="*/ 12 w 17"/>
                  <a:gd name="T5" fmla="*/ 9 h 10"/>
                  <a:gd name="T6" fmla="*/ 16 w 17"/>
                  <a:gd name="T7" fmla="*/ 8 h 10"/>
                  <a:gd name="T8" fmla="*/ 15 w 17"/>
                  <a:gd name="T9" fmla="*/ 3 h 10"/>
                  <a:gd name="T10" fmla="*/ 10 w 17"/>
                  <a:gd name="T11" fmla="*/ 3 h 10"/>
                  <a:gd name="T12" fmla="*/ 6 w 17"/>
                  <a:gd name="T13" fmla="*/ 1 h 10"/>
                  <a:gd name="T14" fmla="*/ 2 w 17"/>
                  <a:gd name="T15" fmla="*/ 8 h 10"/>
                  <a:gd name="T16" fmla="*/ 2 w 17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2" y="8"/>
                    </a:moveTo>
                    <a:cubicBezTo>
                      <a:pt x="3" y="9"/>
                      <a:pt x="6" y="10"/>
                      <a:pt x="7" y="9"/>
                    </a:cubicBezTo>
                    <a:cubicBezTo>
                      <a:pt x="9" y="8"/>
                      <a:pt x="10" y="10"/>
                      <a:pt x="12" y="9"/>
                    </a:cubicBezTo>
                    <a:cubicBezTo>
                      <a:pt x="13" y="9"/>
                      <a:pt x="17" y="9"/>
                      <a:pt x="16" y="8"/>
                    </a:cubicBezTo>
                    <a:cubicBezTo>
                      <a:pt x="15" y="6"/>
                      <a:pt x="14" y="5"/>
                      <a:pt x="15" y="3"/>
                    </a:cubicBezTo>
                    <a:cubicBezTo>
                      <a:pt x="13" y="2"/>
                      <a:pt x="11" y="4"/>
                      <a:pt x="10" y="3"/>
                    </a:cubicBezTo>
                    <a:cubicBezTo>
                      <a:pt x="9" y="2"/>
                      <a:pt x="7" y="0"/>
                      <a:pt x="6" y="1"/>
                    </a:cubicBezTo>
                    <a:cubicBezTo>
                      <a:pt x="4" y="3"/>
                      <a:pt x="0" y="6"/>
                      <a:pt x="2" y="8"/>
                    </a:cubicBezTo>
                    <a:cubicBezTo>
                      <a:pt x="3" y="9"/>
                      <a:pt x="1" y="7"/>
                      <a:pt x="2" y="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09" name="Freeform 712">
                <a:extLst>
                  <a:ext uri="{FF2B5EF4-FFF2-40B4-BE49-F238E27FC236}">
                    <a16:creationId xmlns:a16="http://schemas.microsoft.com/office/drawing/2014/main" id="{CB983904-4097-744A-BF3F-0EDCA69D3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5878" y="8288802"/>
                <a:ext cx="292418" cy="193046"/>
              </a:xfrm>
              <a:custGeom>
                <a:avLst/>
                <a:gdLst>
                  <a:gd name="T0" fmla="*/ 1 w 37"/>
                  <a:gd name="T1" fmla="*/ 3 h 23"/>
                  <a:gd name="T2" fmla="*/ 0 w 37"/>
                  <a:gd name="T3" fmla="*/ 9 h 23"/>
                  <a:gd name="T4" fmla="*/ 5 w 37"/>
                  <a:gd name="T5" fmla="*/ 13 h 23"/>
                  <a:gd name="T6" fmla="*/ 7 w 37"/>
                  <a:gd name="T7" fmla="*/ 14 h 23"/>
                  <a:gd name="T8" fmla="*/ 12 w 37"/>
                  <a:gd name="T9" fmla="*/ 15 h 23"/>
                  <a:gd name="T10" fmla="*/ 15 w 37"/>
                  <a:gd name="T11" fmla="*/ 16 h 23"/>
                  <a:gd name="T12" fmla="*/ 19 w 37"/>
                  <a:gd name="T13" fmla="*/ 16 h 23"/>
                  <a:gd name="T14" fmla="*/ 22 w 37"/>
                  <a:gd name="T15" fmla="*/ 19 h 23"/>
                  <a:gd name="T16" fmla="*/ 26 w 37"/>
                  <a:gd name="T17" fmla="*/ 20 h 23"/>
                  <a:gd name="T18" fmla="*/ 29 w 37"/>
                  <a:gd name="T19" fmla="*/ 22 h 23"/>
                  <a:gd name="T20" fmla="*/ 32 w 37"/>
                  <a:gd name="T21" fmla="*/ 20 h 23"/>
                  <a:gd name="T22" fmla="*/ 35 w 37"/>
                  <a:gd name="T23" fmla="*/ 22 h 23"/>
                  <a:gd name="T24" fmla="*/ 37 w 37"/>
                  <a:gd name="T25" fmla="*/ 21 h 23"/>
                  <a:gd name="T26" fmla="*/ 37 w 37"/>
                  <a:gd name="T27" fmla="*/ 18 h 23"/>
                  <a:gd name="T28" fmla="*/ 37 w 37"/>
                  <a:gd name="T29" fmla="*/ 14 h 23"/>
                  <a:gd name="T30" fmla="*/ 32 w 37"/>
                  <a:gd name="T31" fmla="*/ 14 h 23"/>
                  <a:gd name="T32" fmla="*/ 31 w 37"/>
                  <a:gd name="T33" fmla="*/ 13 h 23"/>
                  <a:gd name="T34" fmla="*/ 28 w 37"/>
                  <a:gd name="T35" fmla="*/ 13 h 23"/>
                  <a:gd name="T36" fmla="*/ 26 w 37"/>
                  <a:gd name="T37" fmla="*/ 12 h 23"/>
                  <a:gd name="T38" fmla="*/ 24 w 37"/>
                  <a:gd name="T39" fmla="*/ 12 h 23"/>
                  <a:gd name="T40" fmla="*/ 20 w 37"/>
                  <a:gd name="T41" fmla="*/ 10 h 23"/>
                  <a:gd name="T42" fmla="*/ 18 w 37"/>
                  <a:gd name="T43" fmla="*/ 8 h 23"/>
                  <a:gd name="T44" fmla="*/ 16 w 37"/>
                  <a:gd name="T45" fmla="*/ 7 h 23"/>
                  <a:gd name="T46" fmla="*/ 10 w 37"/>
                  <a:gd name="T47" fmla="*/ 2 h 23"/>
                  <a:gd name="T48" fmla="*/ 8 w 37"/>
                  <a:gd name="T49" fmla="*/ 0 h 23"/>
                  <a:gd name="T50" fmla="*/ 5 w 37"/>
                  <a:gd name="T51" fmla="*/ 2 h 23"/>
                  <a:gd name="T52" fmla="*/ 4 w 37"/>
                  <a:gd name="T53" fmla="*/ 2 h 23"/>
                  <a:gd name="T54" fmla="*/ 1 w 37"/>
                  <a:gd name="T55" fmla="*/ 3 h 23"/>
                  <a:gd name="T56" fmla="*/ 1 w 37"/>
                  <a:gd name="T5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3">
                    <a:moveTo>
                      <a:pt x="1" y="3"/>
                    </a:moveTo>
                    <a:cubicBezTo>
                      <a:pt x="0" y="4"/>
                      <a:pt x="0" y="8"/>
                      <a:pt x="0" y="9"/>
                    </a:cubicBezTo>
                    <a:cubicBezTo>
                      <a:pt x="1" y="10"/>
                      <a:pt x="4" y="11"/>
                      <a:pt x="5" y="13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10" y="14"/>
                      <a:pt x="12" y="15"/>
                    </a:cubicBezTo>
                    <a:cubicBezTo>
                      <a:pt x="13" y="15"/>
                      <a:pt x="14" y="16"/>
                      <a:pt x="15" y="16"/>
                    </a:cubicBezTo>
                    <a:cubicBezTo>
                      <a:pt x="16" y="16"/>
                      <a:pt x="18" y="16"/>
                      <a:pt x="19" y="16"/>
                    </a:cubicBezTo>
                    <a:cubicBezTo>
                      <a:pt x="20" y="17"/>
                      <a:pt x="21" y="18"/>
                      <a:pt x="22" y="19"/>
                    </a:cubicBezTo>
                    <a:cubicBezTo>
                      <a:pt x="23" y="19"/>
                      <a:pt x="25" y="19"/>
                      <a:pt x="26" y="20"/>
                    </a:cubicBezTo>
                    <a:cubicBezTo>
                      <a:pt x="27" y="20"/>
                      <a:pt x="28" y="22"/>
                      <a:pt x="29" y="22"/>
                    </a:cubicBezTo>
                    <a:cubicBezTo>
                      <a:pt x="30" y="22"/>
                      <a:pt x="31" y="20"/>
                      <a:pt x="32" y="20"/>
                    </a:cubicBezTo>
                    <a:cubicBezTo>
                      <a:pt x="33" y="21"/>
                      <a:pt x="33" y="23"/>
                      <a:pt x="35" y="22"/>
                    </a:cubicBezTo>
                    <a:cubicBezTo>
                      <a:pt x="35" y="22"/>
                      <a:pt x="37" y="21"/>
                      <a:pt x="37" y="21"/>
                    </a:cubicBezTo>
                    <a:cubicBezTo>
                      <a:pt x="37" y="20"/>
                      <a:pt x="37" y="19"/>
                      <a:pt x="37" y="18"/>
                    </a:cubicBezTo>
                    <a:cubicBezTo>
                      <a:pt x="36" y="17"/>
                      <a:pt x="37" y="16"/>
                      <a:pt x="37" y="14"/>
                    </a:cubicBezTo>
                    <a:cubicBezTo>
                      <a:pt x="35" y="14"/>
                      <a:pt x="34" y="15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30" y="13"/>
                      <a:pt x="29" y="14"/>
                      <a:pt x="28" y="13"/>
                    </a:cubicBezTo>
                    <a:cubicBezTo>
                      <a:pt x="28" y="13"/>
                      <a:pt x="27" y="12"/>
                      <a:pt x="26" y="12"/>
                    </a:cubicBezTo>
                    <a:cubicBezTo>
                      <a:pt x="25" y="12"/>
                      <a:pt x="24" y="14"/>
                      <a:pt x="24" y="12"/>
                    </a:cubicBezTo>
                    <a:cubicBezTo>
                      <a:pt x="22" y="10"/>
                      <a:pt x="21" y="11"/>
                      <a:pt x="20" y="10"/>
                    </a:cubicBezTo>
                    <a:cubicBezTo>
                      <a:pt x="19" y="9"/>
                      <a:pt x="19" y="8"/>
                      <a:pt x="18" y="8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4" y="6"/>
                      <a:pt x="11" y="4"/>
                      <a:pt x="10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10" name="Freeform 713">
                <a:extLst>
                  <a:ext uri="{FF2B5EF4-FFF2-40B4-BE49-F238E27FC236}">
                    <a16:creationId xmlns:a16="http://schemas.microsoft.com/office/drawing/2014/main" id="{2DC2C771-55A3-A74A-8CF2-5464A561C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6069" y="8990020"/>
                <a:ext cx="219985" cy="193046"/>
              </a:xfrm>
              <a:custGeom>
                <a:avLst/>
                <a:gdLst>
                  <a:gd name="T0" fmla="*/ 14 w 28"/>
                  <a:gd name="T1" fmla="*/ 19 h 23"/>
                  <a:gd name="T2" fmla="*/ 19 w 28"/>
                  <a:gd name="T3" fmla="*/ 18 h 23"/>
                  <a:gd name="T4" fmla="*/ 19 w 28"/>
                  <a:gd name="T5" fmla="*/ 15 h 23"/>
                  <a:gd name="T6" fmla="*/ 21 w 28"/>
                  <a:gd name="T7" fmla="*/ 14 h 23"/>
                  <a:gd name="T8" fmla="*/ 24 w 28"/>
                  <a:gd name="T9" fmla="*/ 12 h 23"/>
                  <a:gd name="T10" fmla="*/ 27 w 28"/>
                  <a:gd name="T11" fmla="*/ 9 h 23"/>
                  <a:gd name="T12" fmla="*/ 26 w 28"/>
                  <a:gd name="T13" fmla="*/ 1 h 23"/>
                  <a:gd name="T14" fmla="*/ 22 w 28"/>
                  <a:gd name="T15" fmla="*/ 1 h 23"/>
                  <a:gd name="T16" fmla="*/ 19 w 28"/>
                  <a:gd name="T17" fmla="*/ 2 h 23"/>
                  <a:gd name="T18" fmla="*/ 17 w 28"/>
                  <a:gd name="T19" fmla="*/ 2 h 23"/>
                  <a:gd name="T20" fmla="*/ 3 w 28"/>
                  <a:gd name="T21" fmla="*/ 3 h 23"/>
                  <a:gd name="T22" fmla="*/ 0 w 28"/>
                  <a:gd name="T23" fmla="*/ 7 h 23"/>
                  <a:gd name="T24" fmla="*/ 1 w 28"/>
                  <a:gd name="T25" fmla="*/ 10 h 23"/>
                  <a:gd name="T26" fmla="*/ 3 w 28"/>
                  <a:gd name="T27" fmla="*/ 14 h 23"/>
                  <a:gd name="T28" fmla="*/ 5 w 28"/>
                  <a:gd name="T29" fmla="*/ 18 h 23"/>
                  <a:gd name="T30" fmla="*/ 6 w 28"/>
                  <a:gd name="T31" fmla="*/ 19 h 23"/>
                  <a:gd name="T32" fmla="*/ 7 w 28"/>
                  <a:gd name="T33" fmla="*/ 21 h 23"/>
                  <a:gd name="T34" fmla="*/ 8 w 28"/>
                  <a:gd name="T35" fmla="*/ 23 h 23"/>
                  <a:gd name="T36" fmla="*/ 14 w 28"/>
                  <a:gd name="T37" fmla="*/ 19 h 23"/>
                  <a:gd name="T38" fmla="*/ 14 w 28"/>
                  <a:gd name="T3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23">
                    <a:moveTo>
                      <a:pt x="14" y="19"/>
                    </a:moveTo>
                    <a:cubicBezTo>
                      <a:pt x="14" y="18"/>
                      <a:pt x="20" y="20"/>
                      <a:pt x="19" y="18"/>
                    </a:cubicBezTo>
                    <a:cubicBezTo>
                      <a:pt x="19" y="18"/>
                      <a:pt x="18" y="15"/>
                      <a:pt x="19" y="15"/>
                    </a:cubicBezTo>
                    <a:cubicBezTo>
                      <a:pt x="20" y="15"/>
                      <a:pt x="21" y="16"/>
                      <a:pt x="21" y="14"/>
                    </a:cubicBezTo>
                    <a:cubicBezTo>
                      <a:pt x="21" y="12"/>
                      <a:pt x="23" y="13"/>
                      <a:pt x="24" y="12"/>
                    </a:cubicBezTo>
                    <a:cubicBezTo>
                      <a:pt x="26" y="12"/>
                      <a:pt x="26" y="10"/>
                      <a:pt x="27" y="9"/>
                    </a:cubicBezTo>
                    <a:cubicBezTo>
                      <a:pt x="28" y="7"/>
                      <a:pt x="25" y="2"/>
                      <a:pt x="26" y="1"/>
                    </a:cubicBezTo>
                    <a:cubicBezTo>
                      <a:pt x="24" y="2"/>
                      <a:pt x="24" y="2"/>
                      <a:pt x="22" y="1"/>
                    </a:cubicBezTo>
                    <a:cubicBezTo>
                      <a:pt x="21" y="0"/>
                      <a:pt x="19" y="2"/>
                      <a:pt x="19" y="2"/>
                    </a:cubicBezTo>
                    <a:cubicBezTo>
                      <a:pt x="19" y="4"/>
                      <a:pt x="17" y="2"/>
                      <a:pt x="17" y="2"/>
                    </a:cubicBezTo>
                    <a:cubicBezTo>
                      <a:pt x="13" y="1"/>
                      <a:pt x="6" y="0"/>
                      <a:pt x="3" y="3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3" y="11"/>
                      <a:pt x="3" y="13"/>
                      <a:pt x="3" y="14"/>
                    </a:cubicBezTo>
                    <a:cubicBezTo>
                      <a:pt x="4" y="16"/>
                      <a:pt x="4" y="17"/>
                      <a:pt x="5" y="18"/>
                    </a:cubicBezTo>
                    <a:cubicBezTo>
                      <a:pt x="5" y="19"/>
                      <a:pt x="6" y="18"/>
                      <a:pt x="6" y="19"/>
                    </a:cubicBezTo>
                    <a:cubicBezTo>
                      <a:pt x="7" y="19"/>
                      <a:pt x="6" y="20"/>
                      <a:pt x="7" y="21"/>
                    </a:cubicBezTo>
                    <a:cubicBezTo>
                      <a:pt x="9" y="21"/>
                      <a:pt x="8" y="22"/>
                      <a:pt x="8" y="23"/>
                    </a:cubicBezTo>
                    <a:cubicBezTo>
                      <a:pt x="8" y="22"/>
                      <a:pt x="14" y="20"/>
                      <a:pt x="14" y="19"/>
                    </a:cubicBezTo>
                    <a:cubicBezTo>
                      <a:pt x="14" y="19"/>
                      <a:pt x="14" y="20"/>
                      <a:pt x="14" y="1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11" name="Freeform 714">
                <a:extLst>
                  <a:ext uri="{FF2B5EF4-FFF2-40B4-BE49-F238E27FC236}">
                    <a16:creationId xmlns:a16="http://schemas.microsoft.com/office/drawing/2014/main" id="{1517F50A-6E31-CB4C-8E1C-37AADCD0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20220" y="9330691"/>
                <a:ext cx="174378" cy="218601"/>
              </a:xfrm>
              <a:custGeom>
                <a:avLst/>
                <a:gdLst>
                  <a:gd name="T0" fmla="*/ 10 w 22"/>
                  <a:gd name="T1" fmla="*/ 3 h 26"/>
                  <a:gd name="T2" fmla="*/ 7 w 22"/>
                  <a:gd name="T3" fmla="*/ 4 h 26"/>
                  <a:gd name="T4" fmla="*/ 6 w 22"/>
                  <a:gd name="T5" fmla="*/ 4 h 26"/>
                  <a:gd name="T6" fmla="*/ 5 w 22"/>
                  <a:gd name="T7" fmla="*/ 1 h 26"/>
                  <a:gd name="T8" fmla="*/ 0 w 22"/>
                  <a:gd name="T9" fmla="*/ 0 h 26"/>
                  <a:gd name="T10" fmla="*/ 1 w 22"/>
                  <a:gd name="T11" fmla="*/ 6 h 26"/>
                  <a:gd name="T12" fmla="*/ 4 w 22"/>
                  <a:gd name="T13" fmla="*/ 14 h 26"/>
                  <a:gd name="T14" fmla="*/ 9 w 22"/>
                  <a:gd name="T15" fmla="*/ 21 h 26"/>
                  <a:gd name="T16" fmla="*/ 19 w 22"/>
                  <a:gd name="T17" fmla="*/ 26 h 26"/>
                  <a:gd name="T18" fmla="*/ 20 w 22"/>
                  <a:gd name="T19" fmla="*/ 23 h 26"/>
                  <a:gd name="T20" fmla="*/ 16 w 22"/>
                  <a:gd name="T21" fmla="*/ 14 h 26"/>
                  <a:gd name="T22" fmla="*/ 16 w 22"/>
                  <a:gd name="T23" fmla="*/ 6 h 26"/>
                  <a:gd name="T24" fmla="*/ 10 w 22"/>
                  <a:gd name="T25" fmla="*/ 3 h 26"/>
                  <a:gd name="T26" fmla="*/ 10 w 22"/>
                  <a:gd name="T2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6">
                    <a:moveTo>
                      <a:pt x="10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1" y="4"/>
                      <a:pt x="1" y="6"/>
                    </a:cubicBezTo>
                    <a:cubicBezTo>
                      <a:pt x="2" y="8"/>
                      <a:pt x="3" y="11"/>
                      <a:pt x="4" y="14"/>
                    </a:cubicBezTo>
                    <a:cubicBezTo>
                      <a:pt x="6" y="16"/>
                      <a:pt x="7" y="19"/>
                      <a:pt x="9" y="21"/>
                    </a:cubicBezTo>
                    <a:cubicBezTo>
                      <a:pt x="12" y="22"/>
                      <a:pt x="15" y="26"/>
                      <a:pt x="19" y="26"/>
                    </a:cubicBezTo>
                    <a:cubicBezTo>
                      <a:pt x="22" y="26"/>
                      <a:pt x="21" y="25"/>
                      <a:pt x="20" y="23"/>
                    </a:cubicBezTo>
                    <a:cubicBezTo>
                      <a:pt x="18" y="20"/>
                      <a:pt x="16" y="18"/>
                      <a:pt x="16" y="14"/>
                    </a:cubicBezTo>
                    <a:cubicBezTo>
                      <a:pt x="16" y="11"/>
                      <a:pt x="18" y="9"/>
                      <a:pt x="16" y="6"/>
                    </a:cubicBezTo>
                    <a:cubicBezTo>
                      <a:pt x="15" y="5"/>
                      <a:pt x="11" y="0"/>
                      <a:pt x="10" y="3"/>
                    </a:cubicBezTo>
                    <a:cubicBezTo>
                      <a:pt x="9" y="4"/>
                      <a:pt x="10" y="2"/>
                      <a:pt x="10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12" name="Freeform 715">
                <a:extLst>
                  <a:ext uri="{FF2B5EF4-FFF2-40B4-BE49-F238E27FC236}">
                    <a16:creationId xmlns:a16="http://schemas.microsoft.com/office/drawing/2014/main" id="{580BFC6E-61D8-4641-947E-9D369C62E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8332" y="7121996"/>
                <a:ext cx="2358144" cy="1626715"/>
              </a:xfrm>
              <a:custGeom>
                <a:avLst/>
                <a:gdLst>
                  <a:gd name="T0" fmla="*/ 279 w 300"/>
                  <a:gd name="T1" fmla="*/ 37 h 195"/>
                  <a:gd name="T2" fmla="*/ 244 w 300"/>
                  <a:gd name="T3" fmla="*/ 1 h 195"/>
                  <a:gd name="T4" fmla="*/ 223 w 300"/>
                  <a:gd name="T5" fmla="*/ 18 h 195"/>
                  <a:gd name="T6" fmla="*/ 214 w 300"/>
                  <a:gd name="T7" fmla="*/ 27 h 195"/>
                  <a:gd name="T8" fmla="*/ 205 w 300"/>
                  <a:gd name="T9" fmla="*/ 39 h 195"/>
                  <a:gd name="T10" fmla="*/ 224 w 300"/>
                  <a:gd name="T11" fmla="*/ 46 h 195"/>
                  <a:gd name="T12" fmla="*/ 197 w 300"/>
                  <a:gd name="T13" fmla="*/ 55 h 195"/>
                  <a:gd name="T14" fmla="*/ 180 w 300"/>
                  <a:gd name="T15" fmla="*/ 66 h 195"/>
                  <a:gd name="T16" fmla="*/ 146 w 300"/>
                  <a:gd name="T17" fmla="*/ 75 h 195"/>
                  <a:gd name="T18" fmla="*/ 121 w 300"/>
                  <a:gd name="T19" fmla="*/ 70 h 195"/>
                  <a:gd name="T20" fmla="*/ 94 w 300"/>
                  <a:gd name="T21" fmla="*/ 56 h 195"/>
                  <a:gd name="T22" fmla="*/ 66 w 300"/>
                  <a:gd name="T23" fmla="*/ 30 h 195"/>
                  <a:gd name="T24" fmla="*/ 56 w 300"/>
                  <a:gd name="T25" fmla="*/ 44 h 195"/>
                  <a:gd name="T26" fmla="*/ 44 w 300"/>
                  <a:gd name="T27" fmla="*/ 51 h 195"/>
                  <a:gd name="T28" fmla="*/ 34 w 300"/>
                  <a:gd name="T29" fmla="*/ 63 h 195"/>
                  <a:gd name="T30" fmla="*/ 28 w 300"/>
                  <a:gd name="T31" fmla="*/ 76 h 195"/>
                  <a:gd name="T32" fmla="*/ 11 w 300"/>
                  <a:gd name="T33" fmla="*/ 84 h 195"/>
                  <a:gd name="T34" fmla="*/ 1 w 300"/>
                  <a:gd name="T35" fmla="*/ 91 h 195"/>
                  <a:gd name="T36" fmla="*/ 7 w 300"/>
                  <a:gd name="T37" fmla="*/ 103 h 195"/>
                  <a:gd name="T38" fmla="*/ 23 w 300"/>
                  <a:gd name="T39" fmla="*/ 111 h 195"/>
                  <a:gd name="T40" fmla="*/ 27 w 300"/>
                  <a:gd name="T41" fmla="*/ 121 h 195"/>
                  <a:gd name="T42" fmla="*/ 27 w 300"/>
                  <a:gd name="T43" fmla="*/ 135 h 195"/>
                  <a:gd name="T44" fmla="*/ 40 w 300"/>
                  <a:gd name="T45" fmla="*/ 140 h 195"/>
                  <a:gd name="T46" fmla="*/ 62 w 300"/>
                  <a:gd name="T47" fmla="*/ 154 h 195"/>
                  <a:gd name="T48" fmla="*/ 74 w 300"/>
                  <a:gd name="T49" fmla="*/ 156 h 195"/>
                  <a:gd name="T50" fmla="*/ 92 w 300"/>
                  <a:gd name="T51" fmla="*/ 151 h 195"/>
                  <a:gd name="T52" fmla="*/ 106 w 300"/>
                  <a:gd name="T53" fmla="*/ 146 h 195"/>
                  <a:gd name="T54" fmla="*/ 116 w 300"/>
                  <a:gd name="T55" fmla="*/ 155 h 195"/>
                  <a:gd name="T56" fmla="*/ 117 w 300"/>
                  <a:gd name="T57" fmla="*/ 166 h 195"/>
                  <a:gd name="T58" fmla="*/ 119 w 300"/>
                  <a:gd name="T59" fmla="*/ 178 h 195"/>
                  <a:gd name="T60" fmla="*/ 125 w 300"/>
                  <a:gd name="T61" fmla="*/ 187 h 195"/>
                  <a:gd name="T62" fmla="*/ 134 w 300"/>
                  <a:gd name="T63" fmla="*/ 186 h 195"/>
                  <a:gd name="T64" fmla="*/ 143 w 300"/>
                  <a:gd name="T65" fmla="*/ 182 h 195"/>
                  <a:gd name="T66" fmla="*/ 155 w 300"/>
                  <a:gd name="T67" fmla="*/ 180 h 195"/>
                  <a:gd name="T68" fmla="*/ 168 w 300"/>
                  <a:gd name="T69" fmla="*/ 186 h 195"/>
                  <a:gd name="T70" fmla="*/ 175 w 300"/>
                  <a:gd name="T71" fmla="*/ 195 h 195"/>
                  <a:gd name="T72" fmla="*/ 189 w 300"/>
                  <a:gd name="T73" fmla="*/ 186 h 195"/>
                  <a:gd name="T74" fmla="*/ 202 w 300"/>
                  <a:gd name="T75" fmla="*/ 182 h 195"/>
                  <a:gd name="T76" fmla="*/ 215 w 300"/>
                  <a:gd name="T77" fmla="*/ 173 h 195"/>
                  <a:gd name="T78" fmla="*/ 221 w 300"/>
                  <a:gd name="T79" fmla="*/ 164 h 195"/>
                  <a:gd name="T80" fmla="*/ 228 w 300"/>
                  <a:gd name="T81" fmla="*/ 156 h 195"/>
                  <a:gd name="T82" fmla="*/ 232 w 300"/>
                  <a:gd name="T83" fmla="*/ 149 h 195"/>
                  <a:gd name="T84" fmla="*/ 236 w 300"/>
                  <a:gd name="T85" fmla="*/ 143 h 195"/>
                  <a:gd name="T86" fmla="*/ 231 w 300"/>
                  <a:gd name="T87" fmla="*/ 139 h 195"/>
                  <a:gd name="T88" fmla="*/ 229 w 300"/>
                  <a:gd name="T89" fmla="*/ 132 h 195"/>
                  <a:gd name="T90" fmla="*/ 221 w 300"/>
                  <a:gd name="T91" fmla="*/ 115 h 195"/>
                  <a:gd name="T92" fmla="*/ 229 w 300"/>
                  <a:gd name="T93" fmla="*/ 106 h 195"/>
                  <a:gd name="T94" fmla="*/ 238 w 300"/>
                  <a:gd name="T95" fmla="*/ 102 h 195"/>
                  <a:gd name="T96" fmla="*/ 220 w 300"/>
                  <a:gd name="T97" fmla="*/ 102 h 195"/>
                  <a:gd name="T98" fmla="*/ 221 w 300"/>
                  <a:gd name="T99" fmla="*/ 90 h 195"/>
                  <a:gd name="T100" fmla="*/ 234 w 300"/>
                  <a:gd name="T101" fmla="*/ 87 h 195"/>
                  <a:gd name="T102" fmla="*/ 238 w 300"/>
                  <a:gd name="T103" fmla="*/ 89 h 195"/>
                  <a:gd name="T104" fmla="*/ 259 w 300"/>
                  <a:gd name="T105" fmla="*/ 77 h 195"/>
                  <a:gd name="T106" fmla="*/ 271 w 300"/>
                  <a:gd name="T107" fmla="*/ 72 h 195"/>
                  <a:gd name="T108" fmla="*/ 281 w 300"/>
                  <a:gd name="T109" fmla="*/ 60 h 195"/>
                  <a:gd name="T110" fmla="*/ 295 w 300"/>
                  <a:gd name="T111" fmla="*/ 4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0" h="195">
                    <a:moveTo>
                      <a:pt x="298" y="37"/>
                    </a:moveTo>
                    <a:cubicBezTo>
                      <a:pt x="298" y="35"/>
                      <a:pt x="294" y="36"/>
                      <a:pt x="293" y="37"/>
                    </a:cubicBezTo>
                    <a:cubicBezTo>
                      <a:pt x="291" y="37"/>
                      <a:pt x="290" y="38"/>
                      <a:pt x="288" y="39"/>
                    </a:cubicBezTo>
                    <a:cubicBezTo>
                      <a:pt x="286" y="40"/>
                      <a:pt x="279" y="40"/>
                      <a:pt x="279" y="37"/>
                    </a:cubicBezTo>
                    <a:cubicBezTo>
                      <a:pt x="277" y="33"/>
                      <a:pt x="276" y="31"/>
                      <a:pt x="272" y="29"/>
                    </a:cubicBezTo>
                    <a:cubicBezTo>
                      <a:pt x="269" y="28"/>
                      <a:pt x="263" y="28"/>
                      <a:pt x="262" y="24"/>
                    </a:cubicBezTo>
                    <a:cubicBezTo>
                      <a:pt x="261" y="18"/>
                      <a:pt x="259" y="11"/>
                      <a:pt x="255" y="6"/>
                    </a:cubicBezTo>
                    <a:cubicBezTo>
                      <a:pt x="252" y="3"/>
                      <a:pt x="248" y="3"/>
                      <a:pt x="244" y="1"/>
                    </a:cubicBezTo>
                    <a:cubicBezTo>
                      <a:pt x="240" y="0"/>
                      <a:pt x="233" y="1"/>
                      <a:pt x="229" y="3"/>
                    </a:cubicBezTo>
                    <a:cubicBezTo>
                      <a:pt x="228" y="4"/>
                      <a:pt x="226" y="5"/>
                      <a:pt x="225" y="6"/>
                    </a:cubicBezTo>
                    <a:cubicBezTo>
                      <a:pt x="225" y="7"/>
                      <a:pt x="228" y="7"/>
                      <a:pt x="228" y="8"/>
                    </a:cubicBezTo>
                    <a:cubicBezTo>
                      <a:pt x="229" y="12"/>
                      <a:pt x="224" y="15"/>
                      <a:pt x="223" y="18"/>
                    </a:cubicBezTo>
                    <a:cubicBezTo>
                      <a:pt x="222" y="19"/>
                      <a:pt x="222" y="20"/>
                      <a:pt x="222" y="21"/>
                    </a:cubicBezTo>
                    <a:cubicBezTo>
                      <a:pt x="222" y="22"/>
                      <a:pt x="222" y="22"/>
                      <a:pt x="222" y="23"/>
                    </a:cubicBezTo>
                    <a:cubicBezTo>
                      <a:pt x="222" y="25"/>
                      <a:pt x="219" y="25"/>
                      <a:pt x="217" y="26"/>
                    </a:cubicBezTo>
                    <a:cubicBezTo>
                      <a:pt x="216" y="26"/>
                      <a:pt x="215" y="27"/>
                      <a:pt x="214" y="27"/>
                    </a:cubicBezTo>
                    <a:cubicBezTo>
                      <a:pt x="213" y="27"/>
                      <a:pt x="208" y="25"/>
                      <a:pt x="208" y="25"/>
                    </a:cubicBezTo>
                    <a:cubicBezTo>
                      <a:pt x="207" y="27"/>
                      <a:pt x="206" y="30"/>
                      <a:pt x="205" y="32"/>
                    </a:cubicBezTo>
                    <a:cubicBezTo>
                      <a:pt x="205" y="33"/>
                      <a:pt x="204" y="34"/>
                      <a:pt x="204" y="35"/>
                    </a:cubicBezTo>
                    <a:cubicBezTo>
                      <a:pt x="204" y="35"/>
                      <a:pt x="202" y="41"/>
                      <a:pt x="205" y="39"/>
                    </a:cubicBezTo>
                    <a:cubicBezTo>
                      <a:pt x="206" y="38"/>
                      <a:pt x="206" y="38"/>
                      <a:pt x="208" y="38"/>
                    </a:cubicBezTo>
                    <a:cubicBezTo>
                      <a:pt x="209" y="38"/>
                      <a:pt x="211" y="40"/>
                      <a:pt x="212" y="39"/>
                    </a:cubicBezTo>
                    <a:cubicBezTo>
                      <a:pt x="216" y="36"/>
                      <a:pt x="219" y="38"/>
                      <a:pt x="222" y="42"/>
                    </a:cubicBezTo>
                    <a:cubicBezTo>
                      <a:pt x="223" y="43"/>
                      <a:pt x="225" y="45"/>
                      <a:pt x="224" y="46"/>
                    </a:cubicBezTo>
                    <a:cubicBezTo>
                      <a:pt x="224" y="46"/>
                      <a:pt x="220" y="45"/>
                      <a:pt x="219" y="45"/>
                    </a:cubicBezTo>
                    <a:cubicBezTo>
                      <a:pt x="216" y="46"/>
                      <a:pt x="212" y="46"/>
                      <a:pt x="209" y="47"/>
                    </a:cubicBezTo>
                    <a:cubicBezTo>
                      <a:pt x="206" y="48"/>
                      <a:pt x="206" y="54"/>
                      <a:pt x="202" y="54"/>
                    </a:cubicBezTo>
                    <a:cubicBezTo>
                      <a:pt x="200" y="54"/>
                      <a:pt x="198" y="53"/>
                      <a:pt x="197" y="55"/>
                    </a:cubicBezTo>
                    <a:cubicBezTo>
                      <a:pt x="196" y="56"/>
                      <a:pt x="194" y="58"/>
                      <a:pt x="192" y="58"/>
                    </a:cubicBezTo>
                    <a:cubicBezTo>
                      <a:pt x="189" y="57"/>
                      <a:pt x="183" y="53"/>
                      <a:pt x="182" y="59"/>
                    </a:cubicBezTo>
                    <a:cubicBezTo>
                      <a:pt x="182" y="61"/>
                      <a:pt x="184" y="62"/>
                      <a:pt x="184" y="63"/>
                    </a:cubicBezTo>
                    <a:cubicBezTo>
                      <a:pt x="184" y="65"/>
                      <a:pt x="181" y="65"/>
                      <a:pt x="180" y="66"/>
                    </a:cubicBezTo>
                    <a:cubicBezTo>
                      <a:pt x="177" y="69"/>
                      <a:pt x="176" y="72"/>
                      <a:pt x="172" y="72"/>
                    </a:cubicBezTo>
                    <a:cubicBezTo>
                      <a:pt x="167" y="72"/>
                      <a:pt x="162" y="72"/>
                      <a:pt x="157" y="73"/>
                    </a:cubicBezTo>
                    <a:cubicBezTo>
                      <a:pt x="155" y="74"/>
                      <a:pt x="151" y="78"/>
                      <a:pt x="150" y="77"/>
                    </a:cubicBezTo>
                    <a:cubicBezTo>
                      <a:pt x="148" y="77"/>
                      <a:pt x="147" y="75"/>
                      <a:pt x="146" y="75"/>
                    </a:cubicBezTo>
                    <a:cubicBezTo>
                      <a:pt x="144" y="75"/>
                      <a:pt x="143" y="75"/>
                      <a:pt x="141" y="75"/>
                    </a:cubicBezTo>
                    <a:cubicBezTo>
                      <a:pt x="139" y="74"/>
                      <a:pt x="137" y="74"/>
                      <a:pt x="135" y="72"/>
                    </a:cubicBezTo>
                    <a:cubicBezTo>
                      <a:pt x="133" y="71"/>
                      <a:pt x="132" y="71"/>
                      <a:pt x="131" y="70"/>
                    </a:cubicBezTo>
                    <a:cubicBezTo>
                      <a:pt x="127" y="70"/>
                      <a:pt x="125" y="70"/>
                      <a:pt x="121" y="70"/>
                    </a:cubicBezTo>
                    <a:cubicBezTo>
                      <a:pt x="118" y="70"/>
                      <a:pt x="113" y="71"/>
                      <a:pt x="109" y="70"/>
                    </a:cubicBezTo>
                    <a:cubicBezTo>
                      <a:pt x="108" y="70"/>
                      <a:pt x="107" y="68"/>
                      <a:pt x="107" y="67"/>
                    </a:cubicBezTo>
                    <a:cubicBezTo>
                      <a:pt x="105" y="65"/>
                      <a:pt x="104" y="63"/>
                      <a:pt x="102" y="61"/>
                    </a:cubicBezTo>
                    <a:cubicBezTo>
                      <a:pt x="99" y="59"/>
                      <a:pt x="97" y="56"/>
                      <a:pt x="94" y="56"/>
                    </a:cubicBezTo>
                    <a:cubicBezTo>
                      <a:pt x="92" y="56"/>
                      <a:pt x="81" y="56"/>
                      <a:pt x="83" y="52"/>
                    </a:cubicBezTo>
                    <a:cubicBezTo>
                      <a:pt x="85" y="48"/>
                      <a:pt x="84" y="41"/>
                      <a:pt x="79" y="38"/>
                    </a:cubicBezTo>
                    <a:cubicBezTo>
                      <a:pt x="75" y="35"/>
                      <a:pt x="70" y="35"/>
                      <a:pt x="69" y="29"/>
                    </a:cubicBezTo>
                    <a:cubicBezTo>
                      <a:pt x="68" y="30"/>
                      <a:pt x="67" y="29"/>
                      <a:pt x="66" y="30"/>
                    </a:cubicBezTo>
                    <a:cubicBezTo>
                      <a:pt x="65" y="31"/>
                      <a:pt x="65" y="31"/>
                      <a:pt x="65" y="32"/>
                    </a:cubicBezTo>
                    <a:cubicBezTo>
                      <a:pt x="63" y="35"/>
                      <a:pt x="60" y="34"/>
                      <a:pt x="59" y="37"/>
                    </a:cubicBezTo>
                    <a:cubicBezTo>
                      <a:pt x="59" y="39"/>
                      <a:pt x="61" y="41"/>
                      <a:pt x="60" y="42"/>
                    </a:cubicBezTo>
                    <a:cubicBezTo>
                      <a:pt x="59" y="43"/>
                      <a:pt x="57" y="44"/>
                      <a:pt x="56" y="44"/>
                    </a:cubicBezTo>
                    <a:cubicBezTo>
                      <a:pt x="55" y="45"/>
                      <a:pt x="54" y="43"/>
                      <a:pt x="53" y="44"/>
                    </a:cubicBezTo>
                    <a:cubicBezTo>
                      <a:pt x="51" y="44"/>
                      <a:pt x="50" y="43"/>
                      <a:pt x="48" y="42"/>
                    </a:cubicBezTo>
                    <a:cubicBezTo>
                      <a:pt x="47" y="41"/>
                      <a:pt x="46" y="46"/>
                      <a:pt x="45" y="47"/>
                    </a:cubicBezTo>
                    <a:cubicBezTo>
                      <a:pt x="45" y="48"/>
                      <a:pt x="44" y="50"/>
                      <a:pt x="44" y="51"/>
                    </a:cubicBezTo>
                    <a:cubicBezTo>
                      <a:pt x="44" y="53"/>
                      <a:pt x="45" y="53"/>
                      <a:pt x="45" y="54"/>
                    </a:cubicBezTo>
                    <a:cubicBezTo>
                      <a:pt x="45" y="56"/>
                      <a:pt x="39" y="54"/>
                      <a:pt x="39" y="54"/>
                    </a:cubicBezTo>
                    <a:cubicBezTo>
                      <a:pt x="37" y="55"/>
                      <a:pt x="33" y="55"/>
                      <a:pt x="32" y="56"/>
                    </a:cubicBezTo>
                    <a:cubicBezTo>
                      <a:pt x="33" y="55"/>
                      <a:pt x="34" y="62"/>
                      <a:pt x="34" y="63"/>
                    </a:cubicBezTo>
                    <a:cubicBezTo>
                      <a:pt x="35" y="64"/>
                      <a:pt x="36" y="65"/>
                      <a:pt x="37" y="66"/>
                    </a:cubicBezTo>
                    <a:cubicBezTo>
                      <a:pt x="37" y="67"/>
                      <a:pt x="34" y="69"/>
                      <a:pt x="33" y="70"/>
                    </a:cubicBezTo>
                    <a:cubicBezTo>
                      <a:pt x="32" y="71"/>
                      <a:pt x="33" y="74"/>
                      <a:pt x="32" y="74"/>
                    </a:cubicBezTo>
                    <a:cubicBezTo>
                      <a:pt x="31" y="75"/>
                      <a:pt x="29" y="75"/>
                      <a:pt x="28" y="76"/>
                    </a:cubicBezTo>
                    <a:cubicBezTo>
                      <a:pt x="26" y="77"/>
                      <a:pt x="25" y="78"/>
                      <a:pt x="24" y="79"/>
                    </a:cubicBezTo>
                    <a:cubicBezTo>
                      <a:pt x="22" y="79"/>
                      <a:pt x="21" y="79"/>
                      <a:pt x="19" y="80"/>
                    </a:cubicBezTo>
                    <a:cubicBezTo>
                      <a:pt x="17" y="80"/>
                      <a:pt x="16" y="81"/>
                      <a:pt x="15" y="83"/>
                    </a:cubicBezTo>
                    <a:cubicBezTo>
                      <a:pt x="15" y="83"/>
                      <a:pt x="11" y="84"/>
                      <a:pt x="11" y="84"/>
                    </a:cubicBezTo>
                    <a:cubicBezTo>
                      <a:pt x="11" y="84"/>
                      <a:pt x="11" y="83"/>
                      <a:pt x="11" y="83"/>
                    </a:cubicBezTo>
                    <a:cubicBezTo>
                      <a:pt x="10" y="83"/>
                      <a:pt x="9" y="83"/>
                      <a:pt x="7" y="83"/>
                    </a:cubicBezTo>
                    <a:cubicBezTo>
                      <a:pt x="6" y="83"/>
                      <a:pt x="3" y="85"/>
                      <a:pt x="3" y="86"/>
                    </a:cubicBezTo>
                    <a:cubicBezTo>
                      <a:pt x="2" y="88"/>
                      <a:pt x="1" y="90"/>
                      <a:pt x="1" y="91"/>
                    </a:cubicBezTo>
                    <a:cubicBezTo>
                      <a:pt x="0" y="93"/>
                      <a:pt x="3" y="95"/>
                      <a:pt x="4" y="95"/>
                    </a:cubicBezTo>
                    <a:cubicBezTo>
                      <a:pt x="7" y="95"/>
                      <a:pt x="6" y="95"/>
                      <a:pt x="7" y="98"/>
                    </a:cubicBezTo>
                    <a:cubicBezTo>
                      <a:pt x="7" y="99"/>
                      <a:pt x="8" y="99"/>
                      <a:pt x="8" y="101"/>
                    </a:cubicBezTo>
                    <a:cubicBezTo>
                      <a:pt x="8" y="101"/>
                      <a:pt x="7" y="103"/>
                      <a:pt x="7" y="103"/>
                    </a:cubicBezTo>
                    <a:cubicBezTo>
                      <a:pt x="9" y="104"/>
                      <a:pt x="10" y="104"/>
                      <a:pt x="11" y="105"/>
                    </a:cubicBezTo>
                    <a:cubicBezTo>
                      <a:pt x="13" y="107"/>
                      <a:pt x="12" y="109"/>
                      <a:pt x="14" y="110"/>
                    </a:cubicBezTo>
                    <a:cubicBezTo>
                      <a:pt x="16" y="111"/>
                      <a:pt x="18" y="112"/>
                      <a:pt x="20" y="113"/>
                    </a:cubicBezTo>
                    <a:cubicBezTo>
                      <a:pt x="21" y="113"/>
                      <a:pt x="22" y="112"/>
                      <a:pt x="23" y="111"/>
                    </a:cubicBezTo>
                    <a:cubicBezTo>
                      <a:pt x="26" y="109"/>
                      <a:pt x="31" y="110"/>
                      <a:pt x="33" y="113"/>
                    </a:cubicBezTo>
                    <a:cubicBezTo>
                      <a:pt x="34" y="115"/>
                      <a:pt x="32" y="116"/>
                      <a:pt x="31" y="117"/>
                    </a:cubicBezTo>
                    <a:cubicBezTo>
                      <a:pt x="30" y="118"/>
                      <a:pt x="30" y="118"/>
                      <a:pt x="30" y="119"/>
                    </a:cubicBezTo>
                    <a:cubicBezTo>
                      <a:pt x="29" y="121"/>
                      <a:pt x="28" y="121"/>
                      <a:pt x="27" y="121"/>
                    </a:cubicBezTo>
                    <a:cubicBezTo>
                      <a:pt x="24" y="123"/>
                      <a:pt x="32" y="126"/>
                      <a:pt x="29" y="128"/>
                    </a:cubicBezTo>
                    <a:cubicBezTo>
                      <a:pt x="28" y="130"/>
                      <a:pt x="27" y="129"/>
                      <a:pt x="25" y="129"/>
                    </a:cubicBezTo>
                    <a:cubicBezTo>
                      <a:pt x="21" y="128"/>
                      <a:pt x="26" y="132"/>
                      <a:pt x="26" y="132"/>
                    </a:cubicBezTo>
                    <a:cubicBezTo>
                      <a:pt x="26" y="134"/>
                      <a:pt x="25" y="135"/>
                      <a:pt x="27" y="135"/>
                    </a:cubicBezTo>
                    <a:cubicBezTo>
                      <a:pt x="29" y="136"/>
                      <a:pt x="29" y="137"/>
                      <a:pt x="31" y="138"/>
                    </a:cubicBezTo>
                    <a:cubicBezTo>
                      <a:pt x="33" y="138"/>
                      <a:pt x="34" y="140"/>
                      <a:pt x="36" y="141"/>
                    </a:cubicBezTo>
                    <a:cubicBezTo>
                      <a:pt x="36" y="141"/>
                      <a:pt x="37" y="142"/>
                      <a:pt x="38" y="142"/>
                    </a:cubicBezTo>
                    <a:cubicBezTo>
                      <a:pt x="39" y="142"/>
                      <a:pt x="38" y="140"/>
                      <a:pt x="40" y="140"/>
                    </a:cubicBezTo>
                    <a:cubicBezTo>
                      <a:pt x="44" y="140"/>
                      <a:pt x="46" y="147"/>
                      <a:pt x="50" y="147"/>
                    </a:cubicBezTo>
                    <a:cubicBezTo>
                      <a:pt x="52" y="147"/>
                      <a:pt x="52" y="150"/>
                      <a:pt x="54" y="150"/>
                    </a:cubicBezTo>
                    <a:cubicBezTo>
                      <a:pt x="56" y="151"/>
                      <a:pt x="57" y="153"/>
                      <a:pt x="58" y="153"/>
                    </a:cubicBezTo>
                    <a:cubicBezTo>
                      <a:pt x="60" y="151"/>
                      <a:pt x="60" y="154"/>
                      <a:pt x="62" y="154"/>
                    </a:cubicBezTo>
                    <a:cubicBezTo>
                      <a:pt x="63" y="154"/>
                      <a:pt x="63" y="153"/>
                      <a:pt x="64" y="153"/>
                    </a:cubicBezTo>
                    <a:cubicBezTo>
                      <a:pt x="65" y="153"/>
                      <a:pt x="65" y="154"/>
                      <a:pt x="66" y="155"/>
                    </a:cubicBezTo>
                    <a:cubicBezTo>
                      <a:pt x="68" y="155"/>
                      <a:pt x="70" y="155"/>
                      <a:pt x="72" y="154"/>
                    </a:cubicBezTo>
                    <a:cubicBezTo>
                      <a:pt x="75" y="153"/>
                      <a:pt x="73" y="155"/>
                      <a:pt x="74" y="156"/>
                    </a:cubicBezTo>
                    <a:cubicBezTo>
                      <a:pt x="74" y="156"/>
                      <a:pt x="76" y="153"/>
                      <a:pt x="77" y="153"/>
                    </a:cubicBezTo>
                    <a:cubicBezTo>
                      <a:pt x="78" y="152"/>
                      <a:pt x="80" y="152"/>
                      <a:pt x="81" y="153"/>
                    </a:cubicBezTo>
                    <a:cubicBezTo>
                      <a:pt x="83" y="155"/>
                      <a:pt x="85" y="153"/>
                      <a:pt x="87" y="154"/>
                    </a:cubicBezTo>
                    <a:cubicBezTo>
                      <a:pt x="89" y="155"/>
                      <a:pt x="91" y="153"/>
                      <a:pt x="92" y="151"/>
                    </a:cubicBezTo>
                    <a:cubicBezTo>
                      <a:pt x="93" y="151"/>
                      <a:pt x="93" y="150"/>
                      <a:pt x="94" y="150"/>
                    </a:cubicBezTo>
                    <a:cubicBezTo>
                      <a:pt x="95" y="149"/>
                      <a:pt x="96" y="150"/>
                      <a:pt x="97" y="149"/>
                    </a:cubicBezTo>
                    <a:cubicBezTo>
                      <a:pt x="98" y="148"/>
                      <a:pt x="99" y="146"/>
                      <a:pt x="101" y="147"/>
                    </a:cubicBezTo>
                    <a:cubicBezTo>
                      <a:pt x="103" y="148"/>
                      <a:pt x="103" y="148"/>
                      <a:pt x="106" y="146"/>
                    </a:cubicBezTo>
                    <a:cubicBezTo>
                      <a:pt x="107" y="145"/>
                      <a:pt x="109" y="148"/>
                      <a:pt x="109" y="149"/>
                    </a:cubicBezTo>
                    <a:cubicBezTo>
                      <a:pt x="108" y="151"/>
                      <a:pt x="106" y="152"/>
                      <a:pt x="108" y="152"/>
                    </a:cubicBezTo>
                    <a:cubicBezTo>
                      <a:pt x="111" y="152"/>
                      <a:pt x="111" y="152"/>
                      <a:pt x="114" y="151"/>
                    </a:cubicBezTo>
                    <a:cubicBezTo>
                      <a:pt x="115" y="151"/>
                      <a:pt x="116" y="154"/>
                      <a:pt x="116" y="155"/>
                    </a:cubicBezTo>
                    <a:cubicBezTo>
                      <a:pt x="116" y="155"/>
                      <a:pt x="116" y="157"/>
                      <a:pt x="117" y="156"/>
                    </a:cubicBezTo>
                    <a:cubicBezTo>
                      <a:pt x="117" y="156"/>
                      <a:pt x="119" y="156"/>
                      <a:pt x="119" y="157"/>
                    </a:cubicBezTo>
                    <a:cubicBezTo>
                      <a:pt x="119" y="158"/>
                      <a:pt x="117" y="159"/>
                      <a:pt x="118" y="160"/>
                    </a:cubicBezTo>
                    <a:cubicBezTo>
                      <a:pt x="119" y="162"/>
                      <a:pt x="118" y="165"/>
                      <a:pt x="117" y="166"/>
                    </a:cubicBezTo>
                    <a:cubicBezTo>
                      <a:pt x="116" y="168"/>
                      <a:pt x="114" y="169"/>
                      <a:pt x="113" y="170"/>
                    </a:cubicBezTo>
                    <a:cubicBezTo>
                      <a:pt x="113" y="171"/>
                      <a:pt x="113" y="176"/>
                      <a:pt x="112" y="175"/>
                    </a:cubicBezTo>
                    <a:cubicBezTo>
                      <a:pt x="113" y="176"/>
                      <a:pt x="119" y="173"/>
                      <a:pt x="120" y="175"/>
                    </a:cubicBezTo>
                    <a:cubicBezTo>
                      <a:pt x="120" y="175"/>
                      <a:pt x="118" y="176"/>
                      <a:pt x="119" y="178"/>
                    </a:cubicBezTo>
                    <a:cubicBezTo>
                      <a:pt x="120" y="180"/>
                      <a:pt x="123" y="180"/>
                      <a:pt x="122" y="181"/>
                    </a:cubicBezTo>
                    <a:cubicBezTo>
                      <a:pt x="122" y="182"/>
                      <a:pt x="121" y="184"/>
                      <a:pt x="121" y="185"/>
                    </a:cubicBezTo>
                    <a:cubicBezTo>
                      <a:pt x="122" y="186"/>
                      <a:pt x="125" y="185"/>
                      <a:pt x="125" y="186"/>
                    </a:cubicBezTo>
                    <a:cubicBezTo>
                      <a:pt x="125" y="186"/>
                      <a:pt x="125" y="187"/>
                      <a:pt x="125" y="187"/>
                    </a:cubicBezTo>
                    <a:cubicBezTo>
                      <a:pt x="125" y="189"/>
                      <a:pt x="126" y="188"/>
                      <a:pt x="127" y="188"/>
                    </a:cubicBezTo>
                    <a:cubicBezTo>
                      <a:pt x="128" y="188"/>
                      <a:pt x="129" y="187"/>
                      <a:pt x="130" y="188"/>
                    </a:cubicBezTo>
                    <a:cubicBezTo>
                      <a:pt x="131" y="188"/>
                      <a:pt x="132" y="189"/>
                      <a:pt x="133" y="190"/>
                    </a:cubicBezTo>
                    <a:cubicBezTo>
                      <a:pt x="135" y="191"/>
                      <a:pt x="134" y="187"/>
                      <a:pt x="134" y="186"/>
                    </a:cubicBezTo>
                    <a:cubicBezTo>
                      <a:pt x="132" y="182"/>
                      <a:pt x="134" y="184"/>
                      <a:pt x="136" y="182"/>
                    </a:cubicBezTo>
                    <a:cubicBezTo>
                      <a:pt x="138" y="181"/>
                      <a:pt x="137" y="182"/>
                      <a:pt x="139" y="183"/>
                    </a:cubicBezTo>
                    <a:cubicBezTo>
                      <a:pt x="139" y="183"/>
                      <a:pt x="141" y="182"/>
                      <a:pt x="141" y="182"/>
                    </a:cubicBezTo>
                    <a:cubicBezTo>
                      <a:pt x="141" y="183"/>
                      <a:pt x="143" y="181"/>
                      <a:pt x="143" y="182"/>
                    </a:cubicBezTo>
                    <a:cubicBezTo>
                      <a:pt x="144" y="183"/>
                      <a:pt x="144" y="184"/>
                      <a:pt x="146" y="182"/>
                    </a:cubicBezTo>
                    <a:cubicBezTo>
                      <a:pt x="147" y="181"/>
                      <a:pt x="147" y="182"/>
                      <a:pt x="148" y="181"/>
                    </a:cubicBezTo>
                    <a:cubicBezTo>
                      <a:pt x="149" y="180"/>
                      <a:pt x="149" y="178"/>
                      <a:pt x="151" y="178"/>
                    </a:cubicBezTo>
                    <a:cubicBezTo>
                      <a:pt x="152" y="178"/>
                      <a:pt x="153" y="180"/>
                      <a:pt x="155" y="180"/>
                    </a:cubicBezTo>
                    <a:cubicBezTo>
                      <a:pt x="155" y="180"/>
                      <a:pt x="159" y="181"/>
                      <a:pt x="159" y="181"/>
                    </a:cubicBezTo>
                    <a:cubicBezTo>
                      <a:pt x="159" y="182"/>
                      <a:pt x="157" y="183"/>
                      <a:pt x="157" y="184"/>
                    </a:cubicBezTo>
                    <a:cubicBezTo>
                      <a:pt x="158" y="185"/>
                      <a:pt x="160" y="186"/>
                      <a:pt x="161" y="187"/>
                    </a:cubicBezTo>
                    <a:cubicBezTo>
                      <a:pt x="163" y="188"/>
                      <a:pt x="167" y="189"/>
                      <a:pt x="168" y="186"/>
                    </a:cubicBezTo>
                    <a:cubicBezTo>
                      <a:pt x="168" y="186"/>
                      <a:pt x="170" y="188"/>
                      <a:pt x="170" y="188"/>
                    </a:cubicBezTo>
                    <a:cubicBezTo>
                      <a:pt x="171" y="189"/>
                      <a:pt x="172" y="187"/>
                      <a:pt x="174" y="188"/>
                    </a:cubicBezTo>
                    <a:cubicBezTo>
                      <a:pt x="175" y="189"/>
                      <a:pt x="173" y="190"/>
                      <a:pt x="173" y="191"/>
                    </a:cubicBezTo>
                    <a:cubicBezTo>
                      <a:pt x="173" y="192"/>
                      <a:pt x="175" y="194"/>
                      <a:pt x="175" y="195"/>
                    </a:cubicBezTo>
                    <a:cubicBezTo>
                      <a:pt x="176" y="195"/>
                      <a:pt x="177" y="194"/>
                      <a:pt x="178" y="194"/>
                    </a:cubicBezTo>
                    <a:cubicBezTo>
                      <a:pt x="178" y="193"/>
                      <a:pt x="175" y="192"/>
                      <a:pt x="176" y="191"/>
                    </a:cubicBezTo>
                    <a:cubicBezTo>
                      <a:pt x="178" y="188"/>
                      <a:pt x="180" y="188"/>
                      <a:pt x="183" y="187"/>
                    </a:cubicBezTo>
                    <a:cubicBezTo>
                      <a:pt x="185" y="186"/>
                      <a:pt x="187" y="186"/>
                      <a:pt x="189" y="186"/>
                    </a:cubicBezTo>
                    <a:cubicBezTo>
                      <a:pt x="190" y="186"/>
                      <a:pt x="190" y="184"/>
                      <a:pt x="191" y="184"/>
                    </a:cubicBezTo>
                    <a:cubicBezTo>
                      <a:pt x="193" y="184"/>
                      <a:pt x="192" y="183"/>
                      <a:pt x="192" y="182"/>
                    </a:cubicBezTo>
                    <a:cubicBezTo>
                      <a:pt x="192" y="183"/>
                      <a:pt x="196" y="182"/>
                      <a:pt x="196" y="182"/>
                    </a:cubicBezTo>
                    <a:cubicBezTo>
                      <a:pt x="198" y="181"/>
                      <a:pt x="200" y="182"/>
                      <a:pt x="202" y="182"/>
                    </a:cubicBezTo>
                    <a:cubicBezTo>
                      <a:pt x="204" y="182"/>
                      <a:pt x="205" y="181"/>
                      <a:pt x="207" y="180"/>
                    </a:cubicBezTo>
                    <a:cubicBezTo>
                      <a:pt x="208" y="180"/>
                      <a:pt x="208" y="177"/>
                      <a:pt x="209" y="177"/>
                    </a:cubicBezTo>
                    <a:cubicBezTo>
                      <a:pt x="211" y="177"/>
                      <a:pt x="212" y="176"/>
                      <a:pt x="213" y="175"/>
                    </a:cubicBezTo>
                    <a:cubicBezTo>
                      <a:pt x="214" y="175"/>
                      <a:pt x="215" y="174"/>
                      <a:pt x="215" y="173"/>
                    </a:cubicBezTo>
                    <a:cubicBezTo>
                      <a:pt x="214" y="173"/>
                      <a:pt x="218" y="172"/>
                      <a:pt x="218" y="172"/>
                    </a:cubicBezTo>
                    <a:cubicBezTo>
                      <a:pt x="219" y="171"/>
                      <a:pt x="220" y="169"/>
                      <a:pt x="221" y="168"/>
                    </a:cubicBezTo>
                    <a:cubicBezTo>
                      <a:pt x="222" y="167"/>
                      <a:pt x="222" y="167"/>
                      <a:pt x="222" y="166"/>
                    </a:cubicBezTo>
                    <a:cubicBezTo>
                      <a:pt x="223" y="164"/>
                      <a:pt x="221" y="165"/>
                      <a:pt x="221" y="164"/>
                    </a:cubicBezTo>
                    <a:cubicBezTo>
                      <a:pt x="221" y="164"/>
                      <a:pt x="226" y="164"/>
                      <a:pt x="223" y="162"/>
                    </a:cubicBezTo>
                    <a:cubicBezTo>
                      <a:pt x="222" y="161"/>
                      <a:pt x="223" y="161"/>
                      <a:pt x="224" y="161"/>
                    </a:cubicBezTo>
                    <a:cubicBezTo>
                      <a:pt x="225" y="161"/>
                      <a:pt x="225" y="160"/>
                      <a:pt x="226" y="159"/>
                    </a:cubicBezTo>
                    <a:cubicBezTo>
                      <a:pt x="227" y="158"/>
                      <a:pt x="227" y="157"/>
                      <a:pt x="228" y="156"/>
                    </a:cubicBezTo>
                    <a:cubicBezTo>
                      <a:pt x="228" y="156"/>
                      <a:pt x="228" y="154"/>
                      <a:pt x="228" y="154"/>
                    </a:cubicBezTo>
                    <a:cubicBezTo>
                      <a:pt x="229" y="153"/>
                      <a:pt x="230" y="153"/>
                      <a:pt x="231" y="152"/>
                    </a:cubicBezTo>
                    <a:cubicBezTo>
                      <a:pt x="232" y="151"/>
                      <a:pt x="231" y="150"/>
                      <a:pt x="231" y="150"/>
                    </a:cubicBezTo>
                    <a:cubicBezTo>
                      <a:pt x="231" y="149"/>
                      <a:pt x="232" y="149"/>
                      <a:pt x="232" y="149"/>
                    </a:cubicBezTo>
                    <a:cubicBezTo>
                      <a:pt x="233" y="149"/>
                      <a:pt x="232" y="147"/>
                      <a:pt x="232" y="147"/>
                    </a:cubicBezTo>
                    <a:cubicBezTo>
                      <a:pt x="232" y="147"/>
                      <a:pt x="234" y="148"/>
                      <a:pt x="234" y="147"/>
                    </a:cubicBezTo>
                    <a:cubicBezTo>
                      <a:pt x="236" y="146"/>
                      <a:pt x="234" y="146"/>
                      <a:pt x="233" y="145"/>
                    </a:cubicBezTo>
                    <a:cubicBezTo>
                      <a:pt x="233" y="145"/>
                      <a:pt x="236" y="143"/>
                      <a:pt x="236" y="143"/>
                    </a:cubicBezTo>
                    <a:cubicBezTo>
                      <a:pt x="235" y="145"/>
                      <a:pt x="232" y="142"/>
                      <a:pt x="231" y="141"/>
                    </a:cubicBezTo>
                    <a:cubicBezTo>
                      <a:pt x="231" y="141"/>
                      <a:pt x="230" y="142"/>
                      <a:pt x="229" y="142"/>
                    </a:cubicBezTo>
                    <a:cubicBezTo>
                      <a:pt x="228" y="143"/>
                      <a:pt x="227" y="141"/>
                      <a:pt x="226" y="142"/>
                    </a:cubicBezTo>
                    <a:cubicBezTo>
                      <a:pt x="228" y="141"/>
                      <a:pt x="230" y="140"/>
                      <a:pt x="231" y="139"/>
                    </a:cubicBezTo>
                    <a:cubicBezTo>
                      <a:pt x="232" y="138"/>
                      <a:pt x="235" y="138"/>
                      <a:pt x="233" y="136"/>
                    </a:cubicBezTo>
                    <a:cubicBezTo>
                      <a:pt x="231" y="135"/>
                      <a:pt x="230" y="134"/>
                      <a:pt x="228" y="132"/>
                    </a:cubicBezTo>
                    <a:cubicBezTo>
                      <a:pt x="228" y="131"/>
                      <a:pt x="223" y="133"/>
                      <a:pt x="223" y="130"/>
                    </a:cubicBezTo>
                    <a:cubicBezTo>
                      <a:pt x="223" y="132"/>
                      <a:pt x="228" y="132"/>
                      <a:pt x="229" y="132"/>
                    </a:cubicBezTo>
                    <a:cubicBezTo>
                      <a:pt x="230" y="132"/>
                      <a:pt x="233" y="135"/>
                      <a:pt x="234" y="133"/>
                    </a:cubicBezTo>
                    <a:cubicBezTo>
                      <a:pt x="235" y="131"/>
                      <a:pt x="229" y="129"/>
                      <a:pt x="229" y="127"/>
                    </a:cubicBezTo>
                    <a:cubicBezTo>
                      <a:pt x="228" y="125"/>
                      <a:pt x="228" y="121"/>
                      <a:pt x="226" y="120"/>
                    </a:cubicBezTo>
                    <a:cubicBezTo>
                      <a:pt x="225" y="118"/>
                      <a:pt x="219" y="118"/>
                      <a:pt x="221" y="115"/>
                    </a:cubicBezTo>
                    <a:cubicBezTo>
                      <a:pt x="222" y="113"/>
                      <a:pt x="223" y="112"/>
                      <a:pt x="224" y="111"/>
                    </a:cubicBezTo>
                    <a:cubicBezTo>
                      <a:pt x="226" y="109"/>
                      <a:pt x="224" y="110"/>
                      <a:pt x="225" y="109"/>
                    </a:cubicBezTo>
                    <a:cubicBezTo>
                      <a:pt x="225" y="108"/>
                      <a:pt x="228" y="109"/>
                      <a:pt x="228" y="109"/>
                    </a:cubicBezTo>
                    <a:cubicBezTo>
                      <a:pt x="229" y="108"/>
                      <a:pt x="227" y="107"/>
                      <a:pt x="229" y="106"/>
                    </a:cubicBezTo>
                    <a:cubicBezTo>
                      <a:pt x="231" y="106"/>
                      <a:pt x="232" y="105"/>
                      <a:pt x="233" y="104"/>
                    </a:cubicBezTo>
                    <a:cubicBezTo>
                      <a:pt x="234" y="104"/>
                      <a:pt x="235" y="104"/>
                      <a:pt x="235" y="104"/>
                    </a:cubicBezTo>
                    <a:cubicBezTo>
                      <a:pt x="236" y="104"/>
                      <a:pt x="235" y="105"/>
                      <a:pt x="236" y="105"/>
                    </a:cubicBezTo>
                    <a:cubicBezTo>
                      <a:pt x="237" y="106"/>
                      <a:pt x="238" y="103"/>
                      <a:pt x="238" y="102"/>
                    </a:cubicBezTo>
                    <a:cubicBezTo>
                      <a:pt x="236" y="100"/>
                      <a:pt x="234" y="101"/>
                      <a:pt x="233" y="101"/>
                    </a:cubicBezTo>
                    <a:cubicBezTo>
                      <a:pt x="231" y="101"/>
                      <a:pt x="230" y="99"/>
                      <a:pt x="228" y="100"/>
                    </a:cubicBezTo>
                    <a:cubicBezTo>
                      <a:pt x="227" y="100"/>
                      <a:pt x="226" y="102"/>
                      <a:pt x="224" y="102"/>
                    </a:cubicBezTo>
                    <a:cubicBezTo>
                      <a:pt x="223" y="103"/>
                      <a:pt x="221" y="103"/>
                      <a:pt x="220" y="102"/>
                    </a:cubicBezTo>
                    <a:cubicBezTo>
                      <a:pt x="219" y="101"/>
                      <a:pt x="221" y="99"/>
                      <a:pt x="220" y="98"/>
                    </a:cubicBezTo>
                    <a:cubicBezTo>
                      <a:pt x="218" y="97"/>
                      <a:pt x="210" y="97"/>
                      <a:pt x="213" y="92"/>
                    </a:cubicBezTo>
                    <a:cubicBezTo>
                      <a:pt x="214" y="91"/>
                      <a:pt x="215" y="92"/>
                      <a:pt x="217" y="92"/>
                    </a:cubicBezTo>
                    <a:cubicBezTo>
                      <a:pt x="218" y="92"/>
                      <a:pt x="220" y="91"/>
                      <a:pt x="221" y="90"/>
                    </a:cubicBezTo>
                    <a:cubicBezTo>
                      <a:pt x="223" y="87"/>
                      <a:pt x="226" y="85"/>
                      <a:pt x="229" y="83"/>
                    </a:cubicBezTo>
                    <a:cubicBezTo>
                      <a:pt x="230" y="81"/>
                      <a:pt x="231" y="81"/>
                      <a:pt x="233" y="81"/>
                    </a:cubicBezTo>
                    <a:cubicBezTo>
                      <a:pt x="233" y="82"/>
                      <a:pt x="236" y="82"/>
                      <a:pt x="236" y="83"/>
                    </a:cubicBezTo>
                    <a:cubicBezTo>
                      <a:pt x="235" y="84"/>
                      <a:pt x="235" y="86"/>
                      <a:pt x="234" y="87"/>
                    </a:cubicBezTo>
                    <a:cubicBezTo>
                      <a:pt x="233" y="87"/>
                      <a:pt x="231" y="88"/>
                      <a:pt x="231" y="89"/>
                    </a:cubicBezTo>
                    <a:cubicBezTo>
                      <a:pt x="231" y="90"/>
                      <a:pt x="234" y="90"/>
                      <a:pt x="234" y="90"/>
                    </a:cubicBezTo>
                    <a:cubicBezTo>
                      <a:pt x="234" y="90"/>
                      <a:pt x="230" y="93"/>
                      <a:pt x="231" y="93"/>
                    </a:cubicBezTo>
                    <a:cubicBezTo>
                      <a:pt x="232" y="94"/>
                      <a:pt x="237" y="89"/>
                      <a:pt x="238" y="89"/>
                    </a:cubicBezTo>
                    <a:cubicBezTo>
                      <a:pt x="240" y="88"/>
                      <a:pt x="242" y="87"/>
                      <a:pt x="244" y="87"/>
                    </a:cubicBezTo>
                    <a:cubicBezTo>
                      <a:pt x="246" y="87"/>
                      <a:pt x="246" y="87"/>
                      <a:pt x="247" y="85"/>
                    </a:cubicBezTo>
                    <a:cubicBezTo>
                      <a:pt x="249" y="84"/>
                      <a:pt x="252" y="83"/>
                      <a:pt x="254" y="81"/>
                    </a:cubicBezTo>
                    <a:cubicBezTo>
                      <a:pt x="255" y="80"/>
                      <a:pt x="257" y="77"/>
                      <a:pt x="259" y="77"/>
                    </a:cubicBezTo>
                    <a:cubicBezTo>
                      <a:pt x="260" y="76"/>
                      <a:pt x="266" y="80"/>
                      <a:pt x="266" y="77"/>
                    </a:cubicBezTo>
                    <a:cubicBezTo>
                      <a:pt x="266" y="76"/>
                      <a:pt x="265" y="75"/>
                      <a:pt x="266" y="74"/>
                    </a:cubicBezTo>
                    <a:cubicBezTo>
                      <a:pt x="267" y="74"/>
                      <a:pt x="268" y="74"/>
                      <a:pt x="269" y="74"/>
                    </a:cubicBezTo>
                    <a:cubicBezTo>
                      <a:pt x="271" y="74"/>
                      <a:pt x="270" y="73"/>
                      <a:pt x="271" y="72"/>
                    </a:cubicBezTo>
                    <a:cubicBezTo>
                      <a:pt x="273" y="71"/>
                      <a:pt x="274" y="72"/>
                      <a:pt x="274" y="70"/>
                    </a:cubicBezTo>
                    <a:cubicBezTo>
                      <a:pt x="274" y="67"/>
                      <a:pt x="277" y="70"/>
                      <a:pt x="278" y="71"/>
                    </a:cubicBezTo>
                    <a:cubicBezTo>
                      <a:pt x="278" y="69"/>
                      <a:pt x="281" y="69"/>
                      <a:pt x="281" y="67"/>
                    </a:cubicBezTo>
                    <a:cubicBezTo>
                      <a:pt x="281" y="65"/>
                      <a:pt x="282" y="62"/>
                      <a:pt x="281" y="60"/>
                    </a:cubicBezTo>
                    <a:cubicBezTo>
                      <a:pt x="279" y="57"/>
                      <a:pt x="280" y="58"/>
                      <a:pt x="282" y="56"/>
                    </a:cubicBezTo>
                    <a:cubicBezTo>
                      <a:pt x="284" y="55"/>
                      <a:pt x="285" y="54"/>
                      <a:pt x="287" y="55"/>
                    </a:cubicBezTo>
                    <a:cubicBezTo>
                      <a:pt x="290" y="56"/>
                      <a:pt x="290" y="56"/>
                      <a:pt x="291" y="53"/>
                    </a:cubicBezTo>
                    <a:cubicBezTo>
                      <a:pt x="292" y="51"/>
                      <a:pt x="294" y="50"/>
                      <a:pt x="295" y="47"/>
                    </a:cubicBezTo>
                    <a:cubicBezTo>
                      <a:pt x="295" y="45"/>
                      <a:pt x="296" y="43"/>
                      <a:pt x="298" y="41"/>
                    </a:cubicBezTo>
                    <a:cubicBezTo>
                      <a:pt x="300" y="39"/>
                      <a:pt x="298" y="39"/>
                      <a:pt x="298" y="3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13" name="Freeform 716">
                <a:extLst>
                  <a:ext uri="{FF2B5EF4-FFF2-40B4-BE49-F238E27FC236}">
                    <a16:creationId xmlns:a16="http://schemas.microsoft.com/office/drawing/2014/main" id="{A4D3F7C9-B5B4-0A46-ACD0-854516ED6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0248" y="7204327"/>
                <a:ext cx="1234067" cy="567787"/>
              </a:xfrm>
              <a:custGeom>
                <a:avLst/>
                <a:gdLst>
                  <a:gd name="T0" fmla="*/ 0 w 157"/>
                  <a:gd name="T1" fmla="*/ 19 h 68"/>
                  <a:gd name="T2" fmla="*/ 7 w 157"/>
                  <a:gd name="T3" fmla="*/ 26 h 68"/>
                  <a:gd name="T4" fmla="*/ 12 w 157"/>
                  <a:gd name="T5" fmla="*/ 29 h 68"/>
                  <a:gd name="T6" fmla="*/ 15 w 157"/>
                  <a:gd name="T7" fmla="*/ 36 h 68"/>
                  <a:gd name="T8" fmla="*/ 15 w 157"/>
                  <a:gd name="T9" fmla="*/ 38 h 68"/>
                  <a:gd name="T10" fmla="*/ 15 w 157"/>
                  <a:gd name="T11" fmla="*/ 40 h 68"/>
                  <a:gd name="T12" fmla="*/ 16 w 157"/>
                  <a:gd name="T13" fmla="*/ 45 h 68"/>
                  <a:gd name="T14" fmla="*/ 28 w 157"/>
                  <a:gd name="T15" fmla="*/ 47 h 68"/>
                  <a:gd name="T16" fmla="*/ 36 w 157"/>
                  <a:gd name="T17" fmla="*/ 54 h 68"/>
                  <a:gd name="T18" fmla="*/ 39 w 157"/>
                  <a:gd name="T19" fmla="*/ 59 h 68"/>
                  <a:gd name="T20" fmla="*/ 44 w 157"/>
                  <a:gd name="T21" fmla="*/ 60 h 68"/>
                  <a:gd name="T22" fmla="*/ 56 w 157"/>
                  <a:gd name="T23" fmla="*/ 60 h 68"/>
                  <a:gd name="T24" fmla="*/ 64 w 157"/>
                  <a:gd name="T25" fmla="*/ 61 h 68"/>
                  <a:gd name="T26" fmla="*/ 69 w 157"/>
                  <a:gd name="T27" fmla="*/ 64 h 68"/>
                  <a:gd name="T28" fmla="*/ 76 w 157"/>
                  <a:gd name="T29" fmla="*/ 66 h 68"/>
                  <a:gd name="T30" fmla="*/ 81 w 157"/>
                  <a:gd name="T31" fmla="*/ 67 h 68"/>
                  <a:gd name="T32" fmla="*/ 93 w 157"/>
                  <a:gd name="T33" fmla="*/ 62 h 68"/>
                  <a:gd name="T34" fmla="*/ 106 w 157"/>
                  <a:gd name="T35" fmla="*/ 61 h 68"/>
                  <a:gd name="T36" fmla="*/ 113 w 157"/>
                  <a:gd name="T37" fmla="*/ 55 h 68"/>
                  <a:gd name="T38" fmla="*/ 114 w 157"/>
                  <a:gd name="T39" fmla="*/ 51 h 68"/>
                  <a:gd name="T40" fmla="*/ 115 w 157"/>
                  <a:gd name="T41" fmla="*/ 47 h 68"/>
                  <a:gd name="T42" fmla="*/ 126 w 157"/>
                  <a:gd name="T43" fmla="*/ 46 h 68"/>
                  <a:gd name="T44" fmla="*/ 130 w 157"/>
                  <a:gd name="T45" fmla="*/ 44 h 68"/>
                  <a:gd name="T46" fmla="*/ 137 w 157"/>
                  <a:gd name="T47" fmla="*/ 42 h 68"/>
                  <a:gd name="T48" fmla="*/ 139 w 157"/>
                  <a:gd name="T49" fmla="*/ 38 h 68"/>
                  <a:gd name="T50" fmla="*/ 143 w 157"/>
                  <a:gd name="T51" fmla="*/ 37 h 68"/>
                  <a:gd name="T52" fmla="*/ 154 w 157"/>
                  <a:gd name="T53" fmla="*/ 36 h 68"/>
                  <a:gd name="T54" fmla="*/ 150 w 157"/>
                  <a:gd name="T55" fmla="*/ 29 h 68"/>
                  <a:gd name="T56" fmla="*/ 145 w 157"/>
                  <a:gd name="T57" fmla="*/ 28 h 68"/>
                  <a:gd name="T58" fmla="*/ 141 w 157"/>
                  <a:gd name="T59" fmla="*/ 29 h 68"/>
                  <a:gd name="T60" fmla="*/ 136 w 157"/>
                  <a:gd name="T61" fmla="*/ 28 h 68"/>
                  <a:gd name="T62" fmla="*/ 134 w 157"/>
                  <a:gd name="T63" fmla="*/ 27 h 68"/>
                  <a:gd name="T64" fmla="*/ 137 w 157"/>
                  <a:gd name="T65" fmla="*/ 19 h 68"/>
                  <a:gd name="T66" fmla="*/ 137 w 157"/>
                  <a:gd name="T67" fmla="*/ 14 h 68"/>
                  <a:gd name="T68" fmla="*/ 131 w 157"/>
                  <a:gd name="T69" fmla="*/ 14 h 68"/>
                  <a:gd name="T70" fmla="*/ 124 w 157"/>
                  <a:gd name="T71" fmla="*/ 15 h 68"/>
                  <a:gd name="T72" fmla="*/ 114 w 157"/>
                  <a:gd name="T73" fmla="*/ 19 h 68"/>
                  <a:gd name="T74" fmla="*/ 103 w 157"/>
                  <a:gd name="T75" fmla="*/ 19 h 68"/>
                  <a:gd name="T76" fmla="*/ 98 w 157"/>
                  <a:gd name="T77" fmla="*/ 17 h 68"/>
                  <a:gd name="T78" fmla="*/ 94 w 157"/>
                  <a:gd name="T79" fmla="*/ 15 h 68"/>
                  <a:gd name="T80" fmla="*/ 83 w 157"/>
                  <a:gd name="T81" fmla="*/ 11 h 68"/>
                  <a:gd name="T82" fmla="*/ 77 w 157"/>
                  <a:gd name="T83" fmla="*/ 13 h 68"/>
                  <a:gd name="T84" fmla="*/ 71 w 157"/>
                  <a:gd name="T85" fmla="*/ 12 h 68"/>
                  <a:gd name="T86" fmla="*/ 68 w 157"/>
                  <a:gd name="T87" fmla="*/ 8 h 68"/>
                  <a:gd name="T88" fmla="*/ 64 w 157"/>
                  <a:gd name="T89" fmla="*/ 5 h 68"/>
                  <a:gd name="T90" fmla="*/ 58 w 157"/>
                  <a:gd name="T91" fmla="*/ 3 h 68"/>
                  <a:gd name="T92" fmla="*/ 52 w 157"/>
                  <a:gd name="T93" fmla="*/ 1 h 68"/>
                  <a:gd name="T94" fmla="*/ 45 w 157"/>
                  <a:gd name="T95" fmla="*/ 7 h 68"/>
                  <a:gd name="T96" fmla="*/ 47 w 157"/>
                  <a:gd name="T97" fmla="*/ 13 h 68"/>
                  <a:gd name="T98" fmla="*/ 41 w 157"/>
                  <a:gd name="T99" fmla="*/ 15 h 68"/>
                  <a:gd name="T100" fmla="*/ 37 w 157"/>
                  <a:gd name="T101" fmla="*/ 14 h 68"/>
                  <a:gd name="T102" fmla="*/ 34 w 157"/>
                  <a:gd name="T103" fmla="*/ 14 h 68"/>
                  <a:gd name="T104" fmla="*/ 28 w 157"/>
                  <a:gd name="T105" fmla="*/ 10 h 68"/>
                  <a:gd name="T106" fmla="*/ 21 w 157"/>
                  <a:gd name="T107" fmla="*/ 9 h 68"/>
                  <a:gd name="T108" fmla="*/ 13 w 157"/>
                  <a:gd name="T109" fmla="*/ 13 h 68"/>
                  <a:gd name="T110" fmla="*/ 7 w 157"/>
                  <a:gd name="T111" fmla="*/ 17 h 68"/>
                  <a:gd name="T112" fmla="*/ 0 w 157"/>
                  <a:gd name="T113" fmla="*/ 1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68">
                    <a:moveTo>
                      <a:pt x="0" y="19"/>
                    </a:moveTo>
                    <a:cubicBezTo>
                      <a:pt x="1" y="23"/>
                      <a:pt x="3" y="25"/>
                      <a:pt x="7" y="26"/>
                    </a:cubicBezTo>
                    <a:cubicBezTo>
                      <a:pt x="9" y="27"/>
                      <a:pt x="10" y="28"/>
                      <a:pt x="12" y="29"/>
                    </a:cubicBezTo>
                    <a:cubicBezTo>
                      <a:pt x="13" y="31"/>
                      <a:pt x="14" y="34"/>
                      <a:pt x="15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4" y="38"/>
                      <a:pt x="15" y="39"/>
                      <a:pt x="15" y="40"/>
                    </a:cubicBezTo>
                    <a:cubicBezTo>
                      <a:pt x="14" y="43"/>
                      <a:pt x="13" y="43"/>
                      <a:pt x="16" y="45"/>
                    </a:cubicBezTo>
                    <a:cubicBezTo>
                      <a:pt x="20" y="46"/>
                      <a:pt x="24" y="45"/>
                      <a:pt x="28" y="47"/>
                    </a:cubicBezTo>
                    <a:cubicBezTo>
                      <a:pt x="30" y="49"/>
                      <a:pt x="34" y="52"/>
                      <a:pt x="36" y="54"/>
                    </a:cubicBezTo>
                    <a:cubicBezTo>
                      <a:pt x="37" y="55"/>
                      <a:pt x="38" y="57"/>
                      <a:pt x="39" y="59"/>
                    </a:cubicBezTo>
                    <a:cubicBezTo>
                      <a:pt x="40" y="61"/>
                      <a:pt x="43" y="60"/>
                      <a:pt x="44" y="60"/>
                    </a:cubicBezTo>
                    <a:cubicBezTo>
                      <a:pt x="48" y="60"/>
                      <a:pt x="52" y="60"/>
                      <a:pt x="56" y="60"/>
                    </a:cubicBezTo>
                    <a:cubicBezTo>
                      <a:pt x="58" y="60"/>
                      <a:pt x="62" y="60"/>
                      <a:pt x="64" y="61"/>
                    </a:cubicBezTo>
                    <a:cubicBezTo>
                      <a:pt x="66" y="62"/>
                      <a:pt x="67" y="64"/>
                      <a:pt x="69" y="64"/>
                    </a:cubicBezTo>
                    <a:cubicBezTo>
                      <a:pt x="71" y="65"/>
                      <a:pt x="74" y="66"/>
                      <a:pt x="76" y="66"/>
                    </a:cubicBezTo>
                    <a:cubicBezTo>
                      <a:pt x="78" y="65"/>
                      <a:pt x="80" y="68"/>
                      <a:pt x="81" y="67"/>
                    </a:cubicBezTo>
                    <a:cubicBezTo>
                      <a:pt x="85" y="65"/>
                      <a:pt x="88" y="63"/>
                      <a:pt x="93" y="62"/>
                    </a:cubicBezTo>
                    <a:cubicBezTo>
                      <a:pt x="97" y="62"/>
                      <a:pt x="103" y="63"/>
                      <a:pt x="106" y="61"/>
                    </a:cubicBezTo>
                    <a:cubicBezTo>
                      <a:pt x="109" y="59"/>
                      <a:pt x="110" y="56"/>
                      <a:pt x="113" y="55"/>
                    </a:cubicBezTo>
                    <a:cubicBezTo>
                      <a:pt x="116" y="54"/>
                      <a:pt x="116" y="53"/>
                      <a:pt x="114" y="51"/>
                    </a:cubicBezTo>
                    <a:cubicBezTo>
                      <a:pt x="113" y="50"/>
                      <a:pt x="113" y="48"/>
                      <a:pt x="115" y="47"/>
                    </a:cubicBezTo>
                    <a:cubicBezTo>
                      <a:pt x="118" y="44"/>
                      <a:pt x="122" y="50"/>
                      <a:pt x="126" y="46"/>
                    </a:cubicBezTo>
                    <a:cubicBezTo>
                      <a:pt x="127" y="45"/>
                      <a:pt x="128" y="44"/>
                      <a:pt x="130" y="44"/>
                    </a:cubicBezTo>
                    <a:cubicBezTo>
                      <a:pt x="133" y="43"/>
                      <a:pt x="134" y="44"/>
                      <a:pt x="137" y="42"/>
                    </a:cubicBezTo>
                    <a:cubicBezTo>
                      <a:pt x="138" y="41"/>
                      <a:pt x="138" y="38"/>
                      <a:pt x="139" y="38"/>
                    </a:cubicBezTo>
                    <a:cubicBezTo>
                      <a:pt x="141" y="37"/>
                      <a:pt x="142" y="37"/>
                      <a:pt x="143" y="37"/>
                    </a:cubicBezTo>
                    <a:cubicBezTo>
                      <a:pt x="147" y="36"/>
                      <a:pt x="150" y="35"/>
                      <a:pt x="154" y="36"/>
                    </a:cubicBezTo>
                    <a:cubicBezTo>
                      <a:pt x="157" y="36"/>
                      <a:pt x="151" y="29"/>
                      <a:pt x="150" y="29"/>
                    </a:cubicBezTo>
                    <a:cubicBezTo>
                      <a:pt x="149" y="28"/>
                      <a:pt x="147" y="27"/>
                      <a:pt x="145" y="28"/>
                    </a:cubicBezTo>
                    <a:cubicBezTo>
                      <a:pt x="143" y="28"/>
                      <a:pt x="143" y="30"/>
                      <a:pt x="141" y="29"/>
                    </a:cubicBezTo>
                    <a:cubicBezTo>
                      <a:pt x="140" y="28"/>
                      <a:pt x="137" y="27"/>
                      <a:pt x="136" y="28"/>
                    </a:cubicBezTo>
                    <a:cubicBezTo>
                      <a:pt x="135" y="30"/>
                      <a:pt x="134" y="29"/>
                      <a:pt x="134" y="27"/>
                    </a:cubicBezTo>
                    <a:cubicBezTo>
                      <a:pt x="134" y="25"/>
                      <a:pt x="137" y="21"/>
                      <a:pt x="137" y="19"/>
                    </a:cubicBezTo>
                    <a:cubicBezTo>
                      <a:pt x="138" y="17"/>
                      <a:pt x="141" y="14"/>
                      <a:pt x="137" y="14"/>
                    </a:cubicBezTo>
                    <a:cubicBezTo>
                      <a:pt x="134" y="14"/>
                      <a:pt x="134" y="15"/>
                      <a:pt x="131" y="14"/>
                    </a:cubicBezTo>
                    <a:cubicBezTo>
                      <a:pt x="128" y="13"/>
                      <a:pt x="127" y="13"/>
                      <a:pt x="124" y="15"/>
                    </a:cubicBezTo>
                    <a:cubicBezTo>
                      <a:pt x="121" y="17"/>
                      <a:pt x="117" y="18"/>
                      <a:pt x="114" y="19"/>
                    </a:cubicBezTo>
                    <a:cubicBezTo>
                      <a:pt x="109" y="20"/>
                      <a:pt x="107" y="19"/>
                      <a:pt x="103" y="19"/>
                    </a:cubicBezTo>
                    <a:cubicBezTo>
                      <a:pt x="101" y="18"/>
                      <a:pt x="100" y="18"/>
                      <a:pt x="98" y="17"/>
                    </a:cubicBezTo>
                    <a:cubicBezTo>
                      <a:pt x="97" y="17"/>
                      <a:pt x="96" y="15"/>
                      <a:pt x="94" y="15"/>
                    </a:cubicBezTo>
                    <a:cubicBezTo>
                      <a:pt x="90" y="14"/>
                      <a:pt x="88" y="12"/>
                      <a:pt x="83" y="11"/>
                    </a:cubicBezTo>
                    <a:cubicBezTo>
                      <a:pt x="81" y="11"/>
                      <a:pt x="79" y="12"/>
                      <a:pt x="77" y="13"/>
                    </a:cubicBezTo>
                    <a:cubicBezTo>
                      <a:pt x="75" y="14"/>
                      <a:pt x="73" y="13"/>
                      <a:pt x="71" y="12"/>
                    </a:cubicBezTo>
                    <a:cubicBezTo>
                      <a:pt x="69" y="11"/>
                      <a:pt x="68" y="11"/>
                      <a:pt x="68" y="8"/>
                    </a:cubicBezTo>
                    <a:cubicBezTo>
                      <a:pt x="67" y="6"/>
                      <a:pt x="67" y="6"/>
                      <a:pt x="64" y="5"/>
                    </a:cubicBezTo>
                    <a:cubicBezTo>
                      <a:pt x="62" y="4"/>
                      <a:pt x="60" y="3"/>
                      <a:pt x="58" y="3"/>
                    </a:cubicBezTo>
                    <a:cubicBezTo>
                      <a:pt x="56" y="3"/>
                      <a:pt x="53" y="0"/>
                      <a:pt x="52" y="1"/>
                    </a:cubicBezTo>
                    <a:cubicBezTo>
                      <a:pt x="50" y="1"/>
                      <a:pt x="46" y="5"/>
                      <a:pt x="45" y="7"/>
                    </a:cubicBezTo>
                    <a:cubicBezTo>
                      <a:pt x="45" y="9"/>
                      <a:pt x="48" y="11"/>
                      <a:pt x="47" y="13"/>
                    </a:cubicBezTo>
                    <a:cubicBezTo>
                      <a:pt x="46" y="15"/>
                      <a:pt x="43" y="17"/>
                      <a:pt x="41" y="15"/>
                    </a:cubicBezTo>
                    <a:cubicBezTo>
                      <a:pt x="39" y="15"/>
                      <a:pt x="38" y="14"/>
                      <a:pt x="37" y="14"/>
                    </a:cubicBezTo>
                    <a:cubicBezTo>
                      <a:pt x="36" y="14"/>
                      <a:pt x="35" y="14"/>
                      <a:pt x="34" y="14"/>
                    </a:cubicBezTo>
                    <a:cubicBezTo>
                      <a:pt x="31" y="13"/>
                      <a:pt x="31" y="11"/>
                      <a:pt x="28" y="10"/>
                    </a:cubicBezTo>
                    <a:cubicBezTo>
                      <a:pt x="26" y="9"/>
                      <a:pt x="23" y="8"/>
                      <a:pt x="21" y="9"/>
                    </a:cubicBezTo>
                    <a:cubicBezTo>
                      <a:pt x="18" y="10"/>
                      <a:pt x="16" y="12"/>
                      <a:pt x="13" y="13"/>
                    </a:cubicBezTo>
                    <a:cubicBezTo>
                      <a:pt x="11" y="14"/>
                      <a:pt x="9" y="16"/>
                      <a:pt x="7" y="17"/>
                    </a:cubicBezTo>
                    <a:cubicBezTo>
                      <a:pt x="4" y="17"/>
                      <a:pt x="2" y="19"/>
                      <a:pt x="0" y="19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14" name="Freeform 720">
                <a:extLst>
                  <a:ext uri="{FF2B5EF4-FFF2-40B4-BE49-F238E27FC236}">
                    <a16:creationId xmlns:a16="http://schemas.microsoft.com/office/drawing/2014/main" id="{F2073EDC-C019-FB4D-B6C3-E5C6DE7B55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19423" y="5429986"/>
                <a:ext cx="6371546" cy="2350645"/>
              </a:xfrm>
              <a:custGeom>
                <a:avLst/>
                <a:gdLst>
                  <a:gd name="T0" fmla="*/ 785 w 810"/>
                  <a:gd name="T1" fmla="*/ 109 h 282"/>
                  <a:gd name="T2" fmla="*/ 725 w 810"/>
                  <a:gd name="T3" fmla="*/ 77 h 282"/>
                  <a:gd name="T4" fmla="*/ 665 w 810"/>
                  <a:gd name="T5" fmla="*/ 80 h 282"/>
                  <a:gd name="T6" fmla="*/ 607 w 810"/>
                  <a:gd name="T7" fmla="*/ 65 h 282"/>
                  <a:gd name="T8" fmla="*/ 578 w 810"/>
                  <a:gd name="T9" fmla="*/ 56 h 282"/>
                  <a:gd name="T10" fmla="*/ 555 w 810"/>
                  <a:gd name="T11" fmla="*/ 61 h 282"/>
                  <a:gd name="T12" fmla="*/ 521 w 810"/>
                  <a:gd name="T13" fmla="*/ 59 h 282"/>
                  <a:gd name="T14" fmla="*/ 495 w 810"/>
                  <a:gd name="T15" fmla="*/ 44 h 282"/>
                  <a:gd name="T16" fmla="*/ 469 w 810"/>
                  <a:gd name="T17" fmla="*/ 49 h 282"/>
                  <a:gd name="T18" fmla="*/ 423 w 810"/>
                  <a:gd name="T19" fmla="*/ 43 h 282"/>
                  <a:gd name="T20" fmla="*/ 383 w 810"/>
                  <a:gd name="T21" fmla="*/ 50 h 282"/>
                  <a:gd name="T22" fmla="*/ 423 w 810"/>
                  <a:gd name="T23" fmla="*/ 17 h 282"/>
                  <a:gd name="T24" fmla="*/ 378 w 810"/>
                  <a:gd name="T25" fmla="*/ 7 h 282"/>
                  <a:gd name="T26" fmla="*/ 355 w 810"/>
                  <a:gd name="T27" fmla="*/ 17 h 282"/>
                  <a:gd name="T28" fmla="*/ 320 w 810"/>
                  <a:gd name="T29" fmla="*/ 22 h 282"/>
                  <a:gd name="T30" fmla="*/ 297 w 810"/>
                  <a:gd name="T31" fmla="*/ 32 h 282"/>
                  <a:gd name="T32" fmla="*/ 269 w 810"/>
                  <a:gd name="T33" fmla="*/ 49 h 282"/>
                  <a:gd name="T34" fmla="*/ 247 w 810"/>
                  <a:gd name="T35" fmla="*/ 58 h 282"/>
                  <a:gd name="T36" fmla="*/ 242 w 810"/>
                  <a:gd name="T37" fmla="*/ 50 h 282"/>
                  <a:gd name="T38" fmla="*/ 259 w 810"/>
                  <a:gd name="T39" fmla="*/ 97 h 282"/>
                  <a:gd name="T40" fmla="*/ 227 w 810"/>
                  <a:gd name="T41" fmla="*/ 107 h 282"/>
                  <a:gd name="T42" fmla="*/ 231 w 810"/>
                  <a:gd name="T43" fmla="*/ 88 h 282"/>
                  <a:gd name="T44" fmla="*/ 206 w 810"/>
                  <a:gd name="T45" fmla="*/ 60 h 282"/>
                  <a:gd name="T46" fmla="*/ 191 w 810"/>
                  <a:gd name="T47" fmla="*/ 83 h 282"/>
                  <a:gd name="T48" fmla="*/ 131 w 810"/>
                  <a:gd name="T49" fmla="*/ 90 h 282"/>
                  <a:gd name="T50" fmla="*/ 92 w 810"/>
                  <a:gd name="T51" fmla="*/ 100 h 282"/>
                  <a:gd name="T52" fmla="*/ 84 w 810"/>
                  <a:gd name="T53" fmla="*/ 107 h 282"/>
                  <a:gd name="T54" fmla="*/ 53 w 810"/>
                  <a:gd name="T55" fmla="*/ 120 h 282"/>
                  <a:gd name="T56" fmla="*/ 31 w 810"/>
                  <a:gd name="T57" fmla="*/ 102 h 282"/>
                  <a:gd name="T58" fmla="*/ 29 w 810"/>
                  <a:gd name="T59" fmla="*/ 84 h 282"/>
                  <a:gd name="T60" fmla="*/ 5 w 810"/>
                  <a:gd name="T61" fmla="*/ 88 h 282"/>
                  <a:gd name="T62" fmla="*/ 7 w 810"/>
                  <a:gd name="T63" fmla="*/ 152 h 282"/>
                  <a:gd name="T64" fmla="*/ 16 w 810"/>
                  <a:gd name="T65" fmla="*/ 187 h 282"/>
                  <a:gd name="T66" fmla="*/ 40 w 810"/>
                  <a:gd name="T67" fmla="*/ 223 h 282"/>
                  <a:gd name="T68" fmla="*/ 53 w 810"/>
                  <a:gd name="T69" fmla="*/ 244 h 282"/>
                  <a:gd name="T70" fmla="*/ 82 w 810"/>
                  <a:gd name="T71" fmla="*/ 272 h 282"/>
                  <a:gd name="T72" fmla="*/ 109 w 810"/>
                  <a:gd name="T73" fmla="*/ 250 h 282"/>
                  <a:gd name="T74" fmla="*/ 108 w 810"/>
                  <a:gd name="T75" fmla="*/ 222 h 282"/>
                  <a:gd name="T76" fmla="*/ 160 w 810"/>
                  <a:gd name="T77" fmla="*/ 223 h 282"/>
                  <a:gd name="T78" fmla="*/ 196 w 810"/>
                  <a:gd name="T79" fmla="*/ 196 h 282"/>
                  <a:gd name="T80" fmla="*/ 252 w 810"/>
                  <a:gd name="T81" fmla="*/ 204 h 282"/>
                  <a:gd name="T82" fmla="*/ 331 w 810"/>
                  <a:gd name="T83" fmla="*/ 226 h 282"/>
                  <a:gd name="T84" fmla="*/ 415 w 810"/>
                  <a:gd name="T85" fmla="*/ 231 h 282"/>
                  <a:gd name="T86" fmla="*/ 483 w 810"/>
                  <a:gd name="T87" fmla="*/ 207 h 282"/>
                  <a:gd name="T88" fmla="*/ 521 w 810"/>
                  <a:gd name="T89" fmla="*/ 258 h 282"/>
                  <a:gd name="T90" fmla="*/ 558 w 810"/>
                  <a:gd name="T91" fmla="*/ 226 h 282"/>
                  <a:gd name="T92" fmla="*/ 543 w 810"/>
                  <a:gd name="T93" fmla="*/ 199 h 282"/>
                  <a:gd name="T94" fmla="*/ 591 w 810"/>
                  <a:gd name="T95" fmla="*/ 162 h 282"/>
                  <a:gd name="T96" fmla="*/ 627 w 810"/>
                  <a:gd name="T97" fmla="*/ 165 h 282"/>
                  <a:gd name="T98" fmla="*/ 657 w 810"/>
                  <a:gd name="T99" fmla="*/ 153 h 282"/>
                  <a:gd name="T100" fmla="*/ 669 w 810"/>
                  <a:gd name="T101" fmla="*/ 154 h 282"/>
                  <a:gd name="T102" fmla="*/ 649 w 810"/>
                  <a:gd name="T103" fmla="*/ 210 h 282"/>
                  <a:gd name="T104" fmla="*/ 667 w 810"/>
                  <a:gd name="T105" fmla="*/ 171 h 282"/>
                  <a:gd name="T106" fmla="*/ 710 w 810"/>
                  <a:gd name="T107" fmla="*/ 156 h 282"/>
                  <a:gd name="T108" fmla="*/ 738 w 810"/>
                  <a:gd name="T109" fmla="*/ 121 h 282"/>
                  <a:gd name="T110" fmla="*/ 765 w 810"/>
                  <a:gd name="T111" fmla="*/ 116 h 282"/>
                  <a:gd name="T112" fmla="*/ 802 w 810"/>
                  <a:gd name="T113" fmla="*/ 115 h 282"/>
                  <a:gd name="T114" fmla="*/ 388 w 810"/>
                  <a:gd name="T115" fmla="*/ 21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282">
                    <a:moveTo>
                      <a:pt x="808" y="111"/>
                    </a:moveTo>
                    <a:cubicBezTo>
                      <a:pt x="806" y="109"/>
                      <a:pt x="803" y="108"/>
                      <a:pt x="801" y="106"/>
                    </a:cubicBezTo>
                    <a:cubicBezTo>
                      <a:pt x="800" y="105"/>
                      <a:pt x="799" y="104"/>
                      <a:pt x="797" y="103"/>
                    </a:cubicBezTo>
                    <a:cubicBezTo>
                      <a:pt x="796" y="103"/>
                      <a:pt x="794" y="103"/>
                      <a:pt x="793" y="102"/>
                    </a:cubicBezTo>
                    <a:cubicBezTo>
                      <a:pt x="793" y="103"/>
                      <a:pt x="794" y="103"/>
                      <a:pt x="794" y="103"/>
                    </a:cubicBezTo>
                    <a:cubicBezTo>
                      <a:pt x="795" y="103"/>
                      <a:pt x="792" y="104"/>
                      <a:pt x="791" y="103"/>
                    </a:cubicBezTo>
                    <a:cubicBezTo>
                      <a:pt x="791" y="103"/>
                      <a:pt x="792" y="103"/>
                      <a:pt x="792" y="102"/>
                    </a:cubicBezTo>
                    <a:cubicBezTo>
                      <a:pt x="791" y="101"/>
                      <a:pt x="786" y="103"/>
                      <a:pt x="785" y="102"/>
                    </a:cubicBezTo>
                    <a:cubicBezTo>
                      <a:pt x="787" y="103"/>
                      <a:pt x="787" y="103"/>
                      <a:pt x="787" y="106"/>
                    </a:cubicBezTo>
                    <a:cubicBezTo>
                      <a:pt x="786" y="107"/>
                      <a:pt x="788" y="109"/>
                      <a:pt x="788" y="109"/>
                    </a:cubicBezTo>
                    <a:cubicBezTo>
                      <a:pt x="787" y="109"/>
                      <a:pt x="787" y="108"/>
                      <a:pt x="787" y="108"/>
                    </a:cubicBezTo>
                    <a:cubicBezTo>
                      <a:pt x="786" y="107"/>
                      <a:pt x="786" y="109"/>
                      <a:pt x="785" y="109"/>
                    </a:cubicBezTo>
                    <a:cubicBezTo>
                      <a:pt x="785" y="109"/>
                      <a:pt x="783" y="105"/>
                      <a:pt x="783" y="105"/>
                    </a:cubicBezTo>
                    <a:cubicBezTo>
                      <a:pt x="783" y="104"/>
                      <a:pt x="783" y="104"/>
                      <a:pt x="783" y="104"/>
                    </a:cubicBezTo>
                    <a:cubicBezTo>
                      <a:pt x="783" y="103"/>
                      <a:pt x="782" y="102"/>
                      <a:pt x="783" y="101"/>
                    </a:cubicBezTo>
                    <a:cubicBezTo>
                      <a:pt x="784" y="99"/>
                      <a:pt x="782" y="100"/>
                      <a:pt x="781" y="99"/>
                    </a:cubicBezTo>
                    <a:cubicBezTo>
                      <a:pt x="781" y="98"/>
                      <a:pt x="779" y="97"/>
                      <a:pt x="778" y="97"/>
                    </a:cubicBezTo>
                    <a:cubicBezTo>
                      <a:pt x="771" y="93"/>
                      <a:pt x="765" y="89"/>
                      <a:pt x="758" y="87"/>
                    </a:cubicBezTo>
                    <a:cubicBezTo>
                      <a:pt x="756" y="86"/>
                      <a:pt x="755" y="85"/>
                      <a:pt x="754" y="84"/>
                    </a:cubicBezTo>
                    <a:cubicBezTo>
                      <a:pt x="753" y="83"/>
                      <a:pt x="751" y="82"/>
                      <a:pt x="749" y="82"/>
                    </a:cubicBezTo>
                    <a:cubicBezTo>
                      <a:pt x="746" y="81"/>
                      <a:pt x="743" y="80"/>
                      <a:pt x="739" y="78"/>
                    </a:cubicBezTo>
                    <a:cubicBezTo>
                      <a:pt x="736" y="78"/>
                      <a:pt x="732" y="78"/>
                      <a:pt x="730" y="78"/>
                    </a:cubicBezTo>
                    <a:cubicBezTo>
                      <a:pt x="728" y="78"/>
                      <a:pt x="727" y="78"/>
                      <a:pt x="726" y="78"/>
                    </a:cubicBezTo>
                    <a:cubicBezTo>
                      <a:pt x="726" y="78"/>
                      <a:pt x="725" y="77"/>
                      <a:pt x="725" y="77"/>
                    </a:cubicBezTo>
                    <a:cubicBezTo>
                      <a:pt x="724" y="78"/>
                      <a:pt x="724" y="79"/>
                      <a:pt x="723" y="78"/>
                    </a:cubicBezTo>
                    <a:cubicBezTo>
                      <a:pt x="720" y="78"/>
                      <a:pt x="717" y="77"/>
                      <a:pt x="714" y="76"/>
                    </a:cubicBezTo>
                    <a:cubicBezTo>
                      <a:pt x="713" y="76"/>
                      <a:pt x="710" y="75"/>
                      <a:pt x="710" y="77"/>
                    </a:cubicBezTo>
                    <a:cubicBezTo>
                      <a:pt x="709" y="79"/>
                      <a:pt x="708" y="79"/>
                      <a:pt x="710" y="80"/>
                    </a:cubicBezTo>
                    <a:cubicBezTo>
                      <a:pt x="712" y="82"/>
                      <a:pt x="714" y="86"/>
                      <a:pt x="709" y="87"/>
                    </a:cubicBezTo>
                    <a:cubicBezTo>
                      <a:pt x="708" y="88"/>
                      <a:pt x="705" y="88"/>
                      <a:pt x="704" y="86"/>
                    </a:cubicBezTo>
                    <a:cubicBezTo>
                      <a:pt x="703" y="85"/>
                      <a:pt x="703" y="84"/>
                      <a:pt x="700" y="84"/>
                    </a:cubicBezTo>
                    <a:cubicBezTo>
                      <a:pt x="697" y="83"/>
                      <a:pt x="699" y="82"/>
                      <a:pt x="698" y="81"/>
                    </a:cubicBezTo>
                    <a:cubicBezTo>
                      <a:pt x="698" y="80"/>
                      <a:pt x="695" y="79"/>
                      <a:pt x="694" y="80"/>
                    </a:cubicBezTo>
                    <a:cubicBezTo>
                      <a:pt x="691" y="83"/>
                      <a:pt x="686" y="80"/>
                      <a:pt x="682" y="80"/>
                    </a:cubicBezTo>
                    <a:cubicBezTo>
                      <a:pt x="678" y="80"/>
                      <a:pt x="674" y="79"/>
                      <a:pt x="670" y="79"/>
                    </a:cubicBezTo>
                    <a:cubicBezTo>
                      <a:pt x="668" y="79"/>
                      <a:pt x="667" y="79"/>
                      <a:pt x="665" y="80"/>
                    </a:cubicBezTo>
                    <a:cubicBezTo>
                      <a:pt x="663" y="81"/>
                      <a:pt x="664" y="84"/>
                      <a:pt x="664" y="86"/>
                    </a:cubicBezTo>
                    <a:cubicBezTo>
                      <a:pt x="664" y="86"/>
                      <a:pt x="664" y="86"/>
                      <a:pt x="664" y="86"/>
                    </a:cubicBezTo>
                    <a:cubicBezTo>
                      <a:pt x="663" y="86"/>
                      <a:pt x="662" y="81"/>
                      <a:pt x="661" y="80"/>
                    </a:cubicBezTo>
                    <a:cubicBezTo>
                      <a:pt x="660" y="80"/>
                      <a:pt x="656" y="80"/>
                      <a:pt x="655" y="78"/>
                    </a:cubicBezTo>
                    <a:cubicBezTo>
                      <a:pt x="655" y="75"/>
                      <a:pt x="659" y="74"/>
                      <a:pt x="655" y="71"/>
                    </a:cubicBezTo>
                    <a:cubicBezTo>
                      <a:pt x="653" y="70"/>
                      <a:pt x="651" y="69"/>
                      <a:pt x="648" y="68"/>
                    </a:cubicBezTo>
                    <a:cubicBezTo>
                      <a:pt x="642" y="66"/>
                      <a:pt x="635" y="68"/>
                      <a:pt x="629" y="69"/>
                    </a:cubicBezTo>
                    <a:cubicBezTo>
                      <a:pt x="626" y="69"/>
                      <a:pt x="623" y="69"/>
                      <a:pt x="619" y="69"/>
                    </a:cubicBezTo>
                    <a:cubicBezTo>
                      <a:pt x="618" y="69"/>
                      <a:pt x="618" y="69"/>
                      <a:pt x="617" y="69"/>
                    </a:cubicBezTo>
                    <a:cubicBezTo>
                      <a:pt x="615" y="68"/>
                      <a:pt x="617" y="68"/>
                      <a:pt x="618" y="67"/>
                    </a:cubicBezTo>
                    <a:cubicBezTo>
                      <a:pt x="618" y="66"/>
                      <a:pt x="613" y="65"/>
                      <a:pt x="613" y="65"/>
                    </a:cubicBezTo>
                    <a:cubicBezTo>
                      <a:pt x="612" y="64"/>
                      <a:pt x="608" y="65"/>
                      <a:pt x="607" y="65"/>
                    </a:cubicBezTo>
                    <a:cubicBezTo>
                      <a:pt x="607" y="65"/>
                      <a:pt x="611" y="64"/>
                      <a:pt x="610" y="63"/>
                    </a:cubicBezTo>
                    <a:cubicBezTo>
                      <a:pt x="609" y="63"/>
                      <a:pt x="608" y="64"/>
                      <a:pt x="607" y="64"/>
                    </a:cubicBezTo>
                    <a:cubicBezTo>
                      <a:pt x="606" y="63"/>
                      <a:pt x="604" y="62"/>
                      <a:pt x="604" y="62"/>
                    </a:cubicBezTo>
                    <a:cubicBezTo>
                      <a:pt x="603" y="62"/>
                      <a:pt x="600" y="60"/>
                      <a:pt x="602" y="60"/>
                    </a:cubicBezTo>
                    <a:cubicBezTo>
                      <a:pt x="603" y="60"/>
                      <a:pt x="605" y="60"/>
                      <a:pt x="606" y="60"/>
                    </a:cubicBezTo>
                    <a:cubicBezTo>
                      <a:pt x="609" y="60"/>
                      <a:pt x="605" y="57"/>
                      <a:pt x="604" y="57"/>
                    </a:cubicBezTo>
                    <a:cubicBezTo>
                      <a:pt x="602" y="55"/>
                      <a:pt x="597" y="56"/>
                      <a:pt x="594" y="55"/>
                    </a:cubicBezTo>
                    <a:cubicBezTo>
                      <a:pt x="592" y="55"/>
                      <a:pt x="591" y="57"/>
                      <a:pt x="589" y="59"/>
                    </a:cubicBezTo>
                    <a:cubicBezTo>
                      <a:pt x="589" y="59"/>
                      <a:pt x="582" y="63"/>
                      <a:pt x="582" y="60"/>
                    </a:cubicBezTo>
                    <a:cubicBezTo>
                      <a:pt x="583" y="58"/>
                      <a:pt x="584" y="60"/>
                      <a:pt x="586" y="59"/>
                    </a:cubicBezTo>
                    <a:cubicBezTo>
                      <a:pt x="586" y="59"/>
                      <a:pt x="585" y="56"/>
                      <a:pt x="584" y="56"/>
                    </a:cubicBezTo>
                    <a:cubicBezTo>
                      <a:pt x="584" y="56"/>
                      <a:pt x="578" y="56"/>
                      <a:pt x="578" y="56"/>
                    </a:cubicBezTo>
                    <a:cubicBezTo>
                      <a:pt x="579" y="55"/>
                      <a:pt x="581" y="54"/>
                      <a:pt x="583" y="54"/>
                    </a:cubicBezTo>
                    <a:cubicBezTo>
                      <a:pt x="584" y="55"/>
                      <a:pt x="591" y="55"/>
                      <a:pt x="591" y="55"/>
                    </a:cubicBezTo>
                    <a:cubicBezTo>
                      <a:pt x="591" y="54"/>
                      <a:pt x="585" y="54"/>
                      <a:pt x="584" y="53"/>
                    </a:cubicBezTo>
                    <a:cubicBezTo>
                      <a:pt x="582" y="53"/>
                      <a:pt x="580" y="53"/>
                      <a:pt x="578" y="53"/>
                    </a:cubicBezTo>
                    <a:cubicBezTo>
                      <a:pt x="574" y="52"/>
                      <a:pt x="570" y="52"/>
                      <a:pt x="566" y="51"/>
                    </a:cubicBezTo>
                    <a:cubicBezTo>
                      <a:pt x="565" y="51"/>
                      <a:pt x="561" y="50"/>
                      <a:pt x="561" y="50"/>
                    </a:cubicBezTo>
                    <a:cubicBezTo>
                      <a:pt x="561" y="51"/>
                      <a:pt x="562" y="52"/>
                      <a:pt x="561" y="52"/>
                    </a:cubicBezTo>
                    <a:cubicBezTo>
                      <a:pt x="560" y="53"/>
                      <a:pt x="559" y="53"/>
                      <a:pt x="558" y="53"/>
                    </a:cubicBezTo>
                    <a:cubicBezTo>
                      <a:pt x="557" y="53"/>
                      <a:pt x="552" y="54"/>
                      <a:pt x="553" y="56"/>
                    </a:cubicBezTo>
                    <a:cubicBezTo>
                      <a:pt x="554" y="58"/>
                      <a:pt x="556" y="55"/>
                      <a:pt x="557" y="56"/>
                    </a:cubicBezTo>
                    <a:cubicBezTo>
                      <a:pt x="557" y="56"/>
                      <a:pt x="554" y="57"/>
                      <a:pt x="555" y="59"/>
                    </a:cubicBezTo>
                    <a:cubicBezTo>
                      <a:pt x="556" y="59"/>
                      <a:pt x="555" y="60"/>
                      <a:pt x="555" y="61"/>
                    </a:cubicBezTo>
                    <a:cubicBezTo>
                      <a:pt x="556" y="61"/>
                      <a:pt x="557" y="62"/>
                      <a:pt x="557" y="63"/>
                    </a:cubicBezTo>
                    <a:cubicBezTo>
                      <a:pt x="557" y="63"/>
                      <a:pt x="553" y="63"/>
                      <a:pt x="552" y="63"/>
                    </a:cubicBezTo>
                    <a:cubicBezTo>
                      <a:pt x="550" y="63"/>
                      <a:pt x="552" y="62"/>
                      <a:pt x="552" y="62"/>
                    </a:cubicBezTo>
                    <a:cubicBezTo>
                      <a:pt x="551" y="61"/>
                      <a:pt x="548" y="62"/>
                      <a:pt x="548" y="62"/>
                    </a:cubicBezTo>
                    <a:cubicBezTo>
                      <a:pt x="546" y="63"/>
                      <a:pt x="544" y="62"/>
                      <a:pt x="543" y="62"/>
                    </a:cubicBezTo>
                    <a:cubicBezTo>
                      <a:pt x="542" y="62"/>
                      <a:pt x="546" y="63"/>
                      <a:pt x="546" y="63"/>
                    </a:cubicBezTo>
                    <a:cubicBezTo>
                      <a:pt x="549" y="64"/>
                      <a:pt x="546" y="66"/>
                      <a:pt x="545" y="65"/>
                    </a:cubicBezTo>
                    <a:cubicBezTo>
                      <a:pt x="544" y="65"/>
                      <a:pt x="544" y="64"/>
                      <a:pt x="544" y="63"/>
                    </a:cubicBezTo>
                    <a:cubicBezTo>
                      <a:pt x="543" y="63"/>
                      <a:pt x="542" y="63"/>
                      <a:pt x="541" y="63"/>
                    </a:cubicBezTo>
                    <a:cubicBezTo>
                      <a:pt x="539" y="62"/>
                      <a:pt x="537" y="61"/>
                      <a:pt x="534" y="62"/>
                    </a:cubicBezTo>
                    <a:cubicBezTo>
                      <a:pt x="531" y="62"/>
                      <a:pt x="529" y="65"/>
                      <a:pt x="526" y="63"/>
                    </a:cubicBezTo>
                    <a:cubicBezTo>
                      <a:pt x="524" y="62"/>
                      <a:pt x="522" y="61"/>
                      <a:pt x="521" y="59"/>
                    </a:cubicBezTo>
                    <a:cubicBezTo>
                      <a:pt x="520" y="58"/>
                      <a:pt x="518" y="62"/>
                      <a:pt x="517" y="62"/>
                    </a:cubicBezTo>
                    <a:cubicBezTo>
                      <a:pt x="516" y="64"/>
                      <a:pt x="515" y="70"/>
                      <a:pt x="512" y="69"/>
                    </a:cubicBezTo>
                    <a:cubicBezTo>
                      <a:pt x="510" y="68"/>
                      <a:pt x="508" y="68"/>
                      <a:pt x="506" y="66"/>
                    </a:cubicBezTo>
                    <a:cubicBezTo>
                      <a:pt x="505" y="65"/>
                      <a:pt x="503" y="63"/>
                      <a:pt x="502" y="62"/>
                    </a:cubicBezTo>
                    <a:cubicBezTo>
                      <a:pt x="501" y="60"/>
                      <a:pt x="499" y="59"/>
                      <a:pt x="498" y="58"/>
                    </a:cubicBezTo>
                    <a:cubicBezTo>
                      <a:pt x="496" y="56"/>
                      <a:pt x="500" y="57"/>
                      <a:pt x="501" y="57"/>
                    </a:cubicBezTo>
                    <a:cubicBezTo>
                      <a:pt x="502" y="57"/>
                      <a:pt x="504" y="56"/>
                      <a:pt x="504" y="55"/>
                    </a:cubicBezTo>
                    <a:cubicBezTo>
                      <a:pt x="504" y="55"/>
                      <a:pt x="499" y="52"/>
                      <a:pt x="499" y="52"/>
                    </a:cubicBezTo>
                    <a:cubicBezTo>
                      <a:pt x="499" y="52"/>
                      <a:pt x="502" y="52"/>
                      <a:pt x="502" y="51"/>
                    </a:cubicBezTo>
                    <a:cubicBezTo>
                      <a:pt x="501" y="50"/>
                      <a:pt x="499" y="50"/>
                      <a:pt x="499" y="50"/>
                    </a:cubicBezTo>
                    <a:cubicBezTo>
                      <a:pt x="499" y="48"/>
                      <a:pt x="504" y="47"/>
                      <a:pt x="499" y="46"/>
                    </a:cubicBezTo>
                    <a:cubicBezTo>
                      <a:pt x="498" y="46"/>
                      <a:pt x="497" y="44"/>
                      <a:pt x="495" y="44"/>
                    </a:cubicBezTo>
                    <a:cubicBezTo>
                      <a:pt x="494" y="44"/>
                      <a:pt x="492" y="43"/>
                      <a:pt x="491" y="44"/>
                    </a:cubicBezTo>
                    <a:cubicBezTo>
                      <a:pt x="490" y="44"/>
                      <a:pt x="490" y="45"/>
                      <a:pt x="489" y="45"/>
                    </a:cubicBezTo>
                    <a:cubicBezTo>
                      <a:pt x="488" y="44"/>
                      <a:pt x="488" y="44"/>
                      <a:pt x="487" y="44"/>
                    </a:cubicBezTo>
                    <a:cubicBezTo>
                      <a:pt x="486" y="44"/>
                      <a:pt x="484" y="44"/>
                      <a:pt x="483" y="43"/>
                    </a:cubicBezTo>
                    <a:cubicBezTo>
                      <a:pt x="482" y="43"/>
                      <a:pt x="481" y="43"/>
                      <a:pt x="480" y="41"/>
                    </a:cubicBezTo>
                    <a:cubicBezTo>
                      <a:pt x="479" y="41"/>
                      <a:pt x="480" y="40"/>
                      <a:pt x="478" y="41"/>
                    </a:cubicBezTo>
                    <a:cubicBezTo>
                      <a:pt x="478" y="41"/>
                      <a:pt x="477" y="42"/>
                      <a:pt x="476" y="42"/>
                    </a:cubicBezTo>
                    <a:cubicBezTo>
                      <a:pt x="475" y="42"/>
                      <a:pt x="475" y="41"/>
                      <a:pt x="474" y="42"/>
                    </a:cubicBezTo>
                    <a:cubicBezTo>
                      <a:pt x="474" y="43"/>
                      <a:pt x="473" y="44"/>
                      <a:pt x="473" y="45"/>
                    </a:cubicBezTo>
                    <a:cubicBezTo>
                      <a:pt x="473" y="46"/>
                      <a:pt x="475" y="46"/>
                      <a:pt x="474" y="47"/>
                    </a:cubicBezTo>
                    <a:cubicBezTo>
                      <a:pt x="473" y="48"/>
                      <a:pt x="474" y="48"/>
                      <a:pt x="473" y="48"/>
                    </a:cubicBezTo>
                    <a:cubicBezTo>
                      <a:pt x="472" y="48"/>
                      <a:pt x="470" y="48"/>
                      <a:pt x="469" y="49"/>
                    </a:cubicBezTo>
                    <a:cubicBezTo>
                      <a:pt x="470" y="48"/>
                      <a:pt x="473" y="50"/>
                      <a:pt x="473" y="50"/>
                    </a:cubicBezTo>
                    <a:cubicBezTo>
                      <a:pt x="472" y="51"/>
                      <a:pt x="469" y="49"/>
                      <a:pt x="467" y="49"/>
                    </a:cubicBezTo>
                    <a:cubicBezTo>
                      <a:pt x="465" y="49"/>
                      <a:pt x="462" y="49"/>
                      <a:pt x="459" y="49"/>
                    </a:cubicBezTo>
                    <a:cubicBezTo>
                      <a:pt x="458" y="49"/>
                      <a:pt x="458" y="48"/>
                      <a:pt x="457" y="48"/>
                    </a:cubicBezTo>
                    <a:cubicBezTo>
                      <a:pt x="456" y="47"/>
                      <a:pt x="453" y="48"/>
                      <a:pt x="452" y="48"/>
                    </a:cubicBezTo>
                    <a:cubicBezTo>
                      <a:pt x="451" y="47"/>
                      <a:pt x="449" y="47"/>
                      <a:pt x="448" y="46"/>
                    </a:cubicBezTo>
                    <a:cubicBezTo>
                      <a:pt x="448" y="45"/>
                      <a:pt x="450" y="45"/>
                      <a:pt x="450" y="44"/>
                    </a:cubicBezTo>
                    <a:cubicBezTo>
                      <a:pt x="451" y="43"/>
                      <a:pt x="442" y="43"/>
                      <a:pt x="441" y="43"/>
                    </a:cubicBezTo>
                    <a:cubicBezTo>
                      <a:pt x="436" y="42"/>
                      <a:pt x="432" y="43"/>
                      <a:pt x="427" y="43"/>
                    </a:cubicBezTo>
                    <a:cubicBezTo>
                      <a:pt x="424" y="43"/>
                      <a:pt x="425" y="43"/>
                      <a:pt x="426" y="45"/>
                    </a:cubicBezTo>
                    <a:cubicBezTo>
                      <a:pt x="426" y="46"/>
                      <a:pt x="424" y="45"/>
                      <a:pt x="424" y="45"/>
                    </a:cubicBezTo>
                    <a:cubicBezTo>
                      <a:pt x="422" y="45"/>
                      <a:pt x="423" y="44"/>
                      <a:pt x="423" y="43"/>
                    </a:cubicBezTo>
                    <a:cubicBezTo>
                      <a:pt x="423" y="41"/>
                      <a:pt x="422" y="38"/>
                      <a:pt x="420" y="40"/>
                    </a:cubicBezTo>
                    <a:cubicBezTo>
                      <a:pt x="420" y="42"/>
                      <a:pt x="416" y="42"/>
                      <a:pt x="414" y="41"/>
                    </a:cubicBezTo>
                    <a:cubicBezTo>
                      <a:pt x="413" y="40"/>
                      <a:pt x="415" y="38"/>
                      <a:pt x="411" y="39"/>
                    </a:cubicBezTo>
                    <a:cubicBezTo>
                      <a:pt x="410" y="39"/>
                      <a:pt x="409" y="39"/>
                      <a:pt x="408" y="39"/>
                    </a:cubicBezTo>
                    <a:cubicBezTo>
                      <a:pt x="407" y="38"/>
                      <a:pt x="406" y="39"/>
                      <a:pt x="404" y="40"/>
                    </a:cubicBezTo>
                    <a:cubicBezTo>
                      <a:pt x="402" y="42"/>
                      <a:pt x="407" y="41"/>
                      <a:pt x="407" y="42"/>
                    </a:cubicBezTo>
                    <a:cubicBezTo>
                      <a:pt x="407" y="44"/>
                      <a:pt x="403" y="43"/>
                      <a:pt x="402" y="44"/>
                    </a:cubicBezTo>
                    <a:cubicBezTo>
                      <a:pt x="401" y="45"/>
                      <a:pt x="399" y="45"/>
                      <a:pt x="397" y="46"/>
                    </a:cubicBezTo>
                    <a:cubicBezTo>
                      <a:pt x="395" y="47"/>
                      <a:pt x="393" y="47"/>
                      <a:pt x="390" y="47"/>
                    </a:cubicBezTo>
                    <a:cubicBezTo>
                      <a:pt x="388" y="47"/>
                      <a:pt x="388" y="47"/>
                      <a:pt x="387" y="49"/>
                    </a:cubicBezTo>
                    <a:cubicBezTo>
                      <a:pt x="386" y="50"/>
                      <a:pt x="382" y="51"/>
                      <a:pt x="381" y="51"/>
                    </a:cubicBezTo>
                    <a:cubicBezTo>
                      <a:pt x="381" y="50"/>
                      <a:pt x="383" y="50"/>
                      <a:pt x="383" y="50"/>
                    </a:cubicBezTo>
                    <a:cubicBezTo>
                      <a:pt x="385" y="49"/>
                      <a:pt x="385" y="47"/>
                      <a:pt x="386" y="46"/>
                    </a:cubicBezTo>
                    <a:cubicBezTo>
                      <a:pt x="387" y="44"/>
                      <a:pt x="388" y="46"/>
                      <a:pt x="389" y="45"/>
                    </a:cubicBezTo>
                    <a:cubicBezTo>
                      <a:pt x="390" y="45"/>
                      <a:pt x="390" y="44"/>
                      <a:pt x="391" y="44"/>
                    </a:cubicBezTo>
                    <a:cubicBezTo>
                      <a:pt x="394" y="42"/>
                      <a:pt x="398" y="41"/>
                      <a:pt x="401" y="39"/>
                    </a:cubicBezTo>
                    <a:cubicBezTo>
                      <a:pt x="403" y="38"/>
                      <a:pt x="405" y="37"/>
                      <a:pt x="407" y="36"/>
                    </a:cubicBezTo>
                    <a:cubicBezTo>
                      <a:pt x="411" y="33"/>
                      <a:pt x="416" y="31"/>
                      <a:pt x="420" y="29"/>
                    </a:cubicBezTo>
                    <a:cubicBezTo>
                      <a:pt x="423" y="28"/>
                      <a:pt x="426" y="26"/>
                      <a:pt x="423" y="23"/>
                    </a:cubicBezTo>
                    <a:cubicBezTo>
                      <a:pt x="422" y="22"/>
                      <a:pt x="422" y="24"/>
                      <a:pt x="421" y="23"/>
                    </a:cubicBezTo>
                    <a:cubicBezTo>
                      <a:pt x="420" y="22"/>
                      <a:pt x="419" y="22"/>
                      <a:pt x="418" y="21"/>
                    </a:cubicBezTo>
                    <a:cubicBezTo>
                      <a:pt x="418" y="20"/>
                      <a:pt x="423" y="22"/>
                      <a:pt x="423" y="22"/>
                    </a:cubicBezTo>
                    <a:cubicBezTo>
                      <a:pt x="424" y="22"/>
                      <a:pt x="427" y="22"/>
                      <a:pt x="425" y="20"/>
                    </a:cubicBezTo>
                    <a:cubicBezTo>
                      <a:pt x="424" y="19"/>
                      <a:pt x="424" y="18"/>
                      <a:pt x="423" y="17"/>
                    </a:cubicBezTo>
                    <a:cubicBezTo>
                      <a:pt x="422" y="15"/>
                      <a:pt x="421" y="19"/>
                      <a:pt x="420" y="19"/>
                    </a:cubicBezTo>
                    <a:cubicBezTo>
                      <a:pt x="420" y="18"/>
                      <a:pt x="420" y="17"/>
                      <a:pt x="420" y="17"/>
                    </a:cubicBezTo>
                    <a:cubicBezTo>
                      <a:pt x="420" y="16"/>
                      <a:pt x="420" y="16"/>
                      <a:pt x="419" y="15"/>
                    </a:cubicBezTo>
                    <a:cubicBezTo>
                      <a:pt x="419" y="14"/>
                      <a:pt x="417" y="13"/>
                      <a:pt x="416" y="13"/>
                    </a:cubicBezTo>
                    <a:cubicBezTo>
                      <a:pt x="414" y="12"/>
                      <a:pt x="413" y="12"/>
                      <a:pt x="411" y="11"/>
                    </a:cubicBezTo>
                    <a:cubicBezTo>
                      <a:pt x="409" y="11"/>
                      <a:pt x="409" y="11"/>
                      <a:pt x="406" y="12"/>
                    </a:cubicBezTo>
                    <a:cubicBezTo>
                      <a:pt x="404" y="12"/>
                      <a:pt x="397" y="9"/>
                      <a:pt x="396" y="12"/>
                    </a:cubicBezTo>
                    <a:cubicBezTo>
                      <a:pt x="395" y="13"/>
                      <a:pt x="389" y="14"/>
                      <a:pt x="388" y="13"/>
                    </a:cubicBezTo>
                    <a:cubicBezTo>
                      <a:pt x="388" y="13"/>
                      <a:pt x="394" y="9"/>
                      <a:pt x="392" y="8"/>
                    </a:cubicBezTo>
                    <a:cubicBezTo>
                      <a:pt x="392" y="8"/>
                      <a:pt x="385" y="9"/>
                      <a:pt x="384" y="8"/>
                    </a:cubicBezTo>
                    <a:cubicBezTo>
                      <a:pt x="384" y="7"/>
                      <a:pt x="386" y="7"/>
                      <a:pt x="386" y="7"/>
                    </a:cubicBezTo>
                    <a:cubicBezTo>
                      <a:pt x="386" y="6"/>
                      <a:pt x="378" y="7"/>
                      <a:pt x="378" y="7"/>
                    </a:cubicBezTo>
                    <a:cubicBezTo>
                      <a:pt x="379" y="5"/>
                      <a:pt x="383" y="6"/>
                      <a:pt x="384" y="5"/>
                    </a:cubicBezTo>
                    <a:cubicBezTo>
                      <a:pt x="385" y="4"/>
                      <a:pt x="387" y="5"/>
                      <a:pt x="386" y="4"/>
                    </a:cubicBezTo>
                    <a:cubicBezTo>
                      <a:pt x="386" y="3"/>
                      <a:pt x="386" y="2"/>
                      <a:pt x="385" y="2"/>
                    </a:cubicBezTo>
                    <a:cubicBezTo>
                      <a:pt x="382" y="2"/>
                      <a:pt x="381" y="1"/>
                      <a:pt x="378" y="1"/>
                    </a:cubicBezTo>
                    <a:cubicBezTo>
                      <a:pt x="376" y="0"/>
                      <a:pt x="374" y="1"/>
                      <a:pt x="372" y="2"/>
                    </a:cubicBezTo>
                    <a:cubicBezTo>
                      <a:pt x="368" y="3"/>
                      <a:pt x="364" y="6"/>
                      <a:pt x="362" y="8"/>
                    </a:cubicBezTo>
                    <a:cubicBezTo>
                      <a:pt x="361" y="9"/>
                      <a:pt x="361" y="9"/>
                      <a:pt x="362" y="10"/>
                    </a:cubicBezTo>
                    <a:cubicBezTo>
                      <a:pt x="363" y="10"/>
                      <a:pt x="362" y="11"/>
                      <a:pt x="362" y="12"/>
                    </a:cubicBezTo>
                    <a:cubicBezTo>
                      <a:pt x="362" y="14"/>
                      <a:pt x="366" y="13"/>
                      <a:pt x="366" y="14"/>
                    </a:cubicBezTo>
                    <a:cubicBezTo>
                      <a:pt x="366" y="13"/>
                      <a:pt x="361" y="14"/>
                      <a:pt x="360" y="14"/>
                    </a:cubicBezTo>
                    <a:cubicBezTo>
                      <a:pt x="359" y="14"/>
                      <a:pt x="353" y="13"/>
                      <a:pt x="352" y="14"/>
                    </a:cubicBezTo>
                    <a:cubicBezTo>
                      <a:pt x="352" y="13"/>
                      <a:pt x="355" y="17"/>
                      <a:pt x="355" y="17"/>
                    </a:cubicBezTo>
                    <a:cubicBezTo>
                      <a:pt x="356" y="18"/>
                      <a:pt x="351" y="16"/>
                      <a:pt x="350" y="16"/>
                    </a:cubicBezTo>
                    <a:cubicBezTo>
                      <a:pt x="349" y="16"/>
                      <a:pt x="347" y="17"/>
                      <a:pt x="345" y="18"/>
                    </a:cubicBezTo>
                    <a:cubicBezTo>
                      <a:pt x="345" y="18"/>
                      <a:pt x="345" y="18"/>
                      <a:pt x="344" y="18"/>
                    </a:cubicBezTo>
                    <a:cubicBezTo>
                      <a:pt x="342" y="18"/>
                      <a:pt x="344" y="18"/>
                      <a:pt x="343" y="17"/>
                    </a:cubicBezTo>
                    <a:cubicBezTo>
                      <a:pt x="343" y="18"/>
                      <a:pt x="338" y="20"/>
                      <a:pt x="338" y="20"/>
                    </a:cubicBezTo>
                    <a:cubicBezTo>
                      <a:pt x="338" y="19"/>
                      <a:pt x="340" y="18"/>
                      <a:pt x="340" y="18"/>
                    </a:cubicBezTo>
                    <a:cubicBezTo>
                      <a:pt x="340" y="17"/>
                      <a:pt x="335" y="18"/>
                      <a:pt x="334" y="17"/>
                    </a:cubicBezTo>
                    <a:cubicBezTo>
                      <a:pt x="334" y="17"/>
                      <a:pt x="336" y="16"/>
                      <a:pt x="336" y="16"/>
                    </a:cubicBezTo>
                    <a:cubicBezTo>
                      <a:pt x="335" y="17"/>
                      <a:pt x="330" y="18"/>
                      <a:pt x="328" y="18"/>
                    </a:cubicBezTo>
                    <a:cubicBezTo>
                      <a:pt x="323" y="19"/>
                      <a:pt x="329" y="19"/>
                      <a:pt x="330" y="20"/>
                    </a:cubicBezTo>
                    <a:cubicBezTo>
                      <a:pt x="329" y="19"/>
                      <a:pt x="324" y="21"/>
                      <a:pt x="323" y="21"/>
                    </a:cubicBezTo>
                    <a:cubicBezTo>
                      <a:pt x="322" y="21"/>
                      <a:pt x="321" y="21"/>
                      <a:pt x="320" y="22"/>
                    </a:cubicBezTo>
                    <a:cubicBezTo>
                      <a:pt x="319" y="23"/>
                      <a:pt x="317" y="22"/>
                      <a:pt x="315" y="22"/>
                    </a:cubicBezTo>
                    <a:cubicBezTo>
                      <a:pt x="314" y="22"/>
                      <a:pt x="313" y="24"/>
                      <a:pt x="311" y="24"/>
                    </a:cubicBezTo>
                    <a:cubicBezTo>
                      <a:pt x="309" y="25"/>
                      <a:pt x="308" y="24"/>
                      <a:pt x="307" y="25"/>
                    </a:cubicBezTo>
                    <a:cubicBezTo>
                      <a:pt x="306" y="26"/>
                      <a:pt x="305" y="27"/>
                      <a:pt x="304" y="27"/>
                    </a:cubicBezTo>
                    <a:cubicBezTo>
                      <a:pt x="302" y="27"/>
                      <a:pt x="300" y="27"/>
                      <a:pt x="299" y="27"/>
                    </a:cubicBezTo>
                    <a:cubicBezTo>
                      <a:pt x="299" y="27"/>
                      <a:pt x="302" y="29"/>
                      <a:pt x="302" y="29"/>
                    </a:cubicBezTo>
                    <a:cubicBezTo>
                      <a:pt x="301" y="30"/>
                      <a:pt x="295" y="30"/>
                      <a:pt x="295" y="30"/>
                    </a:cubicBezTo>
                    <a:cubicBezTo>
                      <a:pt x="295" y="30"/>
                      <a:pt x="299" y="30"/>
                      <a:pt x="299" y="30"/>
                    </a:cubicBezTo>
                    <a:cubicBezTo>
                      <a:pt x="299" y="30"/>
                      <a:pt x="297" y="30"/>
                      <a:pt x="296" y="30"/>
                    </a:cubicBezTo>
                    <a:cubicBezTo>
                      <a:pt x="297" y="30"/>
                      <a:pt x="299" y="31"/>
                      <a:pt x="299" y="31"/>
                    </a:cubicBezTo>
                    <a:cubicBezTo>
                      <a:pt x="298" y="31"/>
                      <a:pt x="298" y="31"/>
                      <a:pt x="297" y="31"/>
                    </a:cubicBezTo>
                    <a:cubicBezTo>
                      <a:pt x="298" y="31"/>
                      <a:pt x="297" y="32"/>
                      <a:pt x="297" y="32"/>
                    </a:cubicBezTo>
                    <a:cubicBezTo>
                      <a:pt x="297" y="33"/>
                      <a:pt x="294" y="32"/>
                      <a:pt x="294" y="32"/>
                    </a:cubicBezTo>
                    <a:cubicBezTo>
                      <a:pt x="294" y="33"/>
                      <a:pt x="296" y="33"/>
                      <a:pt x="296" y="34"/>
                    </a:cubicBezTo>
                    <a:cubicBezTo>
                      <a:pt x="297" y="34"/>
                      <a:pt x="295" y="34"/>
                      <a:pt x="295" y="34"/>
                    </a:cubicBezTo>
                    <a:cubicBezTo>
                      <a:pt x="295" y="36"/>
                      <a:pt x="299" y="34"/>
                      <a:pt x="298" y="36"/>
                    </a:cubicBezTo>
                    <a:cubicBezTo>
                      <a:pt x="296" y="38"/>
                      <a:pt x="301" y="39"/>
                      <a:pt x="298" y="40"/>
                    </a:cubicBezTo>
                    <a:cubicBezTo>
                      <a:pt x="296" y="40"/>
                      <a:pt x="294" y="40"/>
                      <a:pt x="292" y="40"/>
                    </a:cubicBezTo>
                    <a:cubicBezTo>
                      <a:pt x="291" y="41"/>
                      <a:pt x="291" y="42"/>
                      <a:pt x="289" y="41"/>
                    </a:cubicBezTo>
                    <a:cubicBezTo>
                      <a:pt x="288" y="41"/>
                      <a:pt x="287" y="41"/>
                      <a:pt x="286" y="41"/>
                    </a:cubicBezTo>
                    <a:cubicBezTo>
                      <a:pt x="282" y="42"/>
                      <a:pt x="278" y="42"/>
                      <a:pt x="274" y="42"/>
                    </a:cubicBezTo>
                    <a:cubicBezTo>
                      <a:pt x="272" y="42"/>
                      <a:pt x="270" y="42"/>
                      <a:pt x="269" y="43"/>
                    </a:cubicBezTo>
                    <a:cubicBezTo>
                      <a:pt x="268" y="44"/>
                      <a:pt x="267" y="45"/>
                      <a:pt x="267" y="46"/>
                    </a:cubicBezTo>
                    <a:cubicBezTo>
                      <a:pt x="267" y="47"/>
                      <a:pt x="269" y="48"/>
                      <a:pt x="269" y="49"/>
                    </a:cubicBezTo>
                    <a:cubicBezTo>
                      <a:pt x="268" y="51"/>
                      <a:pt x="268" y="52"/>
                      <a:pt x="269" y="53"/>
                    </a:cubicBezTo>
                    <a:cubicBezTo>
                      <a:pt x="271" y="55"/>
                      <a:pt x="274" y="54"/>
                      <a:pt x="276" y="56"/>
                    </a:cubicBezTo>
                    <a:cubicBezTo>
                      <a:pt x="276" y="56"/>
                      <a:pt x="278" y="60"/>
                      <a:pt x="278" y="60"/>
                    </a:cubicBezTo>
                    <a:cubicBezTo>
                      <a:pt x="274" y="60"/>
                      <a:pt x="273" y="60"/>
                      <a:pt x="270" y="58"/>
                    </a:cubicBezTo>
                    <a:cubicBezTo>
                      <a:pt x="267" y="56"/>
                      <a:pt x="262" y="54"/>
                      <a:pt x="258" y="54"/>
                    </a:cubicBezTo>
                    <a:cubicBezTo>
                      <a:pt x="256" y="54"/>
                      <a:pt x="257" y="53"/>
                      <a:pt x="255" y="52"/>
                    </a:cubicBezTo>
                    <a:cubicBezTo>
                      <a:pt x="254" y="52"/>
                      <a:pt x="250" y="52"/>
                      <a:pt x="250" y="54"/>
                    </a:cubicBezTo>
                    <a:cubicBezTo>
                      <a:pt x="250" y="55"/>
                      <a:pt x="254" y="55"/>
                      <a:pt x="254" y="55"/>
                    </a:cubicBezTo>
                    <a:cubicBezTo>
                      <a:pt x="254" y="55"/>
                      <a:pt x="251" y="56"/>
                      <a:pt x="252" y="56"/>
                    </a:cubicBezTo>
                    <a:cubicBezTo>
                      <a:pt x="254" y="57"/>
                      <a:pt x="255" y="56"/>
                      <a:pt x="256" y="58"/>
                    </a:cubicBezTo>
                    <a:cubicBezTo>
                      <a:pt x="256" y="60"/>
                      <a:pt x="253" y="59"/>
                      <a:pt x="252" y="59"/>
                    </a:cubicBezTo>
                    <a:cubicBezTo>
                      <a:pt x="250" y="58"/>
                      <a:pt x="249" y="57"/>
                      <a:pt x="247" y="58"/>
                    </a:cubicBezTo>
                    <a:cubicBezTo>
                      <a:pt x="245" y="58"/>
                      <a:pt x="246" y="61"/>
                      <a:pt x="247" y="62"/>
                    </a:cubicBezTo>
                    <a:cubicBezTo>
                      <a:pt x="248" y="63"/>
                      <a:pt x="250" y="63"/>
                      <a:pt x="251" y="63"/>
                    </a:cubicBezTo>
                    <a:cubicBezTo>
                      <a:pt x="253" y="64"/>
                      <a:pt x="255" y="64"/>
                      <a:pt x="256" y="65"/>
                    </a:cubicBezTo>
                    <a:cubicBezTo>
                      <a:pt x="257" y="66"/>
                      <a:pt x="257" y="67"/>
                      <a:pt x="257" y="67"/>
                    </a:cubicBezTo>
                    <a:cubicBezTo>
                      <a:pt x="258" y="67"/>
                      <a:pt x="259" y="67"/>
                      <a:pt x="260" y="67"/>
                    </a:cubicBezTo>
                    <a:cubicBezTo>
                      <a:pt x="260" y="67"/>
                      <a:pt x="257" y="68"/>
                      <a:pt x="257" y="68"/>
                    </a:cubicBezTo>
                    <a:cubicBezTo>
                      <a:pt x="255" y="68"/>
                      <a:pt x="255" y="67"/>
                      <a:pt x="254" y="66"/>
                    </a:cubicBezTo>
                    <a:cubicBezTo>
                      <a:pt x="252" y="65"/>
                      <a:pt x="249" y="65"/>
                      <a:pt x="246" y="65"/>
                    </a:cubicBezTo>
                    <a:cubicBezTo>
                      <a:pt x="245" y="65"/>
                      <a:pt x="240" y="64"/>
                      <a:pt x="242" y="62"/>
                    </a:cubicBezTo>
                    <a:cubicBezTo>
                      <a:pt x="243" y="62"/>
                      <a:pt x="242" y="61"/>
                      <a:pt x="242" y="60"/>
                    </a:cubicBezTo>
                    <a:cubicBezTo>
                      <a:pt x="241" y="59"/>
                      <a:pt x="242" y="58"/>
                      <a:pt x="242" y="57"/>
                    </a:cubicBezTo>
                    <a:cubicBezTo>
                      <a:pt x="243" y="55"/>
                      <a:pt x="244" y="51"/>
                      <a:pt x="242" y="50"/>
                    </a:cubicBezTo>
                    <a:cubicBezTo>
                      <a:pt x="238" y="49"/>
                      <a:pt x="241" y="54"/>
                      <a:pt x="240" y="56"/>
                    </a:cubicBezTo>
                    <a:cubicBezTo>
                      <a:pt x="238" y="58"/>
                      <a:pt x="235" y="59"/>
                      <a:pt x="233" y="61"/>
                    </a:cubicBezTo>
                    <a:cubicBezTo>
                      <a:pt x="230" y="64"/>
                      <a:pt x="231" y="63"/>
                      <a:pt x="233" y="65"/>
                    </a:cubicBezTo>
                    <a:cubicBezTo>
                      <a:pt x="234" y="66"/>
                      <a:pt x="237" y="69"/>
                      <a:pt x="237" y="71"/>
                    </a:cubicBezTo>
                    <a:cubicBezTo>
                      <a:pt x="237" y="71"/>
                      <a:pt x="236" y="73"/>
                      <a:pt x="235" y="73"/>
                    </a:cubicBezTo>
                    <a:cubicBezTo>
                      <a:pt x="234" y="75"/>
                      <a:pt x="233" y="77"/>
                      <a:pt x="233" y="79"/>
                    </a:cubicBezTo>
                    <a:cubicBezTo>
                      <a:pt x="233" y="79"/>
                      <a:pt x="234" y="84"/>
                      <a:pt x="235" y="84"/>
                    </a:cubicBezTo>
                    <a:cubicBezTo>
                      <a:pt x="237" y="84"/>
                      <a:pt x="239" y="84"/>
                      <a:pt x="241" y="83"/>
                    </a:cubicBezTo>
                    <a:cubicBezTo>
                      <a:pt x="243" y="82"/>
                      <a:pt x="246" y="83"/>
                      <a:pt x="248" y="84"/>
                    </a:cubicBezTo>
                    <a:cubicBezTo>
                      <a:pt x="251" y="84"/>
                      <a:pt x="253" y="86"/>
                      <a:pt x="254" y="89"/>
                    </a:cubicBezTo>
                    <a:cubicBezTo>
                      <a:pt x="255" y="91"/>
                      <a:pt x="251" y="94"/>
                      <a:pt x="253" y="95"/>
                    </a:cubicBezTo>
                    <a:cubicBezTo>
                      <a:pt x="253" y="95"/>
                      <a:pt x="259" y="97"/>
                      <a:pt x="259" y="97"/>
                    </a:cubicBezTo>
                    <a:cubicBezTo>
                      <a:pt x="259" y="98"/>
                      <a:pt x="252" y="96"/>
                      <a:pt x="251" y="96"/>
                    </a:cubicBezTo>
                    <a:cubicBezTo>
                      <a:pt x="251" y="96"/>
                      <a:pt x="250" y="93"/>
                      <a:pt x="250" y="93"/>
                    </a:cubicBezTo>
                    <a:cubicBezTo>
                      <a:pt x="251" y="91"/>
                      <a:pt x="252" y="90"/>
                      <a:pt x="250" y="89"/>
                    </a:cubicBezTo>
                    <a:cubicBezTo>
                      <a:pt x="248" y="88"/>
                      <a:pt x="249" y="86"/>
                      <a:pt x="247" y="85"/>
                    </a:cubicBezTo>
                    <a:cubicBezTo>
                      <a:pt x="245" y="85"/>
                      <a:pt x="243" y="86"/>
                      <a:pt x="241" y="86"/>
                    </a:cubicBezTo>
                    <a:cubicBezTo>
                      <a:pt x="241" y="86"/>
                      <a:pt x="237" y="87"/>
                      <a:pt x="237" y="88"/>
                    </a:cubicBezTo>
                    <a:cubicBezTo>
                      <a:pt x="238" y="88"/>
                      <a:pt x="239" y="88"/>
                      <a:pt x="238" y="88"/>
                    </a:cubicBezTo>
                    <a:cubicBezTo>
                      <a:pt x="238" y="89"/>
                      <a:pt x="236" y="90"/>
                      <a:pt x="237" y="91"/>
                    </a:cubicBezTo>
                    <a:cubicBezTo>
                      <a:pt x="241" y="93"/>
                      <a:pt x="238" y="96"/>
                      <a:pt x="236" y="98"/>
                    </a:cubicBezTo>
                    <a:cubicBezTo>
                      <a:pt x="235" y="99"/>
                      <a:pt x="234" y="101"/>
                      <a:pt x="234" y="102"/>
                    </a:cubicBezTo>
                    <a:cubicBezTo>
                      <a:pt x="233" y="103"/>
                      <a:pt x="231" y="104"/>
                      <a:pt x="229" y="104"/>
                    </a:cubicBezTo>
                    <a:cubicBezTo>
                      <a:pt x="228" y="105"/>
                      <a:pt x="227" y="105"/>
                      <a:pt x="227" y="107"/>
                    </a:cubicBezTo>
                    <a:cubicBezTo>
                      <a:pt x="226" y="109"/>
                      <a:pt x="224" y="108"/>
                      <a:pt x="223" y="108"/>
                    </a:cubicBezTo>
                    <a:cubicBezTo>
                      <a:pt x="220" y="107"/>
                      <a:pt x="218" y="108"/>
                      <a:pt x="216" y="107"/>
                    </a:cubicBezTo>
                    <a:cubicBezTo>
                      <a:pt x="215" y="107"/>
                      <a:pt x="214" y="106"/>
                      <a:pt x="213" y="106"/>
                    </a:cubicBezTo>
                    <a:cubicBezTo>
                      <a:pt x="211" y="106"/>
                      <a:pt x="211" y="105"/>
                      <a:pt x="210" y="104"/>
                    </a:cubicBezTo>
                    <a:cubicBezTo>
                      <a:pt x="210" y="104"/>
                      <a:pt x="212" y="103"/>
                      <a:pt x="212" y="104"/>
                    </a:cubicBezTo>
                    <a:cubicBezTo>
                      <a:pt x="213" y="106"/>
                      <a:pt x="215" y="106"/>
                      <a:pt x="215" y="105"/>
                    </a:cubicBezTo>
                    <a:cubicBezTo>
                      <a:pt x="216" y="104"/>
                      <a:pt x="221" y="107"/>
                      <a:pt x="223" y="105"/>
                    </a:cubicBezTo>
                    <a:cubicBezTo>
                      <a:pt x="223" y="104"/>
                      <a:pt x="221" y="103"/>
                      <a:pt x="223" y="103"/>
                    </a:cubicBezTo>
                    <a:cubicBezTo>
                      <a:pt x="224" y="102"/>
                      <a:pt x="226" y="101"/>
                      <a:pt x="227" y="100"/>
                    </a:cubicBezTo>
                    <a:cubicBezTo>
                      <a:pt x="228" y="98"/>
                      <a:pt x="227" y="98"/>
                      <a:pt x="230" y="97"/>
                    </a:cubicBezTo>
                    <a:cubicBezTo>
                      <a:pt x="233" y="95"/>
                      <a:pt x="229" y="93"/>
                      <a:pt x="231" y="91"/>
                    </a:cubicBezTo>
                    <a:cubicBezTo>
                      <a:pt x="233" y="90"/>
                      <a:pt x="233" y="89"/>
                      <a:pt x="231" y="88"/>
                    </a:cubicBezTo>
                    <a:cubicBezTo>
                      <a:pt x="230" y="88"/>
                      <a:pt x="229" y="87"/>
                      <a:pt x="228" y="86"/>
                    </a:cubicBezTo>
                    <a:cubicBezTo>
                      <a:pt x="227" y="84"/>
                      <a:pt x="228" y="81"/>
                      <a:pt x="228" y="79"/>
                    </a:cubicBezTo>
                    <a:cubicBezTo>
                      <a:pt x="228" y="77"/>
                      <a:pt x="227" y="75"/>
                      <a:pt x="228" y="73"/>
                    </a:cubicBezTo>
                    <a:cubicBezTo>
                      <a:pt x="228" y="71"/>
                      <a:pt x="230" y="71"/>
                      <a:pt x="230" y="69"/>
                    </a:cubicBezTo>
                    <a:cubicBezTo>
                      <a:pt x="229" y="67"/>
                      <a:pt x="227" y="66"/>
                      <a:pt x="226" y="65"/>
                    </a:cubicBezTo>
                    <a:cubicBezTo>
                      <a:pt x="225" y="64"/>
                      <a:pt x="224" y="63"/>
                      <a:pt x="225" y="62"/>
                    </a:cubicBezTo>
                    <a:cubicBezTo>
                      <a:pt x="227" y="61"/>
                      <a:pt x="227" y="59"/>
                      <a:pt x="228" y="57"/>
                    </a:cubicBezTo>
                    <a:cubicBezTo>
                      <a:pt x="229" y="56"/>
                      <a:pt x="230" y="53"/>
                      <a:pt x="229" y="52"/>
                    </a:cubicBezTo>
                    <a:cubicBezTo>
                      <a:pt x="229" y="51"/>
                      <a:pt x="225" y="50"/>
                      <a:pt x="223" y="49"/>
                    </a:cubicBezTo>
                    <a:cubicBezTo>
                      <a:pt x="221" y="49"/>
                      <a:pt x="219" y="49"/>
                      <a:pt x="217" y="49"/>
                    </a:cubicBezTo>
                    <a:cubicBezTo>
                      <a:pt x="216" y="49"/>
                      <a:pt x="213" y="48"/>
                      <a:pt x="212" y="49"/>
                    </a:cubicBezTo>
                    <a:cubicBezTo>
                      <a:pt x="209" y="51"/>
                      <a:pt x="209" y="58"/>
                      <a:pt x="206" y="60"/>
                    </a:cubicBezTo>
                    <a:cubicBezTo>
                      <a:pt x="204" y="63"/>
                      <a:pt x="198" y="64"/>
                      <a:pt x="198" y="68"/>
                    </a:cubicBezTo>
                    <a:cubicBezTo>
                      <a:pt x="198" y="69"/>
                      <a:pt x="201" y="68"/>
                      <a:pt x="201" y="68"/>
                    </a:cubicBezTo>
                    <a:cubicBezTo>
                      <a:pt x="202" y="69"/>
                      <a:pt x="201" y="73"/>
                      <a:pt x="201" y="73"/>
                    </a:cubicBezTo>
                    <a:cubicBezTo>
                      <a:pt x="200" y="75"/>
                      <a:pt x="202" y="76"/>
                      <a:pt x="199" y="76"/>
                    </a:cubicBezTo>
                    <a:cubicBezTo>
                      <a:pt x="199" y="77"/>
                      <a:pt x="198" y="77"/>
                      <a:pt x="198" y="78"/>
                    </a:cubicBezTo>
                    <a:cubicBezTo>
                      <a:pt x="199" y="79"/>
                      <a:pt x="200" y="79"/>
                      <a:pt x="201" y="79"/>
                    </a:cubicBezTo>
                    <a:cubicBezTo>
                      <a:pt x="202" y="79"/>
                      <a:pt x="206" y="79"/>
                      <a:pt x="206" y="80"/>
                    </a:cubicBezTo>
                    <a:cubicBezTo>
                      <a:pt x="206" y="82"/>
                      <a:pt x="206" y="84"/>
                      <a:pt x="208" y="85"/>
                    </a:cubicBezTo>
                    <a:cubicBezTo>
                      <a:pt x="210" y="86"/>
                      <a:pt x="212" y="85"/>
                      <a:pt x="210" y="87"/>
                    </a:cubicBezTo>
                    <a:cubicBezTo>
                      <a:pt x="209" y="88"/>
                      <a:pt x="209" y="90"/>
                      <a:pt x="208" y="91"/>
                    </a:cubicBezTo>
                    <a:cubicBezTo>
                      <a:pt x="207" y="93"/>
                      <a:pt x="202" y="88"/>
                      <a:pt x="201" y="87"/>
                    </a:cubicBezTo>
                    <a:cubicBezTo>
                      <a:pt x="198" y="85"/>
                      <a:pt x="194" y="84"/>
                      <a:pt x="191" y="83"/>
                    </a:cubicBezTo>
                    <a:cubicBezTo>
                      <a:pt x="189" y="82"/>
                      <a:pt x="188" y="81"/>
                      <a:pt x="186" y="80"/>
                    </a:cubicBezTo>
                    <a:cubicBezTo>
                      <a:pt x="185" y="80"/>
                      <a:pt x="183" y="79"/>
                      <a:pt x="182" y="79"/>
                    </a:cubicBezTo>
                    <a:cubicBezTo>
                      <a:pt x="179" y="79"/>
                      <a:pt x="176" y="78"/>
                      <a:pt x="173" y="78"/>
                    </a:cubicBezTo>
                    <a:cubicBezTo>
                      <a:pt x="169" y="78"/>
                      <a:pt x="165" y="78"/>
                      <a:pt x="168" y="83"/>
                    </a:cubicBezTo>
                    <a:cubicBezTo>
                      <a:pt x="170" y="84"/>
                      <a:pt x="169" y="86"/>
                      <a:pt x="167" y="87"/>
                    </a:cubicBezTo>
                    <a:cubicBezTo>
                      <a:pt x="166" y="88"/>
                      <a:pt x="163" y="86"/>
                      <a:pt x="164" y="89"/>
                    </a:cubicBezTo>
                    <a:cubicBezTo>
                      <a:pt x="165" y="90"/>
                      <a:pt x="157" y="90"/>
                      <a:pt x="161" y="87"/>
                    </a:cubicBezTo>
                    <a:cubicBezTo>
                      <a:pt x="162" y="86"/>
                      <a:pt x="159" y="84"/>
                      <a:pt x="158" y="85"/>
                    </a:cubicBezTo>
                    <a:cubicBezTo>
                      <a:pt x="156" y="85"/>
                      <a:pt x="154" y="86"/>
                      <a:pt x="153" y="87"/>
                    </a:cubicBezTo>
                    <a:cubicBezTo>
                      <a:pt x="150" y="89"/>
                      <a:pt x="147" y="87"/>
                      <a:pt x="144" y="88"/>
                    </a:cubicBezTo>
                    <a:cubicBezTo>
                      <a:pt x="141" y="89"/>
                      <a:pt x="139" y="91"/>
                      <a:pt x="137" y="91"/>
                    </a:cubicBezTo>
                    <a:cubicBezTo>
                      <a:pt x="136" y="91"/>
                      <a:pt x="130" y="91"/>
                      <a:pt x="131" y="90"/>
                    </a:cubicBezTo>
                    <a:cubicBezTo>
                      <a:pt x="133" y="90"/>
                      <a:pt x="133" y="90"/>
                      <a:pt x="133" y="89"/>
                    </a:cubicBezTo>
                    <a:cubicBezTo>
                      <a:pt x="133" y="86"/>
                      <a:pt x="135" y="87"/>
                      <a:pt x="135" y="85"/>
                    </a:cubicBezTo>
                    <a:cubicBezTo>
                      <a:pt x="136" y="84"/>
                      <a:pt x="129" y="86"/>
                      <a:pt x="129" y="86"/>
                    </a:cubicBezTo>
                    <a:cubicBezTo>
                      <a:pt x="128" y="86"/>
                      <a:pt x="127" y="86"/>
                      <a:pt x="127" y="87"/>
                    </a:cubicBezTo>
                    <a:cubicBezTo>
                      <a:pt x="127" y="88"/>
                      <a:pt x="127" y="89"/>
                      <a:pt x="127" y="90"/>
                    </a:cubicBezTo>
                    <a:cubicBezTo>
                      <a:pt x="126" y="90"/>
                      <a:pt x="124" y="89"/>
                      <a:pt x="123" y="89"/>
                    </a:cubicBezTo>
                    <a:cubicBezTo>
                      <a:pt x="121" y="89"/>
                      <a:pt x="118" y="90"/>
                      <a:pt x="116" y="91"/>
                    </a:cubicBezTo>
                    <a:cubicBezTo>
                      <a:pt x="113" y="92"/>
                      <a:pt x="110" y="94"/>
                      <a:pt x="107" y="95"/>
                    </a:cubicBezTo>
                    <a:cubicBezTo>
                      <a:pt x="105" y="95"/>
                      <a:pt x="104" y="96"/>
                      <a:pt x="103" y="98"/>
                    </a:cubicBezTo>
                    <a:cubicBezTo>
                      <a:pt x="103" y="99"/>
                      <a:pt x="103" y="102"/>
                      <a:pt x="101" y="102"/>
                    </a:cubicBezTo>
                    <a:cubicBezTo>
                      <a:pt x="99" y="102"/>
                      <a:pt x="97" y="103"/>
                      <a:pt x="95" y="103"/>
                    </a:cubicBezTo>
                    <a:cubicBezTo>
                      <a:pt x="94" y="103"/>
                      <a:pt x="93" y="101"/>
                      <a:pt x="92" y="100"/>
                    </a:cubicBezTo>
                    <a:cubicBezTo>
                      <a:pt x="90" y="98"/>
                      <a:pt x="87" y="99"/>
                      <a:pt x="89" y="96"/>
                    </a:cubicBezTo>
                    <a:cubicBezTo>
                      <a:pt x="90" y="94"/>
                      <a:pt x="93" y="95"/>
                      <a:pt x="94" y="94"/>
                    </a:cubicBezTo>
                    <a:cubicBezTo>
                      <a:pt x="96" y="94"/>
                      <a:pt x="98" y="95"/>
                      <a:pt x="97" y="93"/>
                    </a:cubicBezTo>
                    <a:cubicBezTo>
                      <a:pt x="96" y="92"/>
                      <a:pt x="95" y="90"/>
                      <a:pt x="94" y="89"/>
                    </a:cubicBezTo>
                    <a:cubicBezTo>
                      <a:pt x="92" y="87"/>
                      <a:pt x="89" y="88"/>
                      <a:pt x="87" y="88"/>
                    </a:cubicBezTo>
                    <a:cubicBezTo>
                      <a:pt x="86" y="88"/>
                      <a:pt x="80" y="87"/>
                      <a:pt x="80" y="87"/>
                    </a:cubicBezTo>
                    <a:cubicBezTo>
                      <a:pt x="80" y="87"/>
                      <a:pt x="83" y="88"/>
                      <a:pt x="83" y="88"/>
                    </a:cubicBezTo>
                    <a:cubicBezTo>
                      <a:pt x="84" y="89"/>
                      <a:pt x="84" y="90"/>
                      <a:pt x="84" y="91"/>
                    </a:cubicBezTo>
                    <a:cubicBezTo>
                      <a:pt x="84" y="92"/>
                      <a:pt x="84" y="94"/>
                      <a:pt x="84" y="95"/>
                    </a:cubicBezTo>
                    <a:cubicBezTo>
                      <a:pt x="83" y="96"/>
                      <a:pt x="82" y="97"/>
                      <a:pt x="82" y="98"/>
                    </a:cubicBezTo>
                    <a:cubicBezTo>
                      <a:pt x="83" y="100"/>
                      <a:pt x="87" y="100"/>
                      <a:pt x="86" y="103"/>
                    </a:cubicBezTo>
                    <a:cubicBezTo>
                      <a:pt x="85" y="104"/>
                      <a:pt x="84" y="106"/>
                      <a:pt x="84" y="107"/>
                    </a:cubicBezTo>
                    <a:cubicBezTo>
                      <a:pt x="84" y="107"/>
                      <a:pt x="84" y="111"/>
                      <a:pt x="84" y="111"/>
                    </a:cubicBezTo>
                    <a:cubicBezTo>
                      <a:pt x="84" y="111"/>
                      <a:pt x="83" y="108"/>
                      <a:pt x="83" y="108"/>
                    </a:cubicBezTo>
                    <a:cubicBezTo>
                      <a:pt x="82" y="108"/>
                      <a:pt x="81" y="110"/>
                      <a:pt x="80" y="109"/>
                    </a:cubicBezTo>
                    <a:cubicBezTo>
                      <a:pt x="80" y="109"/>
                      <a:pt x="82" y="108"/>
                      <a:pt x="82" y="107"/>
                    </a:cubicBezTo>
                    <a:cubicBezTo>
                      <a:pt x="81" y="106"/>
                      <a:pt x="79" y="106"/>
                      <a:pt x="78" y="106"/>
                    </a:cubicBezTo>
                    <a:cubicBezTo>
                      <a:pt x="77" y="106"/>
                      <a:pt x="76" y="105"/>
                      <a:pt x="75" y="106"/>
                    </a:cubicBezTo>
                    <a:cubicBezTo>
                      <a:pt x="73" y="106"/>
                      <a:pt x="72" y="108"/>
                      <a:pt x="70" y="108"/>
                    </a:cubicBezTo>
                    <a:cubicBezTo>
                      <a:pt x="68" y="110"/>
                      <a:pt x="67" y="110"/>
                      <a:pt x="65" y="112"/>
                    </a:cubicBezTo>
                    <a:cubicBezTo>
                      <a:pt x="63" y="114"/>
                      <a:pt x="61" y="114"/>
                      <a:pt x="64" y="116"/>
                    </a:cubicBezTo>
                    <a:cubicBezTo>
                      <a:pt x="65" y="117"/>
                      <a:pt x="67" y="120"/>
                      <a:pt x="66" y="121"/>
                    </a:cubicBezTo>
                    <a:cubicBezTo>
                      <a:pt x="65" y="122"/>
                      <a:pt x="59" y="120"/>
                      <a:pt x="58" y="120"/>
                    </a:cubicBezTo>
                    <a:cubicBezTo>
                      <a:pt x="57" y="119"/>
                      <a:pt x="54" y="120"/>
                      <a:pt x="53" y="120"/>
                    </a:cubicBezTo>
                    <a:cubicBezTo>
                      <a:pt x="54" y="119"/>
                      <a:pt x="49" y="115"/>
                      <a:pt x="48" y="117"/>
                    </a:cubicBezTo>
                    <a:cubicBezTo>
                      <a:pt x="43" y="121"/>
                      <a:pt x="54" y="122"/>
                      <a:pt x="54" y="124"/>
                    </a:cubicBezTo>
                    <a:cubicBezTo>
                      <a:pt x="53" y="128"/>
                      <a:pt x="50" y="126"/>
                      <a:pt x="47" y="126"/>
                    </a:cubicBezTo>
                    <a:cubicBezTo>
                      <a:pt x="44" y="125"/>
                      <a:pt x="43" y="123"/>
                      <a:pt x="40" y="122"/>
                    </a:cubicBezTo>
                    <a:cubicBezTo>
                      <a:pt x="38" y="121"/>
                      <a:pt x="38" y="120"/>
                      <a:pt x="37" y="118"/>
                    </a:cubicBezTo>
                    <a:cubicBezTo>
                      <a:pt x="37" y="116"/>
                      <a:pt x="36" y="116"/>
                      <a:pt x="35" y="115"/>
                    </a:cubicBezTo>
                    <a:cubicBezTo>
                      <a:pt x="35" y="114"/>
                      <a:pt x="38" y="112"/>
                      <a:pt x="38" y="112"/>
                    </a:cubicBezTo>
                    <a:cubicBezTo>
                      <a:pt x="39" y="109"/>
                      <a:pt x="34" y="107"/>
                      <a:pt x="32" y="107"/>
                    </a:cubicBezTo>
                    <a:cubicBezTo>
                      <a:pt x="30" y="106"/>
                      <a:pt x="30" y="104"/>
                      <a:pt x="28" y="104"/>
                    </a:cubicBezTo>
                    <a:cubicBezTo>
                      <a:pt x="29" y="103"/>
                      <a:pt x="24" y="99"/>
                      <a:pt x="24" y="99"/>
                    </a:cubicBezTo>
                    <a:cubicBezTo>
                      <a:pt x="26" y="98"/>
                      <a:pt x="28" y="101"/>
                      <a:pt x="29" y="102"/>
                    </a:cubicBezTo>
                    <a:cubicBezTo>
                      <a:pt x="30" y="103"/>
                      <a:pt x="31" y="103"/>
                      <a:pt x="31" y="102"/>
                    </a:cubicBezTo>
                    <a:cubicBezTo>
                      <a:pt x="32" y="102"/>
                      <a:pt x="33" y="103"/>
                      <a:pt x="33" y="103"/>
                    </a:cubicBezTo>
                    <a:cubicBezTo>
                      <a:pt x="36" y="104"/>
                      <a:pt x="38" y="105"/>
                      <a:pt x="41" y="105"/>
                    </a:cubicBezTo>
                    <a:cubicBezTo>
                      <a:pt x="43" y="106"/>
                      <a:pt x="46" y="106"/>
                      <a:pt x="49" y="107"/>
                    </a:cubicBezTo>
                    <a:cubicBezTo>
                      <a:pt x="54" y="109"/>
                      <a:pt x="58" y="109"/>
                      <a:pt x="63" y="106"/>
                    </a:cubicBezTo>
                    <a:cubicBezTo>
                      <a:pt x="65" y="105"/>
                      <a:pt x="66" y="104"/>
                      <a:pt x="68" y="103"/>
                    </a:cubicBezTo>
                    <a:cubicBezTo>
                      <a:pt x="71" y="101"/>
                      <a:pt x="69" y="100"/>
                      <a:pt x="69" y="97"/>
                    </a:cubicBezTo>
                    <a:cubicBezTo>
                      <a:pt x="69" y="94"/>
                      <a:pt x="62" y="93"/>
                      <a:pt x="60" y="91"/>
                    </a:cubicBezTo>
                    <a:cubicBezTo>
                      <a:pt x="57" y="89"/>
                      <a:pt x="53" y="87"/>
                      <a:pt x="50" y="86"/>
                    </a:cubicBezTo>
                    <a:cubicBezTo>
                      <a:pt x="47" y="84"/>
                      <a:pt x="43" y="82"/>
                      <a:pt x="40" y="82"/>
                    </a:cubicBezTo>
                    <a:cubicBezTo>
                      <a:pt x="39" y="81"/>
                      <a:pt x="39" y="82"/>
                      <a:pt x="38" y="82"/>
                    </a:cubicBezTo>
                    <a:cubicBezTo>
                      <a:pt x="37" y="82"/>
                      <a:pt x="36" y="81"/>
                      <a:pt x="35" y="81"/>
                    </a:cubicBezTo>
                    <a:cubicBezTo>
                      <a:pt x="33" y="80"/>
                      <a:pt x="31" y="84"/>
                      <a:pt x="29" y="84"/>
                    </a:cubicBezTo>
                    <a:cubicBezTo>
                      <a:pt x="29" y="83"/>
                      <a:pt x="33" y="80"/>
                      <a:pt x="29" y="80"/>
                    </a:cubicBezTo>
                    <a:cubicBezTo>
                      <a:pt x="28" y="80"/>
                      <a:pt x="24" y="78"/>
                      <a:pt x="24" y="78"/>
                    </a:cubicBezTo>
                    <a:cubicBezTo>
                      <a:pt x="25" y="77"/>
                      <a:pt x="29" y="80"/>
                      <a:pt x="29" y="78"/>
                    </a:cubicBezTo>
                    <a:cubicBezTo>
                      <a:pt x="29" y="77"/>
                      <a:pt x="25" y="75"/>
                      <a:pt x="24" y="75"/>
                    </a:cubicBezTo>
                    <a:cubicBezTo>
                      <a:pt x="23" y="76"/>
                      <a:pt x="20" y="78"/>
                      <a:pt x="20" y="78"/>
                    </a:cubicBezTo>
                    <a:cubicBezTo>
                      <a:pt x="20" y="77"/>
                      <a:pt x="20" y="77"/>
                      <a:pt x="19" y="76"/>
                    </a:cubicBezTo>
                    <a:cubicBezTo>
                      <a:pt x="17" y="76"/>
                      <a:pt x="17" y="77"/>
                      <a:pt x="16" y="78"/>
                    </a:cubicBezTo>
                    <a:cubicBezTo>
                      <a:pt x="16" y="78"/>
                      <a:pt x="16" y="78"/>
                      <a:pt x="16" y="77"/>
                    </a:cubicBezTo>
                    <a:cubicBezTo>
                      <a:pt x="15" y="78"/>
                      <a:pt x="14" y="80"/>
                      <a:pt x="13" y="80"/>
                    </a:cubicBezTo>
                    <a:cubicBezTo>
                      <a:pt x="12" y="81"/>
                      <a:pt x="10" y="81"/>
                      <a:pt x="10" y="81"/>
                    </a:cubicBezTo>
                    <a:cubicBezTo>
                      <a:pt x="9" y="83"/>
                      <a:pt x="5" y="83"/>
                      <a:pt x="6" y="85"/>
                    </a:cubicBezTo>
                    <a:cubicBezTo>
                      <a:pt x="9" y="87"/>
                      <a:pt x="5" y="85"/>
                      <a:pt x="5" y="88"/>
                    </a:cubicBezTo>
                    <a:cubicBezTo>
                      <a:pt x="5" y="90"/>
                      <a:pt x="9" y="91"/>
                      <a:pt x="10" y="92"/>
                    </a:cubicBezTo>
                    <a:cubicBezTo>
                      <a:pt x="12" y="93"/>
                      <a:pt x="14" y="95"/>
                      <a:pt x="13" y="97"/>
                    </a:cubicBezTo>
                    <a:cubicBezTo>
                      <a:pt x="12" y="99"/>
                      <a:pt x="9" y="100"/>
                      <a:pt x="9" y="102"/>
                    </a:cubicBezTo>
                    <a:cubicBezTo>
                      <a:pt x="10" y="104"/>
                      <a:pt x="12" y="106"/>
                      <a:pt x="13" y="108"/>
                    </a:cubicBezTo>
                    <a:cubicBezTo>
                      <a:pt x="14" y="110"/>
                      <a:pt x="12" y="110"/>
                      <a:pt x="12" y="112"/>
                    </a:cubicBezTo>
                    <a:cubicBezTo>
                      <a:pt x="12" y="114"/>
                      <a:pt x="15" y="116"/>
                      <a:pt x="13" y="117"/>
                    </a:cubicBezTo>
                    <a:cubicBezTo>
                      <a:pt x="11" y="118"/>
                      <a:pt x="14" y="121"/>
                      <a:pt x="14" y="122"/>
                    </a:cubicBezTo>
                    <a:cubicBezTo>
                      <a:pt x="16" y="124"/>
                      <a:pt x="18" y="124"/>
                      <a:pt x="15" y="126"/>
                    </a:cubicBezTo>
                    <a:cubicBezTo>
                      <a:pt x="13" y="128"/>
                      <a:pt x="14" y="128"/>
                      <a:pt x="15" y="129"/>
                    </a:cubicBezTo>
                    <a:cubicBezTo>
                      <a:pt x="20" y="132"/>
                      <a:pt x="23" y="134"/>
                      <a:pt x="18" y="138"/>
                    </a:cubicBezTo>
                    <a:cubicBezTo>
                      <a:pt x="13" y="143"/>
                      <a:pt x="8" y="147"/>
                      <a:pt x="4" y="152"/>
                    </a:cubicBezTo>
                    <a:cubicBezTo>
                      <a:pt x="6" y="152"/>
                      <a:pt x="6" y="151"/>
                      <a:pt x="7" y="152"/>
                    </a:cubicBezTo>
                    <a:cubicBezTo>
                      <a:pt x="8" y="154"/>
                      <a:pt x="10" y="154"/>
                      <a:pt x="11" y="155"/>
                    </a:cubicBezTo>
                    <a:cubicBezTo>
                      <a:pt x="17" y="157"/>
                      <a:pt x="9" y="157"/>
                      <a:pt x="7" y="157"/>
                    </a:cubicBezTo>
                    <a:cubicBezTo>
                      <a:pt x="5" y="157"/>
                      <a:pt x="4" y="158"/>
                      <a:pt x="4" y="160"/>
                    </a:cubicBezTo>
                    <a:cubicBezTo>
                      <a:pt x="4" y="162"/>
                      <a:pt x="2" y="163"/>
                      <a:pt x="1" y="165"/>
                    </a:cubicBezTo>
                    <a:cubicBezTo>
                      <a:pt x="0" y="166"/>
                      <a:pt x="1" y="168"/>
                      <a:pt x="2" y="170"/>
                    </a:cubicBezTo>
                    <a:cubicBezTo>
                      <a:pt x="2" y="172"/>
                      <a:pt x="0" y="174"/>
                      <a:pt x="1" y="175"/>
                    </a:cubicBezTo>
                    <a:cubicBezTo>
                      <a:pt x="3" y="176"/>
                      <a:pt x="3" y="176"/>
                      <a:pt x="3" y="178"/>
                    </a:cubicBezTo>
                    <a:cubicBezTo>
                      <a:pt x="2" y="180"/>
                      <a:pt x="4" y="181"/>
                      <a:pt x="4" y="183"/>
                    </a:cubicBezTo>
                    <a:cubicBezTo>
                      <a:pt x="4" y="184"/>
                      <a:pt x="7" y="186"/>
                      <a:pt x="8" y="186"/>
                    </a:cubicBezTo>
                    <a:cubicBezTo>
                      <a:pt x="8" y="186"/>
                      <a:pt x="9" y="185"/>
                      <a:pt x="10" y="185"/>
                    </a:cubicBezTo>
                    <a:cubicBezTo>
                      <a:pt x="11" y="185"/>
                      <a:pt x="11" y="187"/>
                      <a:pt x="12" y="187"/>
                    </a:cubicBezTo>
                    <a:cubicBezTo>
                      <a:pt x="14" y="186"/>
                      <a:pt x="14" y="185"/>
                      <a:pt x="16" y="187"/>
                    </a:cubicBezTo>
                    <a:cubicBezTo>
                      <a:pt x="18" y="188"/>
                      <a:pt x="18" y="188"/>
                      <a:pt x="18" y="190"/>
                    </a:cubicBezTo>
                    <a:cubicBezTo>
                      <a:pt x="17" y="195"/>
                      <a:pt x="21" y="199"/>
                      <a:pt x="24" y="201"/>
                    </a:cubicBezTo>
                    <a:cubicBezTo>
                      <a:pt x="26" y="202"/>
                      <a:pt x="27" y="203"/>
                      <a:pt x="25" y="204"/>
                    </a:cubicBezTo>
                    <a:cubicBezTo>
                      <a:pt x="24" y="206"/>
                      <a:pt x="23" y="205"/>
                      <a:pt x="21" y="205"/>
                    </a:cubicBezTo>
                    <a:cubicBezTo>
                      <a:pt x="19" y="205"/>
                      <a:pt x="22" y="214"/>
                      <a:pt x="24" y="213"/>
                    </a:cubicBezTo>
                    <a:cubicBezTo>
                      <a:pt x="25" y="212"/>
                      <a:pt x="26" y="209"/>
                      <a:pt x="27" y="210"/>
                    </a:cubicBezTo>
                    <a:cubicBezTo>
                      <a:pt x="28" y="210"/>
                      <a:pt x="29" y="211"/>
                      <a:pt x="31" y="211"/>
                    </a:cubicBezTo>
                    <a:cubicBezTo>
                      <a:pt x="33" y="211"/>
                      <a:pt x="35" y="212"/>
                      <a:pt x="35" y="214"/>
                    </a:cubicBezTo>
                    <a:cubicBezTo>
                      <a:pt x="35" y="215"/>
                      <a:pt x="34" y="215"/>
                      <a:pt x="34" y="215"/>
                    </a:cubicBezTo>
                    <a:cubicBezTo>
                      <a:pt x="33" y="216"/>
                      <a:pt x="34" y="218"/>
                      <a:pt x="35" y="218"/>
                    </a:cubicBezTo>
                    <a:cubicBezTo>
                      <a:pt x="36" y="219"/>
                      <a:pt x="38" y="218"/>
                      <a:pt x="39" y="219"/>
                    </a:cubicBezTo>
                    <a:cubicBezTo>
                      <a:pt x="40" y="220"/>
                      <a:pt x="40" y="222"/>
                      <a:pt x="40" y="223"/>
                    </a:cubicBezTo>
                    <a:cubicBezTo>
                      <a:pt x="40" y="224"/>
                      <a:pt x="43" y="223"/>
                      <a:pt x="44" y="223"/>
                    </a:cubicBezTo>
                    <a:cubicBezTo>
                      <a:pt x="45" y="224"/>
                      <a:pt x="47" y="227"/>
                      <a:pt x="48" y="225"/>
                    </a:cubicBezTo>
                    <a:cubicBezTo>
                      <a:pt x="49" y="223"/>
                      <a:pt x="50" y="224"/>
                      <a:pt x="51" y="225"/>
                    </a:cubicBezTo>
                    <a:cubicBezTo>
                      <a:pt x="53" y="227"/>
                      <a:pt x="53" y="226"/>
                      <a:pt x="55" y="226"/>
                    </a:cubicBezTo>
                    <a:cubicBezTo>
                      <a:pt x="56" y="226"/>
                      <a:pt x="57" y="229"/>
                      <a:pt x="58" y="228"/>
                    </a:cubicBezTo>
                    <a:cubicBezTo>
                      <a:pt x="60" y="227"/>
                      <a:pt x="62" y="229"/>
                      <a:pt x="63" y="230"/>
                    </a:cubicBezTo>
                    <a:cubicBezTo>
                      <a:pt x="65" y="231"/>
                      <a:pt x="62" y="232"/>
                      <a:pt x="62" y="232"/>
                    </a:cubicBezTo>
                    <a:cubicBezTo>
                      <a:pt x="60" y="233"/>
                      <a:pt x="63" y="234"/>
                      <a:pt x="63" y="234"/>
                    </a:cubicBezTo>
                    <a:cubicBezTo>
                      <a:pt x="63" y="234"/>
                      <a:pt x="60" y="234"/>
                      <a:pt x="61" y="236"/>
                    </a:cubicBezTo>
                    <a:cubicBezTo>
                      <a:pt x="63" y="237"/>
                      <a:pt x="62" y="238"/>
                      <a:pt x="61" y="239"/>
                    </a:cubicBezTo>
                    <a:cubicBezTo>
                      <a:pt x="61" y="240"/>
                      <a:pt x="58" y="240"/>
                      <a:pt x="57" y="240"/>
                    </a:cubicBezTo>
                    <a:cubicBezTo>
                      <a:pt x="55" y="240"/>
                      <a:pt x="54" y="242"/>
                      <a:pt x="53" y="244"/>
                    </a:cubicBezTo>
                    <a:cubicBezTo>
                      <a:pt x="54" y="244"/>
                      <a:pt x="58" y="244"/>
                      <a:pt x="58" y="245"/>
                    </a:cubicBezTo>
                    <a:cubicBezTo>
                      <a:pt x="58" y="246"/>
                      <a:pt x="53" y="247"/>
                      <a:pt x="53" y="248"/>
                    </a:cubicBezTo>
                    <a:cubicBezTo>
                      <a:pt x="53" y="249"/>
                      <a:pt x="55" y="249"/>
                      <a:pt x="55" y="251"/>
                    </a:cubicBezTo>
                    <a:cubicBezTo>
                      <a:pt x="55" y="251"/>
                      <a:pt x="52" y="252"/>
                      <a:pt x="52" y="252"/>
                    </a:cubicBezTo>
                    <a:cubicBezTo>
                      <a:pt x="51" y="253"/>
                      <a:pt x="51" y="254"/>
                      <a:pt x="50" y="255"/>
                    </a:cubicBezTo>
                    <a:cubicBezTo>
                      <a:pt x="50" y="256"/>
                      <a:pt x="48" y="255"/>
                      <a:pt x="48" y="257"/>
                    </a:cubicBezTo>
                    <a:cubicBezTo>
                      <a:pt x="47" y="258"/>
                      <a:pt x="49" y="260"/>
                      <a:pt x="51" y="260"/>
                    </a:cubicBezTo>
                    <a:cubicBezTo>
                      <a:pt x="53" y="261"/>
                      <a:pt x="55" y="262"/>
                      <a:pt x="58" y="264"/>
                    </a:cubicBezTo>
                    <a:cubicBezTo>
                      <a:pt x="59" y="265"/>
                      <a:pt x="60" y="266"/>
                      <a:pt x="61" y="266"/>
                    </a:cubicBezTo>
                    <a:cubicBezTo>
                      <a:pt x="62" y="268"/>
                      <a:pt x="62" y="267"/>
                      <a:pt x="64" y="266"/>
                    </a:cubicBezTo>
                    <a:cubicBezTo>
                      <a:pt x="67" y="266"/>
                      <a:pt x="70" y="269"/>
                      <a:pt x="73" y="269"/>
                    </a:cubicBezTo>
                    <a:cubicBezTo>
                      <a:pt x="76" y="269"/>
                      <a:pt x="79" y="271"/>
                      <a:pt x="82" y="272"/>
                    </a:cubicBezTo>
                    <a:cubicBezTo>
                      <a:pt x="85" y="273"/>
                      <a:pt x="87" y="272"/>
                      <a:pt x="90" y="272"/>
                    </a:cubicBezTo>
                    <a:cubicBezTo>
                      <a:pt x="91" y="273"/>
                      <a:pt x="92" y="274"/>
                      <a:pt x="92" y="275"/>
                    </a:cubicBezTo>
                    <a:cubicBezTo>
                      <a:pt x="92" y="276"/>
                      <a:pt x="93" y="276"/>
                      <a:pt x="94" y="276"/>
                    </a:cubicBezTo>
                    <a:cubicBezTo>
                      <a:pt x="97" y="277"/>
                      <a:pt x="99" y="282"/>
                      <a:pt x="103" y="280"/>
                    </a:cubicBezTo>
                    <a:cubicBezTo>
                      <a:pt x="104" y="279"/>
                      <a:pt x="106" y="278"/>
                      <a:pt x="105" y="277"/>
                    </a:cubicBezTo>
                    <a:cubicBezTo>
                      <a:pt x="104" y="276"/>
                      <a:pt x="103" y="275"/>
                      <a:pt x="102" y="274"/>
                    </a:cubicBezTo>
                    <a:cubicBezTo>
                      <a:pt x="100" y="272"/>
                      <a:pt x="99" y="270"/>
                      <a:pt x="100" y="267"/>
                    </a:cubicBezTo>
                    <a:cubicBezTo>
                      <a:pt x="100" y="265"/>
                      <a:pt x="99" y="263"/>
                      <a:pt x="97" y="262"/>
                    </a:cubicBezTo>
                    <a:cubicBezTo>
                      <a:pt x="95" y="261"/>
                      <a:pt x="98" y="259"/>
                      <a:pt x="99" y="258"/>
                    </a:cubicBezTo>
                    <a:cubicBezTo>
                      <a:pt x="100" y="256"/>
                      <a:pt x="100" y="254"/>
                      <a:pt x="103" y="254"/>
                    </a:cubicBezTo>
                    <a:cubicBezTo>
                      <a:pt x="104" y="254"/>
                      <a:pt x="105" y="253"/>
                      <a:pt x="106" y="252"/>
                    </a:cubicBezTo>
                    <a:cubicBezTo>
                      <a:pt x="107" y="251"/>
                      <a:pt x="108" y="251"/>
                      <a:pt x="109" y="250"/>
                    </a:cubicBezTo>
                    <a:cubicBezTo>
                      <a:pt x="108" y="250"/>
                      <a:pt x="106" y="249"/>
                      <a:pt x="106" y="248"/>
                    </a:cubicBezTo>
                    <a:cubicBezTo>
                      <a:pt x="106" y="247"/>
                      <a:pt x="108" y="248"/>
                      <a:pt x="108" y="248"/>
                    </a:cubicBezTo>
                    <a:cubicBezTo>
                      <a:pt x="108" y="247"/>
                      <a:pt x="106" y="244"/>
                      <a:pt x="105" y="243"/>
                    </a:cubicBezTo>
                    <a:cubicBezTo>
                      <a:pt x="104" y="241"/>
                      <a:pt x="103" y="241"/>
                      <a:pt x="101" y="241"/>
                    </a:cubicBezTo>
                    <a:cubicBezTo>
                      <a:pt x="98" y="241"/>
                      <a:pt x="100" y="239"/>
                      <a:pt x="98" y="238"/>
                    </a:cubicBezTo>
                    <a:cubicBezTo>
                      <a:pt x="97" y="237"/>
                      <a:pt x="94" y="237"/>
                      <a:pt x="96" y="235"/>
                    </a:cubicBezTo>
                    <a:cubicBezTo>
                      <a:pt x="97" y="233"/>
                      <a:pt x="99" y="232"/>
                      <a:pt x="97" y="231"/>
                    </a:cubicBezTo>
                    <a:cubicBezTo>
                      <a:pt x="96" y="229"/>
                      <a:pt x="98" y="228"/>
                      <a:pt x="99" y="227"/>
                    </a:cubicBezTo>
                    <a:cubicBezTo>
                      <a:pt x="99" y="226"/>
                      <a:pt x="101" y="223"/>
                      <a:pt x="101" y="224"/>
                    </a:cubicBezTo>
                    <a:cubicBezTo>
                      <a:pt x="102" y="225"/>
                      <a:pt x="103" y="227"/>
                      <a:pt x="104" y="228"/>
                    </a:cubicBezTo>
                    <a:cubicBezTo>
                      <a:pt x="106" y="228"/>
                      <a:pt x="107" y="227"/>
                      <a:pt x="107" y="226"/>
                    </a:cubicBezTo>
                    <a:cubicBezTo>
                      <a:pt x="106" y="224"/>
                      <a:pt x="106" y="223"/>
                      <a:pt x="108" y="222"/>
                    </a:cubicBezTo>
                    <a:cubicBezTo>
                      <a:pt x="110" y="221"/>
                      <a:pt x="110" y="219"/>
                      <a:pt x="112" y="219"/>
                    </a:cubicBezTo>
                    <a:cubicBezTo>
                      <a:pt x="114" y="218"/>
                      <a:pt x="116" y="215"/>
                      <a:pt x="118" y="216"/>
                    </a:cubicBezTo>
                    <a:cubicBezTo>
                      <a:pt x="120" y="216"/>
                      <a:pt x="120" y="218"/>
                      <a:pt x="122" y="216"/>
                    </a:cubicBezTo>
                    <a:cubicBezTo>
                      <a:pt x="124" y="215"/>
                      <a:pt x="124" y="216"/>
                      <a:pt x="126" y="217"/>
                    </a:cubicBezTo>
                    <a:cubicBezTo>
                      <a:pt x="128" y="217"/>
                      <a:pt x="130" y="217"/>
                      <a:pt x="132" y="218"/>
                    </a:cubicBezTo>
                    <a:cubicBezTo>
                      <a:pt x="134" y="219"/>
                      <a:pt x="134" y="221"/>
                      <a:pt x="136" y="223"/>
                    </a:cubicBezTo>
                    <a:cubicBezTo>
                      <a:pt x="136" y="223"/>
                      <a:pt x="136" y="220"/>
                      <a:pt x="138" y="221"/>
                    </a:cubicBezTo>
                    <a:cubicBezTo>
                      <a:pt x="139" y="221"/>
                      <a:pt x="140" y="223"/>
                      <a:pt x="142" y="223"/>
                    </a:cubicBezTo>
                    <a:cubicBezTo>
                      <a:pt x="143" y="224"/>
                      <a:pt x="144" y="222"/>
                      <a:pt x="145" y="221"/>
                    </a:cubicBezTo>
                    <a:cubicBezTo>
                      <a:pt x="147" y="219"/>
                      <a:pt x="148" y="221"/>
                      <a:pt x="150" y="221"/>
                    </a:cubicBezTo>
                    <a:cubicBezTo>
                      <a:pt x="152" y="221"/>
                      <a:pt x="153" y="219"/>
                      <a:pt x="155" y="220"/>
                    </a:cubicBezTo>
                    <a:cubicBezTo>
                      <a:pt x="157" y="221"/>
                      <a:pt x="158" y="222"/>
                      <a:pt x="160" y="223"/>
                    </a:cubicBezTo>
                    <a:cubicBezTo>
                      <a:pt x="162" y="224"/>
                      <a:pt x="161" y="223"/>
                      <a:pt x="163" y="222"/>
                    </a:cubicBezTo>
                    <a:cubicBezTo>
                      <a:pt x="164" y="221"/>
                      <a:pt x="168" y="222"/>
                      <a:pt x="169" y="222"/>
                    </a:cubicBezTo>
                    <a:cubicBezTo>
                      <a:pt x="170" y="222"/>
                      <a:pt x="172" y="220"/>
                      <a:pt x="172" y="219"/>
                    </a:cubicBezTo>
                    <a:cubicBezTo>
                      <a:pt x="172" y="217"/>
                      <a:pt x="169" y="217"/>
                      <a:pt x="168" y="216"/>
                    </a:cubicBezTo>
                    <a:cubicBezTo>
                      <a:pt x="161" y="213"/>
                      <a:pt x="171" y="214"/>
                      <a:pt x="169" y="210"/>
                    </a:cubicBezTo>
                    <a:cubicBezTo>
                      <a:pt x="168" y="209"/>
                      <a:pt x="166" y="209"/>
                      <a:pt x="169" y="208"/>
                    </a:cubicBezTo>
                    <a:cubicBezTo>
                      <a:pt x="170" y="207"/>
                      <a:pt x="172" y="208"/>
                      <a:pt x="173" y="207"/>
                    </a:cubicBezTo>
                    <a:cubicBezTo>
                      <a:pt x="177" y="207"/>
                      <a:pt x="166" y="202"/>
                      <a:pt x="171" y="200"/>
                    </a:cubicBezTo>
                    <a:cubicBezTo>
                      <a:pt x="172" y="200"/>
                      <a:pt x="174" y="200"/>
                      <a:pt x="175" y="200"/>
                    </a:cubicBezTo>
                    <a:cubicBezTo>
                      <a:pt x="178" y="200"/>
                      <a:pt x="180" y="200"/>
                      <a:pt x="183" y="199"/>
                    </a:cubicBezTo>
                    <a:cubicBezTo>
                      <a:pt x="185" y="198"/>
                      <a:pt x="187" y="198"/>
                      <a:pt x="189" y="198"/>
                    </a:cubicBezTo>
                    <a:cubicBezTo>
                      <a:pt x="191" y="197"/>
                      <a:pt x="193" y="196"/>
                      <a:pt x="196" y="196"/>
                    </a:cubicBezTo>
                    <a:cubicBezTo>
                      <a:pt x="200" y="195"/>
                      <a:pt x="204" y="194"/>
                      <a:pt x="208" y="192"/>
                    </a:cubicBezTo>
                    <a:cubicBezTo>
                      <a:pt x="211" y="190"/>
                      <a:pt x="217" y="190"/>
                      <a:pt x="219" y="194"/>
                    </a:cubicBezTo>
                    <a:cubicBezTo>
                      <a:pt x="220" y="196"/>
                      <a:pt x="219" y="196"/>
                      <a:pt x="220" y="198"/>
                    </a:cubicBezTo>
                    <a:cubicBezTo>
                      <a:pt x="220" y="201"/>
                      <a:pt x="224" y="198"/>
                      <a:pt x="226" y="199"/>
                    </a:cubicBezTo>
                    <a:cubicBezTo>
                      <a:pt x="227" y="199"/>
                      <a:pt x="226" y="200"/>
                      <a:pt x="227" y="200"/>
                    </a:cubicBezTo>
                    <a:cubicBezTo>
                      <a:pt x="228" y="201"/>
                      <a:pt x="228" y="200"/>
                      <a:pt x="228" y="200"/>
                    </a:cubicBezTo>
                    <a:cubicBezTo>
                      <a:pt x="229" y="199"/>
                      <a:pt x="230" y="200"/>
                      <a:pt x="231" y="201"/>
                    </a:cubicBezTo>
                    <a:cubicBezTo>
                      <a:pt x="232" y="201"/>
                      <a:pt x="232" y="201"/>
                      <a:pt x="231" y="202"/>
                    </a:cubicBezTo>
                    <a:cubicBezTo>
                      <a:pt x="230" y="205"/>
                      <a:pt x="237" y="203"/>
                      <a:pt x="239" y="202"/>
                    </a:cubicBezTo>
                    <a:cubicBezTo>
                      <a:pt x="239" y="202"/>
                      <a:pt x="248" y="197"/>
                      <a:pt x="248" y="198"/>
                    </a:cubicBezTo>
                    <a:cubicBezTo>
                      <a:pt x="248" y="199"/>
                      <a:pt x="246" y="201"/>
                      <a:pt x="248" y="202"/>
                    </a:cubicBezTo>
                    <a:cubicBezTo>
                      <a:pt x="250" y="202"/>
                      <a:pt x="251" y="203"/>
                      <a:pt x="252" y="204"/>
                    </a:cubicBezTo>
                    <a:cubicBezTo>
                      <a:pt x="255" y="207"/>
                      <a:pt x="256" y="210"/>
                      <a:pt x="258" y="213"/>
                    </a:cubicBezTo>
                    <a:cubicBezTo>
                      <a:pt x="260" y="216"/>
                      <a:pt x="261" y="219"/>
                      <a:pt x="263" y="221"/>
                    </a:cubicBezTo>
                    <a:cubicBezTo>
                      <a:pt x="266" y="224"/>
                      <a:pt x="266" y="217"/>
                      <a:pt x="269" y="220"/>
                    </a:cubicBezTo>
                    <a:cubicBezTo>
                      <a:pt x="273" y="224"/>
                      <a:pt x="275" y="222"/>
                      <a:pt x="280" y="221"/>
                    </a:cubicBezTo>
                    <a:cubicBezTo>
                      <a:pt x="282" y="220"/>
                      <a:pt x="283" y="223"/>
                      <a:pt x="284" y="224"/>
                    </a:cubicBezTo>
                    <a:cubicBezTo>
                      <a:pt x="285" y="226"/>
                      <a:pt x="287" y="226"/>
                      <a:pt x="288" y="228"/>
                    </a:cubicBezTo>
                    <a:cubicBezTo>
                      <a:pt x="289" y="230"/>
                      <a:pt x="291" y="230"/>
                      <a:pt x="293" y="230"/>
                    </a:cubicBezTo>
                    <a:cubicBezTo>
                      <a:pt x="296" y="229"/>
                      <a:pt x="295" y="230"/>
                      <a:pt x="296" y="231"/>
                    </a:cubicBezTo>
                    <a:cubicBezTo>
                      <a:pt x="298" y="235"/>
                      <a:pt x="304" y="230"/>
                      <a:pt x="307" y="230"/>
                    </a:cubicBezTo>
                    <a:cubicBezTo>
                      <a:pt x="310" y="229"/>
                      <a:pt x="313" y="226"/>
                      <a:pt x="316" y="225"/>
                    </a:cubicBezTo>
                    <a:cubicBezTo>
                      <a:pt x="320" y="222"/>
                      <a:pt x="322" y="222"/>
                      <a:pt x="327" y="223"/>
                    </a:cubicBezTo>
                    <a:cubicBezTo>
                      <a:pt x="329" y="223"/>
                      <a:pt x="329" y="224"/>
                      <a:pt x="331" y="226"/>
                    </a:cubicBezTo>
                    <a:cubicBezTo>
                      <a:pt x="332" y="227"/>
                      <a:pt x="334" y="227"/>
                      <a:pt x="336" y="227"/>
                    </a:cubicBezTo>
                    <a:cubicBezTo>
                      <a:pt x="338" y="227"/>
                      <a:pt x="339" y="228"/>
                      <a:pt x="341" y="228"/>
                    </a:cubicBezTo>
                    <a:cubicBezTo>
                      <a:pt x="343" y="230"/>
                      <a:pt x="344" y="228"/>
                      <a:pt x="346" y="227"/>
                    </a:cubicBezTo>
                    <a:cubicBezTo>
                      <a:pt x="349" y="224"/>
                      <a:pt x="344" y="222"/>
                      <a:pt x="346" y="219"/>
                    </a:cubicBezTo>
                    <a:cubicBezTo>
                      <a:pt x="347" y="217"/>
                      <a:pt x="351" y="213"/>
                      <a:pt x="353" y="214"/>
                    </a:cubicBezTo>
                    <a:cubicBezTo>
                      <a:pt x="357" y="216"/>
                      <a:pt x="362" y="216"/>
                      <a:pt x="366" y="218"/>
                    </a:cubicBezTo>
                    <a:cubicBezTo>
                      <a:pt x="368" y="219"/>
                      <a:pt x="367" y="221"/>
                      <a:pt x="368" y="222"/>
                    </a:cubicBezTo>
                    <a:cubicBezTo>
                      <a:pt x="369" y="225"/>
                      <a:pt x="371" y="225"/>
                      <a:pt x="374" y="226"/>
                    </a:cubicBezTo>
                    <a:cubicBezTo>
                      <a:pt x="378" y="227"/>
                      <a:pt x="382" y="224"/>
                      <a:pt x="386" y="225"/>
                    </a:cubicBezTo>
                    <a:cubicBezTo>
                      <a:pt x="387" y="225"/>
                      <a:pt x="389" y="225"/>
                      <a:pt x="390" y="226"/>
                    </a:cubicBezTo>
                    <a:cubicBezTo>
                      <a:pt x="392" y="227"/>
                      <a:pt x="394" y="227"/>
                      <a:pt x="396" y="229"/>
                    </a:cubicBezTo>
                    <a:cubicBezTo>
                      <a:pt x="401" y="233"/>
                      <a:pt x="409" y="233"/>
                      <a:pt x="415" y="231"/>
                    </a:cubicBezTo>
                    <a:cubicBezTo>
                      <a:pt x="419" y="230"/>
                      <a:pt x="422" y="228"/>
                      <a:pt x="426" y="227"/>
                    </a:cubicBezTo>
                    <a:cubicBezTo>
                      <a:pt x="428" y="225"/>
                      <a:pt x="431" y="227"/>
                      <a:pt x="433" y="227"/>
                    </a:cubicBezTo>
                    <a:cubicBezTo>
                      <a:pt x="435" y="228"/>
                      <a:pt x="436" y="226"/>
                      <a:pt x="438" y="227"/>
                    </a:cubicBezTo>
                    <a:cubicBezTo>
                      <a:pt x="439" y="228"/>
                      <a:pt x="443" y="231"/>
                      <a:pt x="445" y="230"/>
                    </a:cubicBezTo>
                    <a:cubicBezTo>
                      <a:pt x="446" y="230"/>
                      <a:pt x="448" y="229"/>
                      <a:pt x="449" y="228"/>
                    </a:cubicBezTo>
                    <a:cubicBezTo>
                      <a:pt x="452" y="227"/>
                      <a:pt x="453" y="227"/>
                      <a:pt x="453" y="225"/>
                    </a:cubicBezTo>
                    <a:cubicBezTo>
                      <a:pt x="453" y="221"/>
                      <a:pt x="456" y="217"/>
                      <a:pt x="458" y="215"/>
                    </a:cubicBezTo>
                    <a:cubicBezTo>
                      <a:pt x="459" y="214"/>
                      <a:pt x="460" y="212"/>
                      <a:pt x="459" y="211"/>
                    </a:cubicBezTo>
                    <a:cubicBezTo>
                      <a:pt x="458" y="210"/>
                      <a:pt x="455" y="210"/>
                      <a:pt x="457" y="208"/>
                    </a:cubicBezTo>
                    <a:cubicBezTo>
                      <a:pt x="460" y="205"/>
                      <a:pt x="465" y="205"/>
                      <a:pt x="470" y="204"/>
                    </a:cubicBezTo>
                    <a:cubicBezTo>
                      <a:pt x="472" y="204"/>
                      <a:pt x="474" y="204"/>
                      <a:pt x="476" y="205"/>
                    </a:cubicBezTo>
                    <a:cubicBezTo>
                      <a:pt x="478" y="206"/>
                      <a:pt x="481" y="206"/>
                      <a:pt x="483" y="207"/>
                    </a:cubicBezTo>
                    <a:cubicBezTo>
                      <a:pt x="486" y="208"/>
                      <a:pt x="487" y="212"/>
                      <a:pt x="489" y="215"/>
                    </a:cubicBezTo>
                    <a:cubicBezTo>
                      <a:pt x="490" y="218"/>
                      <a:pt x="492" y="221"/>
                      <a:pt x="493" y="224"/>
                    </a:cubicBezTo>
                    <a:cubicBezTo>
                      <a:pt x="493" y="225"/>
                      <a:pt x="493" y="227"/>
                      <a:pt x="494" y="229"/>
                    </a:cubicBezTo>
                    <a:cubicBezTo>
                      <a:pt x="494" y="230"/>
                      <a:pt x="497" y="230"/>
                      <a:pt x="498" y="230"/>
                    </a:cubicBezTo>
                    <a:cubicBezTo>
                      <a:pt x="502" y="231"/>
                      <a:pt x="507" y="233"/>
                      <a:pt x="508" y="237"/>
                    </a:cubicBezTo>
                    <a:cubicBezTo>
                      <a:pt x="509" y="240"/>
                      <a:pt x="510" y="242"/>
                      <a:pt x="514" y="242"/>
                    </a:cubicBezTo>
                    <a:cubicBezTo>
                      <a:pt x="515" y="242"/>
                      <a:pt x="517" y="242"/>
                      <a:pt x="518" y="242"/>
                    </a:cubicBezTo>
                    <a:cubicBezTo>
                      <a:pt x="520" y="242"/>
                      <a:pt x="520" y="240"/>
                      <a:pt x="522" y="240"/>
                    </a:cubicBezTo>
                    <a:cubicBezTo>
                      <a:pt x="525" y="240"/>
                      <a:pt x="528" y="237"/>
                      <a:pt x="530" y="241"/>
                    </a:cubicBezTo>
                    <a:cubicBezTo>
                      <a:pt x="530" y="243"/>
                      <a:pt x="530" y="243"/>
                      <a:pt x="529" y="244"/>
                    </a:cubicBezTo>
                    <a:cubicBezTo>
                      <a:pt x="527" y="246"/>
                      <a:pt x="527" y="247"/>
                      <a:pt x="526" y="249"/>
                    </a:cubicBezTo>
                    <a:cubicBezTo>
                      <a:pt x="525" y="252"/>
                      <a:pt x="523" y="255"/>
                      <a:pt x="521" y="258"/>
                    </a:cubicBezTo>
                    <a:cubicBezTo>
                      <a:pt x="520" y="260"/>
                      <a:pt x="519" y="259"/>
                      <a:pt x="518" y="258"/>
                    </a:cubicBezTo>
                    <a:cubicBezTo>
                      <a:pt x="516" y="257"/>
                      <a:pt x="516" y="258"/>
                      <a:pt x="514" y="259"/>
                    </a:cubicBezTo>
                    <a:cubicBezTo>
                      <a:pt x="513" y="259"/>
                      <a:pt x="511" y="260"/>
                      <a:pt x="511" y="260"/>
                    </a:cubicBezTo>
                    <a:cubicBezTo>
                      <a:pt x="510" y="261"/>
                      <a:pt x="513" y="265"/>
                      <a:pt x="513" y="267"/>
                    </a:cubicBezTo>
                    <a:cubicBezTo>
                      <a:pt x="512" y="268"/>
                      <a:pt x="512" y="270"/>
                      <a:pt x="512" y="271"/>
                    </a:cubicBezTo>
                    <a:cubicBezTo>
                      <a:pt x="511" y="273"/>
                      <a:pt x="509" y="272"/>
                      <a:pt x="509" y="274"/>
                    </a:cubicBezTo>
                    <a:cubicBezTo>
                      <a:pt x="511" y="273"/>
                      <a:pt x="512" y="274"/>
                      <a:pt x="514" y="272"/>
                    </a:cubicBezTo>
                    <a:cubicBezTo>
                      <a:pt x="515" y="270"/>
                      <a:pt x="517" y="272"/>
                      <a:pt x="519" y="272"/>
                    </a:cubicBezTo>
                    <a:cubicBezTo>
                      <a:pt x="523" y="274"/>
                      <a:pt x="527" y="272"/>
                      <a:pt x="531" y="269"/>
                    </a:cubicBezTo>
                    <a:cubicBezTo>
                      <a:pt x="534" y="266"/>
                      <a:pt x="537" y="262"/>
                      <a:pt x="540" y="259"/>
                    </a:cubicBezTo>
                    <a:cubicBezTo>
                      <a:pt x="543" y="255"/>
                      <a:pt x="546" y="251"/>
                      <a:pt x="549" y="247"/>
                    </a:cubicBezTo>
                    <a:cubicBezTo>
                      <a:pt x="554" y="240"/>
                      <a:pt x="559" y="235"/>
                      <a:pt x="558" y="226"/>
                    </a:cubicBezTo>
                    <a:cubicBezTo>
                      <a:pt x="558" y="222"/>
                      <a:pt x="559" y="220"/>
                      <a:pt x="561" y="217"/>
                    </a:cubicBezTo>
                    <a:cubicBezTo>
                      <a:pt x="562" y="215"/>
                      <a:pt x="562" y="214"/>
                      <a:pt x="563" y="212"/>
                    </a:cubicBezTo>
                    <a:cubicBezTo>
                      <a:pt x="563" y="212"/>
                      <a:pt x="563" y="211"/>
                      <a:pt x="563" y="210"/>
                    </a:cubicBezTo>
                    <a:cubicBezTo>
                      <a:pt x="563" y="209"/>
                      <a:pt x="561" y="208"/>
                      <a:pt x="561" y="207"/>
                    </a:cubicBezTo>
                    <a:cubicBezTo>
                      <a:pt x="561" y="207"/>
                      <a:pt x="563" y="208"/>
                      <a:pt x="563" y="207"/>
                    </a:cubicBezTo>
                    <a:cubicBezTo>
                      <a:pt x="562" y="206"/>
                      <a:pt x="562" y="205"/>
                      <a:pt x="561" y="205"/>
                    </a:cubicBezTo>
                    <a:cubicBezTo>
                      <a:pt x="560" y="204"/>
                      <a:pt x="558" y="201"/>
                      <a:pt x="557" y="200"/>
                    </a:cubicBezTo>
                    <a:cubicBezTo>
                      <a:pt x="556" y="200"/>
                      <a:pt x="551" y="198"/>
                      <a:pt x="550" y="199"/>
                    </a:cubicBezTo>
                    <a:cubicBezTo>
                      <a:pt x="550" y="200"/>
                      <a:pt x="551" y="201"/>
                      <a:pt x="550" y="201"/>
                    </a:cubicBezTo>
                    <a:cubicBezTo>
                      <a:pt x="548" y="201"/>
                      <a:pt x="548" y="203"/>
                      <a:pt x="547" y="203"/>
                    </a:cubicBezTo>
                    <a:cubicBezTo>
                      <a:pt x="545" y="205"/>
                      <a:pt x="544" y="202"/>
                      <a:pt x="544" y="201"/>
                    </a:cubicBezTo>
                    <a:cubicBezTo>
                      <a:pt x="544" y="199"/>
                      <a:pt x="546" y="198"/>
                      <a:pt x="543" y="199"/>
                    </a:cubicBezTo>
                    <a:cubicBezTo>
                      <a:pt x="540" y="200"/>
                      <a:pt x="544" y="202"/>
                      <a:pt x="540" y="202"/>
                    </a:cubicBezTo>
                    <a:cubicBezTo>
                      <a:pt x="539" y="202"/>
                      <a:pt x="541" y="197"/>
                      <a:pt x="540" y="196"/>
                    </a:cubicBezTo>
                    <a:cubicBezTo>
                      <a:pt x="540" y="197"/>
                      <a:pt x="529" y="197"/>
                      <a:pt x="534" y="194"/>
                    </a:cubicBezTo>
                    <a:cubicBezTo>
                      <a:pt x="538" y="191"/>
                      <a:pt x="542" y="188"/>
                      <a:pt x="546" y="185"/>
                    </a:cubicBezTo>
                    <a:cubicBezTo>
                      <a:pt x="547" y="184"/>
                      <a:pt x="548" y="182"/>
                      <a:pt x="549" y="181"/>
                    </a:cubicBezTo>
                    <a:cubicBezTo>
                      <a:pt x="552" y="179"/>
                      <a:pt x="555" y="177"/>
                      <a:pt x="557" y="175"/>
                    </a:cubicBezTo>
                    <a:cubicBezTo>
                      <a:pt x="558" y="174"/>
                      <a:pt x="559" y="172"/>
                      <a:pt x="561" y="171"/>
                    </a:cubicBezTo>
                    <a:cubicBezTo>
                      <a:pt x="563" y="169"/>
                      <a:pt x="565" y="167"/>
                      <a:pt x="567" y="165"/>
                    </a:cubicBezTo>
                    <a:cubicBezTo>
                      <a:pt x="571" y="162"/>
                      <a:pt x="577" y="162"/>
                      <a:pt x="582" y="162"/>
                    </a:cubicBezTo>
                    <a:cubicBezTo>
                      <a:pt x="583" y="162"/>
                      <a:pt x="584" y="162"/>
                      <a:pt x="585" y="162"/>
                    </a:cubicBezTo>
                    <a:cubicBezTo>
                      <a:pt x="586" y="163"/>
                      <a:pt x="586" y="164"/>
                      <a:pt x="587" y="164"/>
                    </a:cubicBezTo>
                    <a:cubicBezTo>
                      <a:pt x="588" y="163"/>
                      <a:pt x="590" y="163"/>
                      <a:pt x="591" y="162"/>
                    </a:cubicBezTo>
                    <a:cubicBezTo>
                      <a:pt x="592" y="162"/>
                      <a:pt x="593" y="163"/>
                      <a:pt x="594" y="163"/>
                    </a:cubicBezTo>
                    <a:cubicBezTo>
                      <a:pt x="595" y="163"/>
                      <a:pt x="596" y="163"/>
                      <a:pt x="597" y="163"/>
                    </a:cubicBezTo>
                    <a:cubicBezTo>
                      <a:pt x="597" y="162"/>
                      <a:pt x="598" y="163"/>
                      <a:pt x="599" y="163"/>
                    </a:cubicBezTo>
                    <a:cubicBezTo>
                      <a:pt x="601" y="163"/>
                      <a:pt x="601" y="160"/>
                      <a:pt x="604" y="160"/>
                    </a:cubicBezTo>
                    <a:cubicBezTo>
                      <a:pt x="605" y="160"/>
                      <a:pt x="607" y="160"/>
                      <a:pt x="608" y="160"/>
                    </a:cubicBezTo>
                    <a:cubicBezTo>
                      <a:pt x="609" y="161"/>
                      <a:pt x="610" y="162"/>
                      <a:pt x="611" y="162"/>
                    </a:cubicBezTo>
                    <a:cubicBezTo>
                      <a:pt x="612" y="163"/>
                      <a:pt x="616" y="161"/>
                      <a:pt x="616" y="164"/>
                    </a:cubicBezTo>
                    <a:cubicBezTo>
                      <a:pt x="616" y="164"/>
                      <a:pt x="613" y="164"/>
                      <a:pt x="613" y="165"/>
                    </a:cubicBezTo>
                    <a:cubicBezTo>
                      <a:pt x="612" y="167"/>
                      <a:pt x="616" y="166"/>
                      <a:pt x="616" y="166"/>
                    </a:cubicBezTo>
                    <a:cubicBezTo>
                      <a:pt x="618" y="166"/>
                      <a:pt x="620" y="166"/>
                      <a:pt x="621" y="166"/>
                    </a:cubicBezTo>
                    <a:cubicBezTo>
                      <a:pt x="622" y="165"/>
                      <a:pt x="622" y="165"/>
                      <a:pt x="623" y="164"/>
                    </a:cubicBezTo>
                    <a:cubicBezTo>
                      <a:pt x="624" y="164"/>
                      <a:pt x="625" y="165"/>
                      <a:pt x="627" y="165"/>
                    </a:cubicBezTo>
                    <a:cubicBezTo>
                      <a:pt x="628" y="165"/>
                      <a:pt x="635" y="163"/>
                      <a:pt x="631" y="162"/>
                    </a:cubicBezTo>
                    <a:cubicBezTo>
                      <a:pt x="629" y="162"/>
                      <a:pt x="628" y="163"/>
                      <a:pt x="628" y="160"/>
                    </a:cubicBezTo>
                    <a:cubicBezTo>
                      <a:pt x="628" y="159"/>
                      <a:pt x="630" y="156"/>
                      <a:pt x="631" y="155"/>
                    </a:cubicBezTo>
                    <a:cubicBezTo>
                      <a:pt x="633" y="154"/>
                      <a:pt x="634" y="153"/>
                      <a:pt x="636" y="151"/>
                    </a:cubicBezTo>
                    <a:cubicBezTo>
                      <a:pt x="637" y="150"/>
                      <a:pt x="639" y="150"/>
                      <a:pt x="640" y="148"/>
                    </a:cubicBezTo>
                    <a:cubicBezTo>
                      <a:pt x="641" y="146"/>
                      <a:pt x="642" y="145"/>
                      <a:pt x="644" y="145"/>
                    </a:cubicBezTo>
                    <a:cubicBezTo>
                      <a:pt x="646" y="145"/>
                      <a:pt x="649" y="144"/>
                      <a:pt x="651" y="144"/>
                    </a:cubicBezTo>
                    <a:cubicBezTo>
                      <a:pt x="653" y="144"/>
                      <a:pt x="654" y="146"/>
                      <a:pt x="655" y="146"/>
                    </a:cubicBezTo>
                    <a:cubicBezTo>
                      <a:pt x="656" y="145"/>
                      <a:pt x="657" y="143"/>
                      <a:pt x="658" y="144"/>
                    </a:cubicBezTo>
                    <a:cubicBezTo>
                      <a:pt x="659" y="145"/>
                      <a:pt x="656" y="148"/>
                      <a:pt x="656" y="149"/>
                    </a:cubicBezTo>
                    <a:cubicBezTo>
                      <a:pt x="656" y="151"/>
                      <a:pt x="657" y="149"/>
                      <a:pt x="659" y="150"/>
                    </a:cubicBezTo>
                    <a:cubicBezTo>
                      <a:pt x="659" y="150"/>
                      <a:pt x="657" y="152"/>
                      <a:pt x="657" y="153"/>
                    </a:cubicBezTo>
                    <a:cubicBezTo>
                      <a:pt x="657" y="154"/>
                      <a:pt x="664" y="149"/>
                      <a:pt x="664" y="149"/>
                    </a:cubicBezTo>
                    <a:cubicBezTo>
                      <a:pt x="665" y="148"/>
                      <a:pt x="666" y="147"/>
                      <a:pt x="668" y="146"/>
                    </a:cubicBezTo>
                    <a:cubicBezTo>
                      <a:pt x="669" y="145"/>
                      <a:pt x="672" y="147"/>
                      <a:pt x="672" y="145"/>
                    </a:cubicBezTo>
                    <a:cubicBezTo>
                      <a:pt x="671" y="143"/>
                      <a:pt x="672" y="139"/>
                      <a:pt x="675" y="139"/>
                    </a:cubicBezTo>
                    <a:cubicBezTo>
                      <a:pt x="676" y="138"/>
                      <a:pt x="678" y="137"/>
                      <a:pt x="679" y="138"/>
                    </a:cubicBezTo>
                    <a:cubicBezTo>
                      <a:pt x="680" y="138"/>
                      <a:pt x="682" y="140"/>
                      <a:pt x="683" y="139"/>
                    </a:cubicBezTo>
                    <a:cubicBezTo>
                      <a:pt x="681" y="140"/>
                      <a:pt x="678" y="139"/>
                      <a:pt x="677" y="142"/>
                    </a:cubicBezTo>
                    <a:cubicBezTo>
                      <a:pt x="677" y="143"/>
                      <a:pt x="677" y="144"/>
                      <a:pt x="677" y="145"/>
                    </a:cubicBezTo>
                    <a:cubicBezTo>
                      <a:pt x="677" y="146"/>
                      <a:pt x="675" y="146"/>
                      <a:pt x="676" y="147"/>
                    </a:cubicBezTo>
                    <a:cubicBezTo>
                      <a:pt x="676" y="148"/>
                      <a:pt x="677" y="148"/>
                      <a:pt x="676" y="149"/>
                    </a:cubicBezTo>
                    <a:cubicBezTo>
                      <a:pt x="675" y="149"/>
                      <a:pt x="674" y="150"/>
                      <a:pt x="675" y="151"/>
                    </a:cubicBezTo>
                    <a:cubicBezTo>
                      <a:pt x="675" y="151"/>
                      <a:pt x="669" y="153"/>
                      <a:pt x="669" y="154"/>
                    </a:cubicBezTo>
                    <a:cubicBezTo>
                      <a:pt x="667" y="155"/>
                      <a:pt x="666" y="157"/>
                      <a:pt x="664" y="158"/>
                    </a:cubicBezTo>
                    <a:cubicBezTo>
                      <a:pt x="662" y="160"/>
                      <a:pt x="660" y="161"/>
                      <a:pt x="658" y="163"/>
                    </a:cubicBezTo>
                    <a:cubicBezTo>
                      <a:pt x="654" y="166"/>
                      <a:pt x="651" y="173"/>
                      <a:pt x="646" y="173"/>
                    </a:cubicBezTo>
                    <a:cubicBezTo>
                      <a:pt x="645" y="173"/>
                      <a:pt x="641" y="174"/>
                      <a:pt x="641" y="175"/>
                    </a:cubicBezTo>
                    <a:cubicBezTo>
                      <a:pt x="641" y="178"/>
                      <a:pt x="641" y="179"/>
                      <a:pt x="638" y="181"/>
                    </a:cubicBezTo>
                    <a:cubicBezTo>
                      <a:pt x="634" y="184"/>
                      <a:pt x="634" y="190"/>
                      <a:pt x="635" y="195"/>
                    </a:cubicBezTo>
                    <a:cubicBezTo>
                      <a:pt x="636" y="200"/>
                      <a:pt x="635" y="206"/>
                      <a:pt x="638" y="210"/>
                    </a:cubicBezTo>
                    <a:cubicBezTo>
                      <a:pt x="639" y="212"/>
                      <a:pt x="639" y="215"/>
                      <a:pt x="639" y="217"/>
                    </a:cubicBezTo>
                    <a:cubicBezTo>
                      <a:pt x="639" y="217"/>
                      <a:pt x="639" y="219"/>
                      <a:pt x="640" y="219"/>
                    </a:cubicBezTo>
                    <a:cubicBezTo>
                      <a:pt x="641" y="219"/>
                      <a:pt x="639" y="222"/>
                      <a:pt x="640" y="222"/>
                    </a:cubicBezTo>
                    <a:cubicBezTo>
                      <a:pt x="640" y="222"/>
                      <a:pt x="645" y="218"/>
                      <a:pt x="645" y="217"/>
                    </a:cubicBezTo>
                    <a:cubicBezTo>
                      <a:pt x="647" y="215"/>
                      <a:pt x="648" y="213"/>
                      <a:pt x="649" y="210"/>
                    </a:cubicBezTo>
                    <a:cubicBezTo>
                      <a:pt x="650" y="208"/>
                      <a:pt x="654" y="206"/>
                      <a:pt x="655" y="206"/>
                    </a:cubicBezTo>
                    <a:cubicBezTo>
                      <a:pt x="658" y="208"/>
                      <a:pt x="655" y="202"/>
                      <a:pt x="656" y="201"/>
                    </a:cubicBezTo>
                    <a:cubicBezTo>
                      <a:pt x="658" y="198"/>
                      <a:pt x="659" y="197"/>
                      <a:pt x="662" y="197"/>
                    </a:cubicBezTo>
                    <a:cubicBezTo>
                      <a:pt x="665" y="197"/>
                      <a:pt x="669" y="197"/>
                      <a:pt x="667" y="194"/>
                    </a:cubicBezTo>
                    <a:cubicBezTo>
                      <a:pt x="664" y="191"/>
                      <a:pt x="666" y="188"/>
                      <a:pt x="669" y="186"/>
                    </a:cubicBezTo>
                    <a:cubicBezTo>
                      <a:pt x="670" y="185"/>
                      <a:pt x="670" y="187"/>
                      <a:pt x="671" y="187"/>
                    </a:cubicBezTo>
                    <a:cubicBezTo>
                      <a:pt x="673" y="187"/>
                      <a:pt x="673" y="184"/>
                      <a:pt x="673" y="183"/>
                    </a:cubicBezTo>
                    <a:cubicBezTo>
                      <a:pt x="671" y="181"/>
                      <a:pt x="669" y="180"/>
                      <a:pt x="671" y="177"/>
                    </a:cubicBezTo>
                    <a:cubicBezTo>
                      <a:pt x="671" y="177"/>
                      <a:pt x="674" y="176"/>
                      <a:pt x="673" y="175"/>
                    </a:cubicBezTo>
                    <a:cubicBezTo>
                      <a:pt x="672" y="175"/>
                      <a:pt x="671" y="173"/>
                      <a:pt x="670" y="173"/>
                    </a:cubicBezTo>
                    <a:cubicBezTo>
                      <a:pt x="669" y="173"/>
                      <a:pt x="670" y="174"/>
                      <a:pt x="669" y="174"/>
                    </a:cubicBezTo>
                    <a:cubicBezTo>
                      <a:pt x="667" y="174"/>
                      <a:pt x="666" y="173"/>
                      <a:pt x="667" y="171"/>
                    </a:cubicBezTo>
                    <a:cubicBezTo>
                      <a:pt x="668" y="169"/>
                      <a:pt x="670" y="168"/>
                      <a:pt x="672" y="165"/>
                    </a:cubicBezTo>
                    <a:cubicBezTo>
                      <a:pt x="673" y="163"/>
                      <a:pt x="673" y="160"/>
                      <a:pt x="676" y="158"/>
                    </a:cubicBezTo>
                    <a:cubicBezTo>
                      <a:pt x="677" y="157"/>
                      <a:pt x="677" y="159"/>
                      <a:pt x="677" y="159"/>
                    </a:cubicBezTo>
                    <a:cubicBezTo>
                      <a:pt x="679" y="159"/>
                      <a:pt x="679" y="157"/>
                      <a:pt x="680" y="158"/>
                    </a:cubicBezTo>
                    <a:cubicBezTo>
                      <a:pt x="681" y="158"/>
                      <a:pt x="681" y="159"/>
                      <a:pt x="682" y="158"/>
                    </a:cubicBezTo>
                    <a:cubicBezTo>
                      <a:pt x="684" y="157"/>
                      <a:pt x="685" y="156"/>
                      <a:pt x="687" y="155"/>
                    </a:cubicBezTo>
                    <a:cubicBezTo>
                      <a:pt x="690" y="154"/>
                      <a:pt x="686" y="158"/>
                      <a:pt x="688" y="159"/>
                    </a:cubicBezTo>
                    <a:cubicBezTo>
                      <a:pt x="688" y="160"/>
                      <a:pt x="692" y="156"/>
                      <a:pt x="693" y="156"/>
                    </a:cubicBezTo>
                    <a:cubicBezTo>
                      <a:pt x="695" y="155"/>
                      <a:pt x="697" y="154"/>
                      <a:pt x="700" y="154"/>
                    </a:cubicBezTo>
                    <a:cubicBezTo>
                      <a:pt x="702" y="154"/>
                      <a:pt x="704" y="154"/>
                      <a:pt x="705" y="156"/>
                    </a:cubicBezTo>
                    <a:cubicBezTo>
                      <a:pt x="706" y="156"/>
                      <a:pt x="707" y="157"/>
                      <a:pt x="708" y="158"/>
                    </a:cubicBezTo>
                    <a:cubicBezTo>
                      <a:pt x="709" y="159"/>
                      <a:pt x="709" y="156"/>
                      <a:pt x="710" y="156"/>
                    </a:cubicBezTo>
                    <a:cubicBezTo>
                      <a:pt x="718" y="149"/>
                      <a:pt x="727" y="146"/>
                      <a:pt x="736" y="142"/>
                    </a:cubicBezTo>
                    <a:cubicBezTo>
                      <a:pt x="738" y="141"/>
                      <a:pt x="741" y="140"/>
                      <a:pt x="742" y="138"/>
                    </a:cubicBezTo>
                    <a:cubicBezTo>
                      <a:pt x="743" y="136"/>
                      <a:pt x="743" y="139"/>
                      <a:pt x="745" y="139"/>
                    </a:cubicBezTo>
                    <a:cubicBezTo>
                      <a:pt x="746" y="139"/>
                      <a:pt x="748" y="139"/>
                      <a:pt x="749" y="139"/>
                    </a:cubicBezTo>
                    <a:cubicBezTo>
                      <a:pt x="750" y="140"/>
                      <a:pt x="751" y="141"/>
                      <a:pt x="752" y="141"/>
                    </a:cubicBezTo>
                    <a:cubicBezTo>
                      <a:pt x="755" y="141"/>
                      <a:pt x="755" y="137"/>
                      <a:pt x="754" y="135"/>
                    </a:cubicBezTo>
                    <a:cubicBezTo>
                      <a:pt x="754" y="134"/>
                      <a:pt x="750" y="132"/>
                      <a:pt x="751" y="131"/>
                    </a:cubicBezTo>
                    <a:cubicBezTo>
                      <a:pt x="751" y="130"/>
                      <a:pt x="749" y="125"/>
                      <a:pt x="748" y="126"/>
                    </a:cubicBezTo>
                    <a:cubicBezTo>
                      <a:pt x="748" y="127"/>
                      <a:pt x="746" y="125"/>
                      <a:pt x="745" y="125"/>
                    </a:cubicBezTo>
                    <a:cubicBezTo>
                      <a:pt x="744" y="124"/>
                      <a:pt x="745" y="123"/>
                      <a:pt x="744" y="122"/>
                    </a:cubicBezTo>
                    <a:cubicBezTo>
                      <a:pt x="744" y="121"/>
                      <a:pt x="741" y="122"/>
                      <a:pt x="741" y="122"/>
                    </a:cubicBezTo>
                    <a:cubicBezTo>
                      <a:pt x="740" y="123"/>
                      <a:pt x="737" y="122"/>
                      <a:pt x="738" y="121"/>
                    </a:cubicBezTo>
                    <a:cubicBezTo>
                      <a:pt x="738" y="120"/>
                      <a:pt x="741" y="121"/>
                      <a:pt x="742" y="121"/>
                    </a:cubicBezTo>
                    <a:cubicBezTo>
                      <a:pt x="742" y="120"/>
                      <a:pt x="739" y="120"/>
                      <a:pt x="739" y="120"/>
                    </a:cubicBezTo>
                    <a:cubicBezTo>
                      <a:pt x="739" y="117"/>
                      <a:pt x="747" y="122"/>
                      <a:pt x="748" y="122"/>
                    </a:cubicBezTo>
                    <a:cubicBezTo>
                      <a:pt x="750" y="123"/>
                      <a:pt x="756" y="121"/>
                      <a:pt x="758" y="119"/>
                    </a:cubicBezTo>
                    <a:cubicBezTo>
                      <a:pt x="759" y="118"/>
                      <a:pt x="757" y="118"/>
                      <a:pt x="757" y="117"/>
                    </a:cubicBezTo>
                    <a:cubicBezTo>
                      <a:pt x="757" y="117"/>
                      <a:pt x="761" y="117"/>
                      <a:pt x="761" y="115"/>
                    </a:cubicBezTo>
                    <a:cubicBezTo>
                      <a:pt x="760" y="114"/>
                      <a:pt x="758" y="113"/>
                      <a:pt x="759" y="112"/>
                    </a:cubicBezTo>
                    <a:cubicBezTo>
                      <a:pt x="759" y="111"/>
                      <a:pt x="761" y="109"/>
                      <a:pt x="761" y="109"/>
                    </a:cubicBezTo>
                    <a:cubicBezTo>
                      <a:pt x="762" y="109"/>
                      <a:pt x="766" y="110"/>
                      <a:pt x="766" y="109"/>
                    </a:cubicBezTo>
                    <a:cubicBezTo>
                      <a:pt x="765" y="110"/>
                      <a:pt x="762" y="111"/>
                      <a:pt x="763" y="112"/>
                    </a:cubicBezTo>
                    <a:cubicBezTo>
                      <a:pt x="764" y="113"/>
                      <a:pt x="765" y="114"/>
                      <a:pt x="765" y="114"/>
                    </a:cubicBezTo>
                    <a:cubicBezTo>
                      <a:pt x="765" y="115"/>
                      <a:pt x="764" y="116"/>
                      <a:pt x="765" y="116"/>
                    </a:cubicBezTo>
                    <a:cubicBezTo>
                      <a:pt x="767" y="116"/>
                      <a:pt x="769" y="115"/>
                      <a:pt x="771" y="115"/>
                    </a:cubicBezTo>
                    <a:cubicBezTo>
                      <a:pt x="773" y="115"/>
                      <a:pt x="775" y="115"/>
                      <a:pt x="777" y="116"/>
                    </a:cubicBezTo>
                    <a:cubicBezTo>
                      <a:pt x="778" y="117"/>
                      <a:pt x="778" y="117"/>
                      <a:pt x="778" y="119"/>
                    </a:cubicBezTo>
                    <a:cubicBezTo>
                      <a:pt x="778" y="120"/>
                      <a:pt x="782" y="121"/>
                      <a:pt x="783" y="121"/>
                    </a:cubicBezTo>
                    <a:cubicBezTo>
                      <a:pt x="784" y="122"/>
                      <a:pt x="790" y="126"/>
                      <a:pt x="791" y="124"/>
                    </a:cubicBezTo>
                    <a:cubicBezTo>
                      <a:pt x="790" y="127"/>
                      <a:pt x="796" y="124"/>
                      <a:pt x="796" y="124"/>
                    </a:cubicBezTo>
                    <a:cubicBezTo>
                      <a:pt x="796" y="123"/>
                      <a:pt x="792" y="123"/>
                      <a:pt x="793" y="122"/>
                    </a:cubicBezTo>
                    <a:cubicBezTo>
                      <a:pt x="793" y="120"/>
                      <a:pt x="796" y="122"/>
                      <a:pt x="796" y="122"/>
                    </a:cubicBezTo>
                    <a:cubicBezTo>
                      <a:pt x="796" y="120"/>
                      <a:pt x="795" y="122"/>
                      <a:pt x="796" y="119"/>
                    </a:cubicBezTo>
                    <a:cubicBezTo>
                      <a:pt x="796" y="118"/>
                      <a:pt x="796" y="117"/>
                      <a:pt x="796" y="116"/>
                    </a:cubicBezTo>
                    <a:cubicBezTo>
                      <a:pt x="795" y="115"/>
                      <a:pt x="794" y="115"/>
                      <a:pt x="794" y="114"/>
                    </a:cubicBezTo>
                    <a:cubicBezTo>
                      <a:pt x="794" y="114"/>
                      <a:pt x="801" y="116"/>
                      <a:pt x="802" y="115"/>
                    </a:cubicBezTo>
                    <a:cubicBezTo>
                      <a:pt x="802" y="115"/>
                      <a:pt x="801" y="114"/>
                      <a:pt x="800" y="114"/>
                    </a:cubicBezTo>
                    <a:cubicBezTo>
                      <a:pt x="801" y="114"/>
                      <a:pt x="804" y="115"/>
                      <a:pt x="805" y="114"/>
                    </a:cubicBezTo>
                    <a:cubicBezTo>
                      <a:pt x="805" y="113"/>
                      <a:pt x="805" y="112"/>
                      <a:pt x="806" y="111"/>
                    </a:cubicBezTo>
                    <a:cubicBezTo>
                      <a:pt x="806" y="111"/>
                      <a:pt x="809" y="111"/>
                      <a:pt x="809" y="111"/>
                    </a:cubicBezTo>
                    <a:cubicBezTo>
                      <a:pt x="809" y="111"/>
                      <a:pt x="808" y="111"/>
                      <a:pt x="808" y="111"/>
                    </a:cubicBezTo>
                    <a:cubicBezTo>
                      <a:pt x="807" y="110"/>
                      <a:pt x="810" y="111"/>
                      <a:pt x="808" y="111"/>
                    </a:cubicBezTo>
                    <a:close/>
                    <a:moveTo>
                      <a:pt x="405" y="192"/>
                    </a:moveTo>
                    <a:cubicBezTo>
                      <a:pt x="404" y="195"/>
                      <a:pt x="404" y="198"/>
                      <a:pt x="403" y="201"/>
                    </a:cubicBezTo>
                    <a:cubicBezTo>
                      <a:pt x="402" y="203"/>
                      <a:pt x="399" y="202"/>
                      <a:pt x="399" y="204"/>
                    </a:cubicBezTo>
                    <a:cubicBezTo>
                      <a:pt x="399" y="204"/>
                      <a:pt x="401" y="204"/>
                      <a:pt x="402" y="204"/>
                    </a:cubicBezTo>
                    <a:cubicBezTo>
                      <a:pt x="402" y="204"/>
                      <a:pt x="393" y="210"/>
                      <a:pt x="392" y="210"/>
                    </a:cubicBezTo>
                    <a:cubicBezTo>
                      <a:pt x="391" y="211"/>
                      <a:pt x="390" y="212"/>
                      <a:pt x="388" y="212"/>
                    </a:cubicBezTo>
                    <a:cubicBezTo>
                      <a:pt x="387" y="213"/>
                      <a:pt x="386" y="215"/>
                      <a:pt x="385" y="216"/>
                    </a:cubicBezTo>
                    <a:cubicBezTo>
                      <a:pt x="384" y="217"/>
                      <a:pt x="377" y="219"/>
                      <a:pt x="376" y="217"/>
                    </a:cubicBezTo>
                    <a:cubicBezTo>
                      <a:pt x="376" y="216"/>
                      <a:pt x="383" y="214"/>
                      <a:pt x="384" y="213"/>
                    </a:cubicBezTo>
                    <a:cubicBezTo>
                      <a:pt x="387" y="211"/>
                      <a:pt x="390" y="208"/>
                      <a:pt x="393" y="206"/>
                    </a:cubicBezTo>
                    <a:cubicBezTo>
                      <a:pt x="395" y="205"/>
                      <a:pt x="395" y="202"/>
                      <a:pt x="397" y="201"/>
                    </a:cubicBezTo>
                    <a:cubicBezTo>
                      <a:pt x="399" y="198"/>
                      <a:pt x="401" y="195"/>
                      <a:pt x="402" y="192"/>
                    </a:cubicBezTo>
                    <a:cubicBezTo>
                      <a:pt x="402" y="190"/>
                      <a:pt x="402" y="190"/>
                      <a:pt x="404" y="189"/>
                    </a:cubicBezTo>
                    <a:cubicBezTo>
                      <a:pt x="406" y="188"/>
                      <a:pt x="405" y="191"/>
                      <a:pt x="405" y="192"/>
                    </a:cubicBezTo>
                    <a:cubicBezTo>
                      <a:pt x="404" y="193"/>
                      <a:pt x="405" y="190"/>
                      <a:pt x="405" y="192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15" name="Freeform 721">
                <a:extLst>
                  <a:ext uri="{FF2B5EF4-FFF2-40B4-BE49-F238E27FC236}">
                    <a16:creationId xmlns:a16="http://schemas.microsoft.com/office/drawing/2014/main" id="{A4CC496F-F8D5-3042-9C46-9794FC9AB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0605" y="7087930"/>
                <a:ext cx="118041" cy="266861"/>
              </a:xfrm>
              <a:custGeom>
                <a:avLst/>
                <a:gdLst>
                  <a:gd name="T0" fmla="*/ 13 w 15"/>
                  <a:gd name="T1" fmla="*/ 26 h 32"/>
                  <a:gd name="T2" fmla="*/ 10 w 15"/>
                  <a:gd name="T3" fmla="*/ 13 h 32"/>
                  <a:gd name="T4" fmla="*/ 9 w 15"/>
                  <a:gd name="T5" fmla="*/ 4 h 32"/>
                  <a:gd name="T6" fmla="*/ 9 w 15"/>
                  <a:gd name="T7" fmla="*/ 1 h 32"/>
                  <a:gd name="T8" fmla="*/ 6 w 15"/>
                  <a:gd name="T9" fmla="*/ 0 h 32"/>
                  <a:gd name="T10" fmla="*/ 7 w 15"/>
                  <a:gd name="T11" fmla="*/ 3 h 32"/>
                  <a:gd name="T12" fmla="*/ 6 w 15"/>
                  <a:gd name="T13" fmla="*/ 5 h 32"/>
                  <a:gd name="T14" fmla="*/ 4 w 15"/>
                  <a:gd name="T15" fmla="*/ 7 h 32"/>
                  <a:gd name="T16" fmla="*/ 4 w 15"/>
                  <a:gd name="T17" fmla="*/ 9 h 32"/>
                  <a:gd name="T18" fmla="*/ 2 w 15"/>
                  <a:gd name="T19" fmla="*/ 14 h 32"/>
                  <a:gd name="T20" fmla="*/ 5 w 15"/>
                  <a:gd name="T21" fmla="*/ 20 h 32"/>
                  <a:gd name="T22" fmla="*/ 6 w 15"/>
                  <a:gd name="T23" fmla="*/ 32 h 32"/>
                  <a:gd name="T24" fmla="*/ 15 w 15"/>
                  <a:gd name="T25" fmla="*/ 32 h 32"/>
                  <a:gd name="T26" fmla="*/ 13 w 15"/>
                  <a:gd name="T27" fmla="*/ 26 h 32"/>
                  <a:gd name="T28" fmla="*/ 13 w 15"/>
                  <a:gd name="T2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32">
                    <a:moveTo>
                      <a:pt x="13" y="26"/>
                    </a:moveTo>
                    <a:cubicBezTo>
                      <a:pt x="13" y="22"/>
                      <a:pt x="9" y="17"/>
                      <a:pt x="10" y="13"/>
                    </a:cubicBezTo>
                    <a:cubicBezTo>
                      <a:pt x="11" y="10"/>
                      <a:pt x="10" y="7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5" y="6"/>
                      <a:pt x="4" y="5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3" y="11"/>
                      <a:pt x="3" y="13"/>
                      <a:pt x="2" y="14"/>
                    </a:cubicBezTo>
                    <a:cubicBezTo>
                      <a:pt x="0" y="15"/>
                      <a:pt x="4" y="18"/>
                      <a:pt x="5" y="20"/>
                    </a:cubicBezTo>
                    <a:cubicBezTo>
                      <a:pt x="6" y="22"/>
                      <a:pt x="4" y="32"/>
                      <a:pt x="6" y="32"/>
                    </a:cubicBezTo>
                    <a:cubicBezTo>
                      <a:pt x="9" y="32"/>
                      <a:pt x="12" y="32"/>
                      <a:pt x="15" y="32"/>
                    </a:cubicBezTo>
                    <a:cubicBezTo>
                      <a:pt x="15" y="30"/>
                      <a:pt x="14" y="28"/>
                      <a:pt x="13" y="26"/>
                    </a:cubicBezTo>
                    <a:cubicBezTo>
                      <a:pt x="13" y="24"/>
                      <a:pt x="13" y="27"/>
                      <a:pt x="13" y="26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16" name="Freeform 722">
                <a:extLst>
                  <a:ext uri="{FF2B5EF4-FFF2-40B4-BE49-F238E27FC236}">
                    <a16:creationId xmlns:a16="http://schemas.microsoft.com/office/drawing/2014/main" id="{FEBDAF20-BBCB-414F-BE42-5769DEAD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4749" y="7346271"/>
                <a:ext cx="118041" cy="193046"/>
              </a:xfrm>
              <a:custGeom>
                <a:avLst/>
                <a:gdLst>
                  <a:gd name="T0" fmla="*/ 12 w 15"/>
                  <a:gd name="T1" fmla="*/ 1 h 23"/>
                  <a:gd name="T2" fmla="*/ 7 w 15"/>
                  <a:gd name="T3" fmla="*/ 1 h 23"/>
                  <a:gd name="T4" fmla="*/ 2 w 15"/>
                  <a:gd name="T5" fmla="*/ 2 h 23"/>
                  <a:gd name="T6" fmla="*/ 1 w 15"/>
                  <a:gd name="T7" fmla="*/ 7 h 23"/>
                  <a:gd name="T8" fmla="*/ 2 w 15"/>
                  <a:gd name="T9" fmla="*/ 11 h 23"/>
                  <a:gd name="T10" fmla="*/ 1 w 15"/>
                  <a:gd name="T11" fmla="*/ 23 h 23"/>
                  <a:gd name="T12" fmla="*/ 4 w 15"/>
                  <a:gd name="T13" fmla="*/ 20 h 23"/>
                  <a:gd name="T14" fmla="*/ 7 w 15"/>
                  <a:gd name="T15" fmla="*/ 20 h 23"/>
                  <a:gd name="T16" fmla="*/ 9 w 15"/>
                  <a:gd name="T17" fmla="*/ 23 h 23"/>
                  <a:gd name="T18" fmla="*/ 9 w 15"/>
                  <a:gd name="T19" fmla="*/ 20 h 23"/>
                  <a:gd name="T20" fmla="*/ 6 w 15"/>
                  <a:gd name="T21" fmla="*/ 16 h 23"/>
                  <a:gd name="T22" fmla="*/ 4 w 15"/>
                  <a:gd name="T23" fmla="*/ 7 h 23"/>
                  <a:gd name="T24" fmla="*/ 9 w 15"/>
                  <a:gd name="T25" fmla="*/ 3 h 23"/>
                  <a:gd name="T26" fmla="*/ 15 w 15"/>
                  <a:gd name="T27" fmla="*/ 6 h 23"/>
                  <a:gd name="T28" fmla="*/ 12 w 15"/>
                  <a:gd name="T2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3">
                    <a:moveTo>
                      <a:pt x="12" y="1"/>
                    </a:moveTo>
                    <a:cubicBezTo>
                      <a:pt x="11" y="1"/>
                      <a:pt x="9" y="1"/>
                      <a:pt x="7" y="1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4"/>
                      <a:pt x="1" y="5"/>
                      <a:pt x="1" y="7"/>
                    </a:cubicBezTo>
                    <a:cubicBezTo>
                      <a:pt x="1" y="8"/>
                      <a:pt x="2" y="9"/>
                      <a:pt x="2" y="11"/>
                    </a:cubicBezTo>
                    <a:cubicBezTo>
                      <a:pt x="2" y="12"/>
                      <a:pt x="0" y="23"/>
                      <a:pt x="1" y="23"/>
                    </a:cubicBezTo>
                    <a:cubicBezTo>
                      <a:pt x="3" y="22"/>
                      <a:pt x="1" y="19"/>
                      <a:pt x="4" y="20"/>
                    </a:cubicBezTo>
                    <a:cubicBezTo>
                      <a:pt x="5" y="20"/>
                      <a:pt x="7" y="19"/>
                      <a:pt x="7" y="20"/>
                    </a:cubicBezTo>
                    <a:cubicBezTo>
                      <a:pt x="8" y="20"/>
                      <a:pt x="8" y="23"/>
                      <a:pt x="9" y="23"/>
                    </a:cubicBezTo>
                    <a:cubicBezTo>
                      <a:pt x="9" y="23"/>
                      <a:pt x="9" y="20"/>
                      <a:pt x="9" y="20"/>
                    </a:cubicBezTo>
                    <a:cubicBezTo>
                      <a:pt x="9" y="18"/>
                      <a:pt x="7" y="17"/>
                      <a:pt x="6" y="16"/>
                    </a:cubicBezTo>
                    <a:cubicBezTo>
                      <a:pt x="5" y="14"/>
                      <a:pt x="2" y="9"/>
                      <a:pt x="4" y="7"/>
                    </a:cubicBezTo>
                    <a:cubicBezTo>
                      <a:pt x="7" y="5"/>
                      <a:pt x="6" y="4"/>
                      <a:pt x="9" y="3"/>
                    </a:cubicBezTo>
                    <a:cubicBezTo>
                      <a:pt x="11" y="2"/>
                      <a:pt x="14" y="4"/>
                      <a:pt x="15" y="6"/>
                    </a:cubicBezTo>
                    <a:cubicBezTo>
                      <a:pt x="14" y="4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17" name="Freeform 723">
                <a:extLst>
                  <a:ext uri="{FF2B5EF4-FFF2-40B4-BE49-F238E27FC236}">
                    <a16:creationId xmlns:a16="http://schemas.microsoft.com/office/drawing/2014/main" id="{F1999A93-A539-7044-BC12-E59BD6C31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2350" y="7914062"/>
                <a:ext cx="166332" cy="210082"/>
              </a:xfrm>
              <a:custGeom>
                <a:avLst/>
                <a:gdLst>
                  <a:gd name="T0" fmla="*/ 5 w 21"/>
                  <a:gd name="T1" fmla="*/ 1 h 25"/>
                  <a:gd name="T2" fmla="*/ 4 w 21"/>
                  <a:gd name="T3" fmla="*/ 7 h 25"/>
                  <a:gd name="T4" fmla="*/ 1 w 21"/>
                  <a:gd name="T5" fmla="*/ 9 h 25"/>
                  <a:gd name="T6" fmla="*/ 3 w 21"/>
                  <a:gd name="T7" fmla="*/ 11 h 25"/>
                  <a:gd name="T8" fmla="*/ 2 w 21"/>
                  <a:gd name="T9" fmla="*/ 14 h 25"/>
                  <a:gd name="T10" fmla="*/ 3 w 21"/>
                  <a:gd name="T11" fmla="*/ 16 h 25"/>
                  <a:gd name="T12" fmla="*/ 1 w 21"/>
                  <a:gd name="T13" fmla="*/ 20 h 25"/>
                  <a:gd name="T14" fmla="*/ 3 w 21"/>
                  <a:gd name="T15" fmla="*/ 21 h 25"/>
                  <a:gd name="T16" fmla="*/ 0 w 21"/>
                  <a:gd name="T17" fmla="*/ 24 h 25"/>
                  <a:gd name="T18" fmla="*/ 2 w 21"/>
                  <a:gd name="T19" fmla="*/ 23 h 25"/>
                  <a:gd name="T20" fmla="*/ 3 w 21"/>
                  <a:gd name="T21" fmla="*/ 24 h 25"/>
                  <a:gd name="T22" fmla="*/ 6 w 21"/>
                  <a:gd name="T23" fmla="*/ 22 h 25"/>
                  <a:gd name="T24" fmla="*/ 8 w 21"/>
                  <a:gd name="T25" fmla="*/ 22 h 25"/>
                  <a:gd name="T26" fmla="*/ 9 w 21"/>
                  <a:gd name="T27" fmla="*/ 22 h 25"/>
                  <a:gd name="T28" fmla="*/ 12 w 21"/>
                  <a:gd name="T29" fmla="*/ 21 h 25"/>
                  <a:gd name="T30" fmla="*/ 14 w 21"/>
                  <a:gd name="T31" fmla="*/ 20 h 25"/>
                  <a:gd name="T32" fmla="*/ 17 w 21"/>
                  <a:gd name="T33" fmla="*/ 18 h 25"/>
                  <a:gd name="T34" fmla="*/ 20 w 21"/>
                  <a:gd name="T35" fmla="*/ 20 h 25"/>
                  <a:gd name="T36" fmla="*/ 19 w 21"/>
                  <a:gd name="T37" fmla="*/ 16 h 25"/>
                  <a:gd name="T38" fmla="*/ 17 w 21"/>
                  <a:gd name="T39" fmla="*/ 12 h 25"/>
                  <a:gd name="T40" fmla="*/ 12 w 21"/>
                  <a:gd name="T41" fmla="*/ 0 h 25"/>
                  <a:gd name="T42" fmla="*/ 5 w 21"/>
                  <a:gd name="T43" fmla="*/ 1 h 25"/>
                  <a:gd name="T44" fmla="*/ 5 w 21"/>
                  <a:gd name="T4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5">
                    <a:moveTo>
                      <a:pt x="5" y="1"/>
                    </a:moveTo>
                    <a:cubicBezTo>
                      <a:pt x="3" y="2"/>
                      <a:pt x="2" y="6"/>
                      <a:pt x="4" y="7"/>
                    </a:cubicBezTo>
                    <a:cubicBezTo>
                      <a:pt x="7" y="10"/>
                      <a:pt x="2" y="9"/>
                      <a:pt x="1" y="9"/>
                    </a:cubicBezTo>
                    <a:cubicBezTo>
                      <a:pt x="1" y="9"/>
                      <a:pt x="3" y="11"/>
                      <a:pt x="3" y="11"/>
                    </a:cubicBezTo>
                    <a:cubicBezTo>
                      <a:pt x="3" y="13"/>
                      <a:pt x="3" y="13"/>
                      <a:pt x="2" y="14"/>
                    </a:cubicBezTo>
                    <a:cubicBezTo>
                      <a:pt x="2" y="14"/>
                      <a:pt x="3" y="15"/>
                      <a:pt x="3" y="16"/>
                    </a:cubicBezTo>
                    <a:cubicBezTo>
                      <a:pt x="2" y="17"/>
                      <a:pt x="1" y="20"/>
                      <a:pt x="1" y="20"/>
                    </a:cubicBezTo>
                    <a:cubicBezTo>
                      <a:pt x="1" y="20"/>
                      <a:pt x="3" y="20"/>
                      <a:pt x="3" y="21"/>
                    </a:cubicBezTo>
                    <a:cubicBezTo>
                      <a:pt x="3" y="21"/>
                      <a:pt x="0" y="23"/>
                      <a:pt x="0" y="24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2" y="23"/>
                      <a:pt x="2" y="25"/>
                      <a:pt x="3" y="24"/>
                    </a:cubicBezTo>
                    <a:cubicBezTo>
                      <a:pt x="3" y="23"/>
                      <a:pt x="5" y="22"/>
                      <a:pt x="6" y="22"/>
                    </a:cubicBezTo>
                    <a:cubicBezTo>
                      <a:pt x="7" y="21"/>
                      <a:pt x="6" y="25"/>
                      <a:pt x="8" y="22"/>
                    </a:cubicBezTo>
                    <a:cubicBezTo>
                      <a:pt x="9" y="20"/>
                      <a:pt x="8" y="21"/>
                      <a:pt x="9" y="22"/>
                    </a:cubicBezTo>
                    <a:cubicBezTo>
                      <a:pt x="9" y="22"/>
                      <a:pt x="12" y="21"/>
                      <a:pt x="12" y="21"/>
                    </a:cubicBezTo>
                    <a:cubicBezTo>
                      <a:pt x="14" y="21"/>
                      <a:pt x="13" y="20"/>
                      <a:pt x="14" y="20"/>
                    </a:cubicBezTo>
                    <a:cubicBezTo>
                      <a:pt x="16" y="20"/>
                      <a:pt x="16" y="19"/>
                      <a:pt x="17" y="18"/>
                    </a:cubicBezTo>
                    <a:cubicBezTo>
                      <a:pt x="18" y="16"/>
                      <a:pt x="19" y="19"/>
                      <a:pt x="20" y="20"/>
                    </a:cubicBezTo>
                    <a:cubicBezTo>
                      <a:pt x="21" y="20"/>
                      <a:pt x="19" y="16"/>
                      <a:pt x="19" y="16"/>
                    </a:cubicBezTo>
                    <a:cubicBezTo>
                      <a:pt x="18" y="15"/>
                      <a:pt x="17" y="14"/>
                      <a:pt x="17" y="12"/>
                    </a:cubicBezTo>
                    <a:cubicBezTo>
                      <a:pt x="17" y="7"/>
                      <a:pt x="14" y="4"/>
                      <a:pt x="12" y="0"/>
                    </a:cubicBezTo>
                    <a:cubicBezTo>
                      <a:pt x="10" y="2"/>
                      <a:pt x="8" y="1"/>
                      <a:pt x="5" y="1"/>
                    </a:cubicBezTo>
                    <a:cubicBezTo>
                      <a:pt x="5" y="2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sp>
            <p:nvSpPr>
              <p:cNvPr id="1218" name="Freeform 724">
                <a:extLst>
                  <a:ext uri="{FF2B5EF4-FFF2-40B4-BE49-F238E27FC236}">
                    <a16:creationId xmlns:a16="http://schemas.microsoft.com/office/drawing/2014/main" id="{98D28A84-1106-F544-86BD-81981C033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2600" y="7689783"/>
                <a:ext cx="252180" cy="258346"/>
              </a:xfrm>
              <a:custGeom>
                <a:avLst/>
                <a:gdLst>
                  <a:gd name="T0" fmla="*/ 32 w 32"/>
                  <a:gd name="T1" fmla="*/ 3 h 31"/>
                  <a:gd name="T2" fmla="*/ 29 w 32"/>
                  <a:gd name="T3" fmla="*/ 1 h 31"/>
                  <a:gd name="T4" fmla="*/ 27 w 32"/>
                  <a:gd name="T5" fmla="*/ 4 h 31"/>
                  <a:gd name="T6" fmla="*/ 25 w 32"/>
                  <a:gd name="T7" fmla="*/ 5 h 31"/>
                  <a:gd name="T8" fmla="*/ 20 w 32"/>
                  <a:gd name="T9" fmla="*/ 6 h 31"/>
                  <a:gd name="T10" fmla="*/ 20 w 32"/>
                  <a:gd name="T11" fmla="*/ 10 h 31"/>
                  <a:gd name="T12" fmla="*/ 13 w 32"/>
                  <a:gd name="T13" fmla="*/ 9 h 31"/>
                  <a:gd name="T14" fmla="*/ 10 w 32"/>
                  <a:gd name="T15" fmla="*/ 12 h 31"/>
                  <a:gd name="T16" fmla="*/ 0 w 32"/>
                  <a:gd name="T17" fmla="*/ 19 h 31"/>
                  <a:gd name="T18" fmla="*/ 6 w 32"/>
                  <a:gd name="T19" fmla="*/ 21 h 31"/>
                  <a:gd name="T20" fmla="*/ 5 w 32"/>
                  <a:gd name="T21" fmla="*/ 24 h 31"/>
                  <a:gd name="T22" fmla="*/ 6 w 32"/>
                  <a:gd name="T23" fmla="*/ 26 h 31"/>
                  <a:gd name="T24" fmla="*/ 3 w 32"/>
                  <a:gd name="T25" fmla="*/ 29 h 31"/>
                  <a:gd name="T26" fmla="*/ 5 w 32"/>
                  <a:gd name="T27" fmla="*/ 30 h 31"/>
                  <a:gd name="T28" fmla="*/ 5 w 32"/>
                  <a:gd name="T29" fmla="*/ 31 h 31"/>
                  <a:gd name="T30" fmla="*/ 9 w 32"/>
                  <a:gd name="T31" fmla="*/ 31 h 31"/>
                  <a:gd name="T32" fmla="*/ 12 w 32"/>
                  <a:gd name="T33" fmla="*/ 31 h 31"/>
                  <a:gd name="T34" fmla="*/ 14 w 32"/>
                  <a:gd name="T35" fmla="*/ 28 h 31"/>
                  <a:gd name="T36" fmla="*/ 21 w 32"/>
                  <a:gd name="T37" fmla="*/ 27 h 31"/>
                  <a:gd name="T38" fmla="*/ 16 w 32"/>
                  <a:gd name="T39" fmla="*/ 22 h 31"/>
                  <a:gd name="T40" fmla="*/ 20 w 32"/>
                  <a:gd name="T41" fmla="*/ 19 h 31"/>
                  <a:gd name="T42" fmla="*/ 27 w 32"/>
                  <a:gd name="T43" fmla="*/ 14 h 31"/>
                  <a:gd name="T44" fmla="*/ 27 w 32"/>
                  <a:gd name="T45" fmla="*/ 8 h 31"/>
                  <a:gd name="T46" fmla="*/ 32 w 32"/>
                  <a:gd name="T47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1">
                    <a:moveTo>
                      <a:pt x="32" y="3"/>
                    </a:moveTo>
                    <a:cubicBezTo>
                      <a:pt x="31" y="2"/>
                      <a:pt x="30" y="0"/>
                      <a:pt x="29" y="1"/>
                    </a:cubicBezTo>
                    <a:cubicBezTo>
                      <a:pt x="28" y="1"/>
                      <a:pt x="28" y="3"/>
                      <a:pt x="27" y="4"/>
                    </a:cubicBezTo>
                    <a:cubicBezTo>
                      <a:pt x="27" y="4"/>
                      <a:pt x="26" y="3"/>
                      <a:pt x="25" y="5"/>
                    </a:cubicBezTo>
                    <a:cubicBezTo>
                      <a:pt x="24" y="6"/>
                      <a:pt x="22" y="6"/>
                      <a:pt x="20" y="6"/>
                    </a:cubicBezTo>
                    <a:cubicBezTo>
                      <a:pt x="18" y="7"/>
                      <a:pt x="22" y="9"/>
                      <a:pt x="20" y="10"/>
                    </a:cubicBezTo>
                    <a:cubicBezTo>
                      <a:pt x="17" y="11"/>
                      <a:pt x="16" y="9"/>
                      <a:pt x="13" y="9"/>
                    </a:cubicBezTo>
                    <a:cubicBezTo>
                      <a:pt x="12" y="8"/>
                      <a:pt x="10" y="11"/>
                      <a:pt x="10" y="12"/>
                    </a:cubicBezTo>
                    <a:cubicBezTo>
                      <a:pt x="7" y="15"/>
                      <a:pt x="1" y="15"/>
                      <a:pt x="0" y="19"/>
                    </a:cubicBezTo>
                    <a:cubicBezTo>
                      <a:pt x="0" y="19"/>
                      <a:pt x="6" y="21"/>
                      <a:pt x="6" y="21"/>
                    </a:cubicBezTo>
                    <a:cubicBezTo>
                      <a:pt x="6" y="22"/>
                      <a:pt x="5" y="24"/>
                      <a:pt x="5" y="24"/>
                    </a:cubicBezTo>
                    <a:cubicBezTo>
                      <a:pt x="5" y="26"/>
                      <a:pt x="6" y="25"/>
                      <a:pt x="6" y="26"/>
                    </a:cubicBezTo>
                    <a:cubicBezTo>
                      <a:pt x="6" y="25"/>
                      <a:pt x="2" y="28"/>
                      <a:pt x="3" y="29"/>
                    </a:cubicBezTo>
                    <a:cubicBezTo>
                      <a:pt x="3" y="29"/>
                      <a:pt x="5" y="30"/>
                      <a:pt x="5" y="30"/>
                    </a:cubicBezTo>
                    <a:cubicBezTo>
                      <a:pt x="6" y="30"/>
                      <a:pt x="5" y="30"/>
                      <a:pt x="5" y="31"/>
                    </a:cubicBezTo>
                    <a:cubicBezTo>
                      <a:pt x="5" y="30"/>
                      <a:pt x="9" y="30"/>
                      <a:pt x="9" y="31"/>
                    </a:cubicBezTo>
                    <a:cubicBezTo>
                      <a:pt x="10" y="31"/>
                      <a:pt x="11" y="31"/>
                      <a:pt x="12" y="31"/>
                    </a:cubicBezTo>
                    <a:cubicBezTo>
                      <a:pt x="12" y="31"/>
                      <a:pt x="13" y="29"/>
                      <a:pt x="14" y="28"/>
                    </a:cubicBezTo>
                    <a:cubicBezTo>
                      <a:pt x="17" y="28"/>
                      <a:pt x="19" y="29"/>
                      <a:pt x="21" y="27"/>
                    </a:cubicBezTo>
                    <a:cubicBezTo>
                      <a:pt x="21" y="25"/>
                      <a:pt x="16" y="23"/>
                      <a:pt x="16" y="22"/>
                    </a:cubicBezTo>
                    <a:cubicBezTo>
                      <a:pt x="17" y="21"/>
                      <a:pt x="18" y="20"/>
                      <a:pt x="20" y="19"/>
                    </a:cubicBezTo>
                    <a:cubicBezTo>
                      <a:pt x="22" y="17"/>
                      <a:pt x="24" y="15"/>
                      <a:pt x="27" y="14"/>
                    </a:cubicBezTo>
                    <a:cubicBezTo>
                      <a:pt x="29" y="12"/>
                      <a:pt x="26" y="9"/>
                      <a:pt x="27" y="8"/>
                    </a:cubicBezTo>
                    <a:cubicBezTo>
                      <a:pt x="29" y="6"/>
                      <a:pt x="30" y="4"/>
                      <a:pt x="32" y="3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</p:grpSp>
        <p:grpSp>
          <p:nvGrpSpPr>
            <p:cNvPr id="840" name="Group 839">
              <a:extLst>
                <a:ext uri="{FF2B5EF4-FFF2-40B4-BE49-F238E27FC236}">
                  <a16:creationId xmlns:a16="http://schemas.microsoft.com/office/drawing/2014/main" id="{78C245DF-CC69-DC42-A59A-49A2A399067F}"/>
                </a:ext>
              </a:extLst>
            </p:cNvPr>
            <p:cNvGrpSpPr/>
            <p:nvPr/>
          </p:nvGrpSpPr>
          <p:grpSpPr>
            <a:xfrm>
              <a:off x="14629999" y="5375270"/>
              <a:ext cx="2008183" cy="1974058"/>
              <a:chOff x="7657324" y="5963707"/>
              <a:chExt cx="1966460" cy="2066752"/>
            </a:xfrm>
            <a:solidFill>
              <a:schemeClr val="accent2"/>
            </a:solidFill>
          </p:grpSpPr>
          <p:sp>
            <p:nvSpPr>
              <p:cNvPr id="1042" name="Freeform 727">
                <a:extLst>
                  <a:ext uri="{FF2B5EF4-FFF2-40B4-BE49-F238E27FC236}">
                    <a16:creationId xmlns:a16="http://schemas.microsoft.com/office/drawing/2014/main" id="{B1390D1B-A3AA-A842-95FF-BD24A2210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5612" y="7647200"/>
                <a:ext cx="493627" cy="383259"/>
              </a:xfrm>
              <a:custGeom>
                <a:avLst/>
                <a:gdLst>
                  <a:gd name="T0" fmla="*/ 58 w 63"/>
                  <a:gd name="T1" fmla="*/ 8 h 46"/>
                  <a:gd name="T2" fmla="*/ 52 w 63"/>
                  <a:gd name="T3" fmla="*/ 6 h 46"/>
                  <a:gd name="T4" fmla="*/ 49 w 63"/>
                  <a:gd name="T5" fmla="*/ 6 h 46"/>
                  <a:gd name="T6" fmla="*/ 45 w 63"/>
                  <a:gd name="T7" fmla="*/ 6 h 46"/>
                  <a:gd name="T8" fmla="*/ 40 w 63"/>
                  <a:gd name="T9" fmla="*/ 4 h 46"/>
                  <a:gd name="T10" fmla="*/ 38 w 63"/>
                  <a:gd name="T11" fmla="*/ 2 h 46"/>
                  <a:gd name="T12" fmla="*/ 35 w 63"/>
                  <a:gd name="T13" fmla="*/ 2 h 46"/>
                  <a:gd name="T14" fmla="*/ 31 w 63"/>
                  <a:gd name="T15" fmla="*/ 2 h 46"/>
                  <a:gd name="T16" fmla="*/ 27 w 63"/>
                  <a:gd name="T17" fmla="*/ 2 h 46"/>
                  <a:gd name="T18" fmla="*/ 17 w 63"/>
                  <a:gd name="T19" fmla="*/ 1 h 46"/>
                  <a:gd name="T20" fmla="*/ 8 w 63"/>
                  <a:gd name="T21" fmla="*/ 0 h 46"/>
                  <a:gd name="T22" fmla="*/ 2 w 63"/>
                  <a:gd name="T23" fmla="*/ 3 h 46"/>
                  <a:gd name="T24" fmla="*/ 2 w 63"/>
                  <a:gd name="T25" fmla="*/ 6 h 46"/>
                  <a:gd name="T26" fmla="*/ 2 w 63"/>
                  <a:gd name="T27" fmla="*/ 11 h 46"/>
                  <a:gd name="T28" fmla="*/ 5 w 63"/>
                  <a:gd name="T29" fmla="*/ 10 h 46"/>
                  <a:gd name="T30" fmla="*/ 7 w 63"/>
                  <a:gd name="T31" fmla="*/ 12 h 46"/>
                  <a:gd name="T32" fmla="*/ 12 w 63"/>
                  <a:gd name="T33" fmla="*/ 11 h 46"/>
                  <a:gd name="T34" fmla="*/ 14 w 63"/>
                  <a:gd name="T35" fmla="*/ 14 h 46"/>
                  <a:gd name="T36" fmla="*/ 13 w 63"/>
                  <a:gd name="T37" fmla="*/ 20 h 46"/>
                  <a:gd name="T38" fmla="*/ 12 w 63"/>
                  <a:gd name="T39" fmla="*/ 25 h 46"/>
                  <a:gd name="T40" fmla="*/ 12 w 63"/>
                  <a:gd name="T41" fmla="*/ 28 h 46"/>
                  <a:gd name="T42" fmla="*/ 10 w 63"/>
                  <a:gd name="T43" fmla="*/ 33 h 46"/>
                  <a:gd name="T44" fmla="*/ 10 w 63"/>
                  <a:gd name="T45" fmla="*/ 38 h 46"/>
                  <a:gd name="T46" fmla="*/ 17 w 63"/>
                  <a:gd name="T47" fmla="*/ 44 h 46"/>
                  <a:gd name="T48" fmla="*/ 20 w 63"/>
                  <a:gd name="T49" fmla="*/ 45 h 46"/>
                  <a:gd name="T50" fmla="*/ 21 w 63"/>
                  <a:gd name="T51" fmla="*/ 43 h 46"/>
                  <a:gd name="T52" fmla="*/ 24 w 63"/>
                  <a:gd name="T53" fmla="*/ 42 h 46"/>
                  <a:gd name="T54" fmla="*/ 36 w 63"/>
                  <a:gd name="T55" fmla="*/ 41 h 46"/>
                  <a:gd name="T56" fmla="*/ 39 w 63"/>
                  <a:gd name="T57" fmla="*/ 38 h 46"/>
                  <a:gd name="T58" fmla="*/ 43 w 63"/>
                  <a:gd name="T59" fmla="*/ 35 h 46"/>
                  <a:gd name="T60" fmla="*/ 47 w 63"/>
                  <a:gd name="T61" fmla="*/ 30 h 46"/>
                  <a:gd name="T62" fmla="*/ 45 w 63"/>
                  <a:gd name="T63" fmla="*/ 26 h 46"/>
                  <a:gd name="T64" fmla="*/ 48 w 63"/>
                  <a:gd name="T65" fmla="*/ 21 h 46"/>
                  <a:gd name="T66" fmla="*/ 50 w 63"/>
                  <a:gd name="T67" fmla="*/ 19 h 46"/>
                  <a:gd name="T68" fmla="*/ 51 w 63"/>
                  <a:gd name="T69" fmla="*/ 17 h 46"/>
                  <a:gd name="T70" fmla="*/ 60 w 63"/>
                  <a:gd name="T71" fmla="*/ 13 h 46"/>
                  <a:gd name="T72" fmla="*/ 63 w 63"/>
                  <a:gd name="T73" fmla="*/ 9 h 46"/>
                  <a:gd name="T74" fmla="*/ 58 w 63"/>
                  <a:gd name="T75" fmla="*/ 8 h 46"/>
                  <a:gd name="T76" fmla="*/ 58 w 63"/>
                  <a:gd name="T7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46">
                    <a:moveTo>
                      <a:pt x="58" y="8"/>
                    </a:moveTo>
                    <a:cubicBezTo>
                      <a:pt x="55" y="8"/>
                      <a:pt x="54" y="7"/>
                      <a:pt x="52" y="6"/>
                    </a:cubicBezTo>
                    <a:cubicBezTo>
                      <a:pt x="51" y="5"/>
                      <a:pt x="50" y="6"/>
                      <a:pt x="49" y="6"/>
                    </a:cubicBezTo>
                    <a:cubicBezTo>
                      <a:pt x="48" y="6"/>
                      <a:pt x="46" y="6"/>
                      <a:pt x="45" y="6"/>
                    </a:cubicBezTo>
                    <a:cubicBezTo>
                      <a:pt x="43" y="5"/>
                      <a:pt x="41" y="4"/>
                      <a:pt x="40" y="4"/>
                    </a:cubicBezTo>
                    <a:cubicBezTo>
                      <a:pt x="39" y="3"/>
                      <a:pt x="39" y="3"/>
                      <a:pt x="38" y="2"/>
                    </a:cubicBezTo>
                    <a:cubicBezTo>
                      <a:pt x="37" y="3"/>
                      <a:pt x="36" y="2"/>
                      <a:pt x="35" y="2"/>
                    </a:cubicBezTo>
                    <a:cubicBezTo>
                      <a:pt x="33" y="1"/>
                      <a:pt x="32" y="2"/>
                      <a:pt x="31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4" y="2"/>
                      <a:pt x="21" y="1"/>
                      <a:pt x="17" y="1"/>
                    </a:cubicBezTo>
                    <a:cubicBezTo>
                      <a:pt x="15" y="1"/>
                      <a:pt x="11" y="0"/>
                      <a:pt x="8" y="0"/>
                    </a:cubicBezTo>
                    <a:cubicBezTo>
                      <a:pt x="7" y="1"/>
                      <a:pt x="4" y="2"/>
                      <a:pt x="2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8"/>
                      <a:pt x="2" y="9"/>
                      <a:pt x="2" y="11"/>
                    </a:cubicBezTo>
                    <a:cubicBezTo>
                      <a:pt x="3" y="11"/>
                      <a:pt x="5" y="10"/>
                      <a:pt x="5" y="10"/>
                    </a:cubicBezTo>
                    <a:cubicBezTo>
                      <a:pt x="6" y="10"/>
                      <a:pt x="5" y="12"/>
                      <a:pt x="7" y="12"/>
                    </a:cubicBezTo>
                    <a:cubicBezTo>
                      <a:pt x="9" y="12"/>
                      <a:pt x="10" y="11"/>
                      <a:pt x="12" y="11"/>
                    </a:cubicBezTo>
                    <a:cubicBezTo>
                      <a:pt x="14" y="10"/>
                      <a:pt x="16" y="13"/>
                      <a:pt x="14" y="14"/>
                    </a:cubicBezTo>
                    <a:cubicBezTo>
                      <a:pt x="12" y="16"/>
                      <a:pt x="13" y="17"/>
                      <a:pt x="13" y="20"/>
                    </a:cubicBezTo>
                    <a:cubicBezTo>
                      <a:pt x="12" y="21"/>
                      <a:pt x="13" y="24"/>
                      <a:pt x="12" y="25"/>
                    </a:cubicBezTo>
                    <a:cubicBezTo>
                      <a:pt x="9" y="25"/>
                      <a:pt x="10" y="26"/>
                      <a:pt x="12" y="28"/>
                    </a:cubicBezTo>
                    <a:cubicBezTo>
                      <a:pt x="13" y="29"/>
                      <a:pt x="10" y="31"/>
                      <a:pt x="10" y="33"/>
                    </a:cubicBezTo>
                    <a:cubicBezTo>
                      <a:pt x="12" y="35"/>
                      <a:pt x="10" y="36"/>
                      <a:pt x="10" y="38"/>
                    </a:cubicBezTo>
                    <a:cubicBezTo>
                      <a:pt x="13" y="37"/>
                      <a:pt x="15" y="42"/>
                      <a:pt x="17" y="44"/>
                    </a:cubicBezTo>
                    <a:cubicBezTo>
                      <a:pt x="17" y="45"/>
                      <a:pt x="19" y="46"/>
                      <a:pt x="20" y="45"/>
                    </a:cubicBezTo>
                    <a:cubicBezTo>
                      <a:pt x="20" y="45"/>
                      <a:pt x="21" y="44"/>
                      <a:pt x="21" y="43"/>
                    </a:cubicBezTo>
                    <a:cubicBezTo>
                      <a:pt x="22" y="43"/>
                      <a:pt x="24" y="42"/>
                      <a:pt x="24" y="42"/>
                    </a:cubicBezTo>
                    <a:cubicBezTo>
                      <a:pt x="28" y="41"/>
                      <a:pt x="32" y="42"/>
                      <a:pt x="36" y="41"/>
                    </a:cubicBezTo>
                    <a:cubicBezTo>
                      <a:pt x="37" y="40"/>
                      <a:pt x="37" y="39"/>
                      <a:pt x="39" y="38"/>
                    </a:cubicBezTo>
                    <a:cubicBezTo>
                      <a:pt x="41" y="37"/>
                      <a:pt x="42" y="36"/>
                      <a:pt x="43" y="35"/>
                    </a:cubicBezTo>
                    <a:cubicBezTo>
                      <a:pt x="44" y="32"/>
                      <a:pt x="45" y="31"/>
                      <a:pt x="47" y="30"/>
                    </a:cubicBezTo>
                    <a:cubicBezTo>
                      <a:pt x="48" y="29"/>
                      <a:pt x="46" y="27"/>
                      <a:pt x="45" y="26"/>
                    </a:cubicBezTo>
                    <a:cubicBezTo>
                      <a:pt x="45" y="25"/>
                      <a:pt x="47" y="22"/>
                      <a:pt x="48" y="21"/>
                    </a:cubicBezTo>
                    <a:cubicBezTo>
                      <a:pt x="48" y="21"/>
                      <a:pt x="49" y="20"/>
                      <a:pt x="50" y="19"/>
                    </a:cubicBezTo>
                    <a:cubicBezTo>
                      <a:pt x="50" y="19"/>
                      <a:pt x="50" y="17"/>
                      <a:pt x="51" y="17"/>
                    </a:cubicBezTo>
                    <a:cubicBezTo>
                      <a:pt x="54" y="15"/>
                      <a:pt x="57" y="14"/>
                      <a:pt x="60" y="13"/>
                    </a:cubicBezTo>
                    <a:cubicBezTo>
                      <a:pt x="61" y="12"/>
                      <a:pt x="63" y="11"/>
                      <a:pt x="63" y="9"/>
                    </a:cubicBezTo>
                    <a:cubicBezTo>
                      <a:pt x="62" y="7"/>
                      <a:pt x="60" y="9"/>
                      <a:pt x="58" y="8"/>
                    </a:cubicBezTo>
                    <a:cubicBezTo>
                      <a:pt x="55" y="8"/>
                      <a:pt x="60" y="9"/>
                      <a:pt x="58" y="8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grpSp>
            <p:nvGrpSpPr>
              <p:cNvPr id="1043" name="Group 1042">
                <a:extLst>
                  <a:ext uri="{FF2B5EF4-FFF2-40B4-BE49-F238E27FC236}">
                    <a16:creationId xmlns:a16="http://schemas.microsoft.com/office/drawing/2014/main" id="{1808483E-A44A-454F-9009-9C89F190856A}"/>
                  </a:ext>
                </a:extLst>
              </p:cNvPr>
              <p:cNvGrpSpPr/>
              <p:nvPr/>
            </p:nvGrpSpPr>
            <p:grpSpPr>
              <a:xfrm>
                <a:off x="7657324" y="5963707"/>
                <a:ext cx="1966460" cy="2032683"/>
                <a:chOff x="7657324" y="5963707"/>
                <a:chExt cx="1966460" cy="2032683"/>
              </a:xfrm>
              <a:grpFill/>
            </p:grpSpPr>
            <p:sp>
              <p:nvSpPr>
                <p:cNvPr id="1044" name="Freeform 404">
                  <a:extLst>
                    <a:ext uri="{FF2B5EF4-FFF2-40B4-BE49-F238E27FC236}">
                      <a16:creationId xmlns:a16="http://schemas.microsoft.com/office/drawing/2014/main" id="{E8F622E0-9CA9-0944-85A2-3772D8356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702" y="6821068"/>
                  <a:ext cx="313881" cy="502492"/>
                </a:xfrm>
                <a:custGeom>
                  <a:avLst/>
                  <a:gdLst>
                    <a:gd name="T0" fmla="*/ 7 w 40"/>
                    <a:gd name="T1" fmla="*/ 0 h 60"/>
                    <a:gd name="T2" fmla="*/ 4 w 40"/>
                    <a:gd name="T3" fmla="*/ 3 h 60"/>
                    <a:gd name="T4" fmla="*/ 2 w 40"/>
                    <a:gd name="T5" fmla="*/ 8 h 60"/>
                    <a:gd name="T6" fmla="*/ 5 w 40"/>
                    <a:gd name="T7" fmla="*/ 14 h 60"/>
                    <a:gd name="T8" fmla="*/ 3 w 40"/>
                    <a:gd name="T9" fmla="*/ 18 h 60"/>
                    <a:gd name="T10" fmla="*/ 3 w 40"/>
                    <a:gd name="T11" fmla="*/ 19 h 60"/>
                    <a:gd name="T12" fmla="*/ 2 w 40"/>
                    <a:gd name="T13" fmla="*/ 23 h 60"/>
                    <a:gd name="T14" fmla="*/ 5 w 40"/>
                    <a:gd name="T15" fmla="*/ 23 h 60"/>
                    <a:gd name="T16" fmla="*/ 7 w 40"/>
                    <a:gd name="T17" fmla="*/ 19 h 60"/>
                    <a:gd name="T18" fmla="*/ 7 w 40"/>
                    <a:gd name="T19" fmla="*/ 23 h 60"/>
                    <a:gd name="T20" fmla="*/ 11 w 40"/>
                    <a:gd name="T21" fmla="*/ 27 h 60"/>
                    <a:gd name="T22" fmla="*/ 14 w 40"/>
                    <a:gd name="T23" fmla="*/ 30 h 60"/>
                    <a:gd name="T24" fmla="*/ 16 w 40"/>
                    <a:gd name="T25" fmla="*/ 36 h 60"/>
                    <a:gd name="T26" fmla="*/ 8 w 40"/>
                    <a:gd name="T27" fmla="*/ 39 h 60"/>
                    <a:gd name="T28" fmla="*/ 9 w 40"/>
                    <a:gd name="T29" fmla="*/ 42 h 60"/>
                    <a:gd name="T30" fmla="*/ 5 w 40"/>
                    <a:gd name="T31" fmla="*/ 47 h 60"/>
                    <a:gd name="T32" fmla="*/ 9 w 40"/>
                    <a:gd name="T33" fmla="*/ 48 h 60"/>
                    <a:gd name="T34" fmla="*/ 18 w 40"/>
                    <a:gd name="T35" fmla="*/ 48 h 60"/>
                    <a:gd name="T36" fmla="*/ 10 w 40"/>
                    <a:gd name="T37" fmla="*/ 52 h 60"/>
                    <a:gd name="T38" fmla="*/ 7 w 40"/>
                    <a:gd name="T39" fmla="*/ 55 h 60"/>
                    <a:gd name="T40" fmla="*/ 3 w 40"/>
                    <a:gd name="T41" fmla="*/ 59 h 60"/>
                    <a:gd name="T42" fmla="*/ 5 w 40"/>
                    <a:gd name="T43" fmla="*/ 60 h 60"/>
                    <a:gd name="T44" fmla="*/ 12 w 40"/>
                    <a:gd name="T45" fmla="*/ 57 h 60"/>
                    <a:gd name="T46" fmla="*/ 19 w 40"/>
                    <a:gd name="T47" fmla="*/ 55 h 60"/>
                    <a:gd name="T48" fmla="*/ 27 w 40"/>
                    <a:gd name="T49" fmla="*/ 54 h 60"/>
                    <a:gd name="T50" fmla="*/ 38 w 40"/>
                    <a:gd name="T51" fmla="*/ 51 h 60"/>
                    <a:gd name="T52" fmla="*/ 38 w 40"/>
                    <a:gd name="T53" fmla="*/ 46 h 60"/>
                    <a:gd name="T54" fmla="*/ 32 w 40"/>
                    <a:gd name="T55" fmla="*/ 41 h 60"/>
                    <a:gd name="T56" fmla="*/ 31 w 40"/>
                    <a:gd name="T57" fmla="*/ 36 h 60"/>
                    <a:gd name="T58" fmla="*/ 30 w 40"/>
                    <a:gd name="T59" fmla="*/ 34 h 60"/>
                    <a:gd name="T60" fmla="*/ 23 w 40"/>
                    <a:gd name="T61" fmla="*/ 25 h 60"/>
                    <a:gd name="T62" fmla="*/ 12 w 40"/>
                    <a:gd name="T63" fmla="*/ 18 h 60"/>
                    <a:gd name="T64" fmla="*/ 14 w 40"/>
                    <a:gd name="T65" fmla="*/ 16 h 60"/>
                    <a:gd name="T66" fmla="*/ 21 w 40"/>
                    <a:gd name="T67" fmla="*/ 8 h 60"/>
                    <a:gd name="T68" fmla="*/ 9 w 40"/>
                    <a:gd name="T69" fmla="*/ 7 h 60"/>
                    <a:gd name="T70" fmla="*/ 9 w 40"/>
                    <a:gd name="T71" fmla="*/ 6 h 60"/>
                    <a:gd name="T72" fmla="*/ 15 w 40"/>
                    <a:gd name="T7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0" h="60">
                      <a:moveTo>
                        <a:pt x="15" y="0"/>
                      </a:moveTo>
                      <a:cubicBezTo>
                        <a:pt x="12" y="0"/>
                        <a:pt x="10" y="1"/>
                        <a:pt x="7" y="0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6" y="3"/>
                        <a:pt x="5" y="2"/>
                        <a:pt x="4" y="3"/>
                      </a:cubicBezTo>
                      <a:cubicBezTo>
                        <a:pt x="5" y="2"/>
                        <a:pt x="5" y="4"/>
                        <a:pt x="5" y="4"/>
                      </a:cubicBezTo>
                      <a:cubicBezTo>
                        <a:pt x="4" y="6"/>
                        <a:pt x="1" y="5"/>
                        <a:pt x="2" y="8"/>
                      </a:cubicBezTo>
                      <a:cubicBezTo>
                        <a:pt x="4" y="10"/>
                        <a:pt x="3" y="11"/>
                        <a:pt x="2" y="13"/>
                      </a:cubicBezTo>
                      <a:cubicBezTo>
                        <a:pt x="2" y="15"/>
                        <a:pt x="4" y="15"/>
                        <a:pt x="5" y="14"/>
                      </a:cubicBezTo>
                      <a:cubicBezTo>
                        <a:pt x="4" y="15"/>
                        <a:pt x="5" y="15"/>
                        <a:pt x="5" y="16"/>
                      </a:cubicBezTo>
                      <a:cubicBezTo>
                        <a:pt x="5" y="15"/>
                        <a:pt x="3" y="18"/>
                        <a:pt x="3" y="18"/>
                      </a:cubicBezTo>
                      <a:cubicBezTo>
                        <a:pt x="2" y="18"/>
                        <a:pt x="0" y="18"/>
                        <a:pt x="0" y="20"/>
                      </a:cubicBezTo>
                      <a:cubicBezTo>
                        <a:pt x="1" y="20"/>
                        <a:pt x="2" y="18"/>
                        <a:pt x="3" y="19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2" y="22"/>
                        <a:pt x="2" y="23"/>
                        <a:pt x="2" y="23"/>
                      </a:cubicBezTo>
                      <a:cubicBezTo>
                        <a:pt x="2" y="24"/>
                        <a:pt x="3" y="22"/>
                        <a:pt x="4" y="22"/>
                      </a:cubicBezTo>
                      <a:cubicBezTo>
                        <a:pt x="4" y="21"/>
                        <a:pt x="5" y="23"/>
                        <a:pt x="5" y="23"/>
                      </a:cubicBezTo>
                      <a:cubicBezTo>
                        <a:pt x="6" y="23"/>
                        <a:pt x="5" y="19"/>
                        <a:pt x="4" y="19"/>
                      </a:cubicBezTo>
                      <a:cubicBezTo>
                        <a:pt x="5" y="19"/>
                        <a:pt x="7" y="20"/>
                        <a:pt x="7" y="19"/>
                      </a:cubicBezTo>
                      <a:cubicBezTo>
                        <a:pt x="7" y="19"/>
                        <a:pt x="6" y="20"/>
                        <a:pt x="6" y="20"/>
                      </a:cubicBezTo>
                      <a:cubicBezTo>
                        <a:pt x="6" y="21"/>
                        <a:pt x="7" y="22"/>
                        <a:pt x="7" y="23"/>
                      </a:cubicBezTo>
                      <a:cubicBezTo>
                        <a:pt x="7" y="24"/>
                        <a:pt x="4" y="27"/>
                        <a:pt x="7" y="27"/>
                      </a:cubicBezTo>
                      <a:cubicBezTo>
                        <a:pt x="7" y="27"/>
                        <a:pt x="10" y="27"/>
                        <a:pt x="11" y="27"/>
                      </a:cubicBezTo>
                      <a:cubicBezTo>
                        <a:pt x="12" y="26"/>
                        <a:pt x="15" y="26"/>
                        <a:pt x="15" y="26"/>
                      </a:cubicBezTo>
                      <a:cubicBezTo>
                        <a:pt x="14" y="28"/>
                        <a:pt x="13" y="28"/>
                        <a:pt x="14" y="30"/>
                      </a:cubicBezTo>
                      <a:cubicBezTo>
                        <a:pt x="15" y="33"/>
                        <a:pt x="15" y="31"/>
                        <a:pt x="16" y="32"/>
                      </a:cubicBezTo>
                      <a:cubicBezTo>
                        <a:pt x="16" y="33"/>
                        <a:pt x="15" y="35"/>
                        <a:pt x="16" y="36"/>
                      </a:cubicBezTo>
                      <a:cubicBezTo>
                        <a:pt x="17" y="38"/>
                        <a:pt x="14" y="38"/>
                        <a:pt x="13" y="38"/>
                      </a:cubicBezTo>
                      <a:cubicBezTo>
                        <a:pt x="11" y="39"/>
                        <a:pt x="10" y="37"/>
                        <a:pt x="8" y="39"/>
                      </a:cubicBezTo>
                      <a:cubicBezTo>
                        <a:pt x="7" y="41"/>
                        <a:pt x="12" y="40"/>
                        <a:pt x="11" y="41"/>
                      </a:cubicBezTo>
                      <a:cubicBezTo>
                        <a:pt x="11" y="41"/>
                        <a:pt x="9" y="42"/>
                        <a:pt x="9" y="42"/>
                      </a:cubicBezTo>
                      <a:cubicBezTo>
                        <a:pt x="9" y="43"/>
                        <a:pt x="10" y="43"/>
                        <a:pt x="9" y="44"/>
                      </a:cubicBezTo>
                      <a:cubicBezTo>
                        <a:pt x="8" y="45"/>
                        <a:pt x="7" y="46"/>
                        <a:pt x="5" y="47"/>
                      </a:cubicBezTo>
                      <a:cubicBezTo>
                        <a:pt x="4" y="48"/>
                        <a:pt x="6" y="49"/>
                        <a:pt x="6" y="49"/>
                      </a:cubicBezTo>
                      <a:cubicBezTo>
                        <a:pt x="7" y="49"/>
                        <a:pt x="9" y="48"/>
                        <a:pt x="9" y="48"/>
                      </a:cubicBezTo>
                      <a:cubicBezTo>
                        <a:pt x="9" y="49"/>
                        <a:pt x="12" y="49"/>
                        <a:pt x="13" y="50"/>
                      </a:cubicBezTo>
                      <a:cubicBezTo>
                        <a:pt x="15" y="50"/>
                        <a:pt x="17" y="48"/>
                        <a:pt x="18" y="48"/>
                      </a:cubicBezTo>
                      <a:cubicBezTo>
                        <a:pt x="18" y="48"/>
                        <a:pt x="16" y="53"/>
                        <a:pt x="13" y="52"/>
                      </a:cubicBezTo>
                      <a:cubicBezTo>
                        <a:pt x="12" y="51"/>
                        <a:pt x="11" y="52"/>
                        <a:pt x="10" y="52"/>
                      </a:cubicBezTo>
                      <a:cubicBezTo>
                        <a:pt x="8" y="52"/>
                        <a:pt x="9" y="51"/>
                        <a:pt x="8" y="51"/>
                      </a:cubicBezTo>
                      <a:cubicBezTo>
                        <a:pt x="8" y="51"/>
                        <a:pt x="8" y="54"/>
                        <a:pt x="7" y="55"/>
                      </a:cubicBezTo>
                      <a:cubicBezTo>
                        <a:pt x="7" y="55"/>
                        <a:pt x="6" y="56"/>
                        <a:pt x="5" y="57"/>
                      </a:cubicBezTo>
                      <a:cubicBezTo>
                        <a:pt x="5" y="57"/>
                        <a:pt x="3" y="58"/>
                        <a:pt x="3" y="59"/>
                      </a:cubicBezTo>
                      <a:cubicBezTo>
                        <a:pt x="3" y="59"/>
                        <a:pt x="5" y="59"/>
                        <a:pt x="5" y="59"/>
                      </a:cubicBezTo>
                      <a:cubicBezTo>
                        <a:pt x="5" y="59"/>
                        <a:pt x="4" y="59"/>
                        <a:pt x="5" y="60"/>
                      </a:cubicBezTo>
                      <a:cubicBezTo>
                        <a:pt x="5" y="60"/>
                        <a:pt x="7" y="57"/>
                        <a:pt x="8" y="57"/>
                      </a:cubicBezTo>
                      <a:cubicBezTo>
                        <a:pt x="9" y="57"/>
                        <a:pt x="11" y="58"/>
                        <a:pt x="12" y="57"/>
                      </a:cubicBezTo>
                      <a:cubicBezTo>
                        <a:pt x="14" y="57"/>
                        <a:pt x="13" y="55"/>
                        <a:pt x="15" y="55"/>
                      </a:cubicBezTo>
                      <a:cubicBezTo>
                        <a:pt x="16" y="54"/>
                        <a:pt x="17" y="55"/>
                        <a:pt x="19" y="55"/>
                      </a:cubicBezTo>
                      <a:cubicBezTo>
                        <a:pt x="20" y="56"/>
                        <a:pt x="21" y="54"/>
                        <a:pt x="23" y="55"/>
                      </a:cubicBezTo>
                      <a:cubicBezTo>
                        <a:pt x="24" y="56"/>
                        <a:pt x="26" y="55"/>
                        <a:pt x="27" y="54"/>
                      </a:cubicBezTo>
                      <a:cubicBezTo>
                        <a:pt x="29" y="54"/>
                        <a:pt x="32" y="54"/>
                        <a:pt x="34" y="54"/>
                      </a:cubicBezTo>
                      <a:cubicBezTo>
                        <a:pt x="34" y="54"/>
                        <a:pt x="38" y="51"/>
                        <a:pt x="38" y="51"/>
                      </a:cubicBezTo>
                      <a:cubicBezTo>
                        <a:pt x="37" y="50"/>
                        <a:pt x="33" y="51"/>
                        <a:pt x="33" y="50"/>
                      </a:cubicBezTo>
                      <a:cubicBezTo>
                        <a:pt x="33" y="49"/>
                        <a:pt x="37" y="46"/>
                        <a:pt x="38" y="46"/>
                      </a:cubicBezTo>
                      <a:cubicBezTo>
                        <a:pt x="39" y="44"/>
                        <a:pt x="40" y="40"/>
                        <a:pt x="36" y="40"/>
                      </a:cubicBezTo>
                      <a:cubicBezTo>
                        <a:pt x="35" y="40"/>
                        <a:pt x="33" y="41"/>
                        <a:pt x="32" y="41"/>
                      </a:cubicBezTo>
                      <a:cubicBezTo>
                        <a:pt x="30" y="40"/>
                        <a:pt x="32" y="40"/>
                        <a:pt x="32" y="39"/>
                      </a:cubicBezTo>
                      <a:cubicBezTo>
                        <a:pt x="32" y="38"/>
                        <a:pt x="32" y="37"/>
                        <a:pt x="31" y="36"/>
                      </a:cubicBezTo>
                      <a:cubicBezTo>
                        <a:pt x="31" y="36"/>
                        <a:pt x="27" y="35"/>
                        <a:pt x="28" y="34"/>
                      </a:cubicBezTo>
                      <a:cubicBezTo>
                        <a:pt x="28" y="34"/>
                        <a:pt x="30" y="35"/>
                        <a:pt x="30" y="34"/>
                      </a:cubicBezTo>
                      <a:cubicBezTo>
                        <a:pt x="31" y="33"/>
                        <a:pt x="30" y="32"/>
                        <a:pt x="29" y="31"/>
                      </a:cubicBezTo>
                      <a:cubicBezTo>
                        <a:pt x="26" y="29"/>
                        <a:pt x="25" y="29"/>
                        <a:pt x="23" y="25"/>
                      </a:cubicBezTo>
                      <a:cubicBezTo>
                        <a:pt x="22" y="23"/>
                        <a:pt x="21" y="21"/>
                        <a:pt x="18" y="19"/>
                      </a:cubicBezTo>
                      <a:cubicBezTo>
                        <a:pt x="17" y="18"/>
                        <a:pt x="13" y="20"/>
                        <a:pt x="12" y="18"/>
                      </a:cubicBezTo>
                      <a:cubicBezTo>
                        <a:pt x="12" y="18"/>
                        <a:pt x="18" y="17"/>
                        <a:pt x="17" y="16"/>
                      </a:cubicBezTo>
                      <a:cubicBezTo>
                        <a:pt x="17" y="16"/>
                        <a:pt x="15" y="17"/>
                        <a:pt x="14" y="16"/>
                      </a:cubicBezTo>
                      <a:cubicBezTo>
                        <a:pt x="14" y="16"/>
                        <a:pt x="18" y="15"/>
                        <a:pt x="18" y="15"/>
                      </a:cubicBezTo>
                      <a:cubicBezTo>
                        <a:pt x="19" y="14"/>
                        <a:pt x="22" y="9"/>
                        <a:pt x="21" y="8"/>
                      </a:cubicBezTo>
                      <a:cubicBezTo>
                        <a:pt x="20" y="6"/>
                        <a:pt x="17" y="6"/>
                        <a:pt x="15" y="6"/>
                      </a:cubicBezTo>
                      <a:cubicBezTo>
                        <a:pt x="14" y="7"/>
                        <a:pt x="9" y="7"/>
                        <a:pt x="9" y="7"/>
                      </a:cubicBezTo>
                      <a:cubicBezTo>
                        <a:pt x="9" y="7"/>
                        <a:pt x="11" y="6"/>
                        <a:pt x="11" y="6"/>
                      </a:cubicBezTo>
                      <a:cubicBezTo>
                        <a:pt x="11" y="6"/>
                        <a:pt x="9" y="5"/>
                        <a:pt x="9" y="6"/>
                      </a:cubicBezTo>
                      <a:cubicBezTo>
                        <a:pt x="9" y="5"/>
                        <a:pt x="18" y="1"/>
                        <a:pt x="15" y="0"/>
                      </a:cubicBezTo>
                      <a:cubicBezTo>
                        <a:pt x="14" y="0"/>
                        <a:pt x="17" y="1"/>
                        <a:pt x="15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45" name="Freeform 493">
                  <a:extLst>
                    <a:ext uri="{FF2B5EF4-FFF2-40B4-BE49-F238E27FC236}">
                      <a16:creationId xmlns:a16="http://schemas.microsoft.com/office/drawing/2014/main" id="{A1DA703E-584B-AB44-B9B3-C1902446C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5811" y="7681268"/>
                  <a:ext cx="45606" cy="90845"/>
                </a:xfrm>
                <a:custGeom>
                  <a:avLst/>
                  <a:gdLst>
                    <a:gd name="T0" fmla="*/ 5 w 6"/>
                    <a:gd name="T1" fmla="*/ 1 h 11"/>
                    <a:gd name="T2" fmla="*/ 5 w 6"/>
                    <a:gd name="T3" fmla="*/ 7 h 11"/>
                    <a:gd name="T4" fmla="*/ 3 w 6"/>
                    <a:gd name="T5" fmla="*/ 10 h 11"/>
                    <a:gd name="T6" fmla="*/ 1 w 6"/>
                    <a:gd name="T7" fmla="*/ 4 h 11"/>
                    <a:gd name="T8" fmla="*/ 5 w 6"/>
                    <a:gd name="T9" fmla="*/ 1 h 11"/>
                    <a:gd name="T10" fmla="*/ 5 w 6"/>
                    <a:gd name="T1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1">
                      <a:moveTo>
                        <a:pt x="5" y="1"/>
                      </a:moveTo>
                      <a:cubicBezTo>
                        <a:pt x="5" y="3"/>
                        <a:pt x="6" y="5"/>
                        <a:pt x="5" y="7"/>
                      </a:cubicBezTo>
                      <a:cubicBezTo>
                        <a:pt x="4" y="8"/>
                        <a:pt x="5" y="11"/>
                        <a:pt x="3" y="10"/>
                      </a:cubicBezTo>
                      <a:cubicBezTo>
                        <a:pt x="1" y="8"/>
                        <a:pt x="0" y="6"/>
                        <a:pt x="1" y="4"/>
                      </a:cubicBezTo>
                      <a:cubicBezTo>
                        <a:pt x="1" y="3"/>
                        <a:pt x="5" y="0"/>
                        <a:pt x="5" y="1"/>
                      </a:cubicBezTo>
                      <a:cubicBezTo>
                        <a:pt x="5" y="2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46" name="Freeform 494">
                  <a:extLst>
                    <a:ext uri="{FF2B5EF4-FFF2-40B4-BE49-F238E27FC236}">
                      <a16:creationId xmlns:a16="http://schemas.microsoft.com/office/drawing/2014/main" id="{CE632E96-1B03-284B-8A0B-0266C1615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9714" y="7763599"/>
                  <a:ext cx="69752" cy="124913"/>
                </a:xfrm>
                <a:custGeom>
                  <a:avLst/>
                  <a:gdLst>
                    <a:gd name="T0" fmla="*/ 7 w 9"/>
                    <a:gd name="T1" fmla="*/ 3 h 15"/>
                    <a:gd name="T2" fmla="*/ 5 w 9"/>
                    <a:gd name="T3" fmla="*/ 2 h 15"/>
                    <a:gd name="T4" fmla="*/ 0 w 9"/>
                    <a:gd name="T5" fmla="*/ 2 h 15"/>
                    <a:gd name="T6" fmla="*/ 1 w 9"/>
                    <a:gd name="T7" fmla="*/ 8 h 15"/>
                    <a:gd name="T8" fmla="*/ 2 w 9"/>
                    <a:gd name="T9" fmla="*/ 13 h 15"/>
                    <a:gd name="T10" fmla="*/ 4 w 9"/>
                    <a:gd name="T11" fmla="*/ 14 h 15"/>
                    <a:gd name="T12" fmla="*/ 8 w 9"/>
                    <a:gd name="T13" fmla="*/ 10 h 15"/>
                    <a:gd name="T14" fmla="*/ 7 w 9"/>
                    <a:gd name="T15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5">
                      <a:moveTo>
                        <a:pt x="7" y="3"/>
                      </a:moveTo>
                      <a:cubicBezTo>
                        <a:pt x="6" y="3"/>
                        <a:pt x="7" y="0"/>
                        <a:pt x="5" y="2"/>
                      </a:cubicBezTo>
                      <a:cubicBezTo>
                        <a:pt x="2" y="4"/>
                        <a:pt x="3" y="4"/>
                        <a:pt x="0" y="2"/>
                      </a:cubicBezTo>
                      <a:cubicBezTo>
                        <a:pt x="0" y="2"/>
                        <a:pt x="1" y="8"/>
                        <a:pt x="1" y="8"/>
                      </a:cubicBezTo>
                      <a:cubicBezTo>
                        <a:pt x="2" y="10"/>
                        <a:pt x="2" y="11"/>
                        <a:pt x="2" y="13"/>
                      </a:cubicBezTo>
                      <a:cubicBezTo>
                        <a:pt x="2" y="14"/>
                        <a:pt x="2" y="15"/>
                        <a:pt x="4" y="14"/>
                      </a:cubicBezTo>
                      <a:cubicBezTo>
                        <a:pt x="6" y="13"/>
                        <a:pt x="8" y="13"/>
                        <a:pt x="8" y="10"/>
                      </a:cubicBezTo>
                      <a:cubicBezTo>
                        <a:pt x="8" y="9"/>
                        <a:pt x="9" y="3"/>
                        <a:pt x="7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47" name="Freeform 495">
                  <a:extLst>
                    <a:ext uri="{FF2B5EF4-FFF2-40B4-BE49-F238E27FC236}">
                      <a16:creationId xmlns:a16="http://schemas.microsoft.com/office/drawing/2014/main" id="{AE636261-657D-C347-87D7-3E9078143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365" y="7914061"/>
                  <a:ext cx="126088" cy="82329"/>
                </a:xfrm>
                <a:custGeom>
                  <a:avLst/>
                  <a:gdLst>
                    <a:gd name="T0" fmla="*/ 5 w 16"/>
                    <a:gd name="T1" fmla="*/ 1 h 10"/>
                    <a:gd name="T2" fmla="*/ 0 w 16"/>
                    <a:gd name="T3" fmla="*/ 2 h 10"/>
                    <a:gd name="T4" fmla="*/ 3 w 16"/>
                    <a:gd name="T5" fmla="*/ 5 h 10"/>
                    <a:gd name="T6" fmla="*/ 8 w 16"/>
                    <a:gd name="T7" fmla="*/ 7 h 10"/>
                    <a:gd name="T8" fmla="*/ 14 w 16"/>
                    <a:gd name="T9" fmla="*/ 8 h 10"/>
                    <a:gd name="T10" fmla="*/ 13 w 16"/>
                    <a:gd name="T11" fmla="*/ 4 h 10"/>
                    <a:gd name="T12" fmla="*/ 15 w 16"/>
                    <a:gd name="T13" fmla="*/ 1 h 10"/>
                    <a:gd name="T14" fmla="*/ 11 w 16"/>
                    <a:gd name="T15" fmla="*/ 1 h 10"/>
                    <a:gd name="T16" fmla="*/ 5 w 16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">
                      <a:moveTo>
                        <a:pt x="5" y="1"/>
                      </a:moveTo>
                      <a:cubicBezTo>
                        <a:pt x="4" y="1"/>
                        <a:pt x="1" y="1"/>
                        <a:pt x="0" y="2"/>
                      </a:cubicBezTo>
                      <a:cubicBezTo>
                        <a:pt x="0" y="3"/>
                        <a:pt x="2" y="4"/>
                        <a:pt x="3" y="5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10" y="8"/>
                        <a:pt x="12" y="10"/>
                        <a:pt x="14" y="8"/>
                      </a:cubicBezTo>
                      <a:cubicBezTo>
                        <a:pt x="16" y="7"/>
                        <a:pt x="12" y="6"/>
                        <a:pt x="13" y="4"/>
                      </a:cubicBezTo>
                      <a:cubicBezTo>
                        <a:pt x="13" y="4"/>
                        <a:pt x="16" y="2"/>
                        <a:pt x="15" y="1"/>
                      </a:cubicBezTo>
                      <a:cubicBezTo>
                        <a:pt x="15" y="0"/>
                        <a:pt x="11" y="1"/>
                        <a:pt x="11" y="1"/>
                      </a:cubicBezTo>
                      <a:cubicBezTo>
                        <a:pt x="9" y="2"/>
                        <a:pt x="7" y="1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48" name="Freeform 498">
                  <a:extLst>
                    <a:ext uri="{FF2B5EF4-FFF2-40B4-BE49-F238E27FC236}">
                      <a16:creationId xmlns:a16="http://schemas.microsoft.com/office/drawing/2014/main" id="{10A52616-5BED-9745-BCFB-4BE379ADF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07488" y="6812552"/>
                  <a:ext cx="56338" cy="59618"/>
                </a:xfrm>
                <a:custGeom>
                  <a:avLst/>
                  <a:gdLst>
                    <a:gd name="T0" fmla="*/ 1 w 7"/>
                    <a:gd name="T1" fmla="*/ 4 h 7"/>
                    <a:gd name="T2" fmla="*/ 1 w 7"/>
                    <a:gd name="T3" fmla="*/ 1 h 7"/>
                    <a:gd name="T4" fmla="*/ 7 w 7"/>
                    <a:gd name="T5" fmla="*/ 1 h 7"/>
                    <a:gd name="T6" fmla="*/ 1 w 7"/>
                    <a:gd name="T7" fmla="*/ 4 h 7"/>
                    <a:gd name="T8" fmla="*/ 1 w 7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1" y="4"/>
                      </a:moveTo>
                      <a:cubicBezTo>
                        <a:pt x="1" y="3"/>
                        <a:pt x="0" y="1"/>
                        <a:pt x="1" y="1"/>
                      </a:cubicBezTo>
                      <a:cubicBezTo>
                        <a:pt x="2" y="1"/>
                        <a:pt x="7" y="0"/>
                        <a:pt x="7" y="1"/>
                      </a:cubicBezTo>
                      <a:cubicBezTo>
                        <a:pt x="7" y="2"/>
                        <a:pt x="2" y="6"/>
                        <a:pt x="1" y="4"/>
                      </a:cubicBezTo>
                      <a:cubicBezTo>
                        <a:pt x="1" y="1"/>
                        <a:pt x="2" y="7"/>
                        <a:pt x="1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49" name="Freeform 499">
                  <a:extLst>
                    <a:ext uri="{FF2B5EF4-FFF2-40B4-BE49-F238E27FC236}">
                      <a16:creationId xmlns:a16="http://schemas.microsoft.com/office/drawing/2014/main" id="{B926766D-85F8-564D-844E-9E10BC66D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5536" y="6789841"/>
                  <a:ext cx="40241" cy="22711"/>
                </a:xfrm>
                <a:custGeom>
                  <a:avLst/>
                  <a:gdLst>
                    <a:gd name="T0" fmla="*/ 3 w 5"/>
                    <a:gd name="T1" fmla="*/ 2 h 3"/>
                    <a:gd name="T2" fmla="*/ 0 w 5"/>
                    <a:gd name="T3" fmla="*/ 1 h 3"/>
                    <a:gd name="T4" fmla="*/ 4 w 5"/>
                    <a:gd name="T5" fmla="*/ 1 h 3"/>
                    <a:gd name="T6" fmla="*/ 3 w 5"/>
                    <a:gd name="T7" fmla="*/ 2 h 3"/>
                    <a:gd name="T8" fmla="*/ 3 w 5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1"/>
                        <a:pt x="4" y="0"/>
                        <a:pt x="4" y="1"/>
                      </a:cubicBezTo>
                      <a:cubicBezTo>
                        <a:pt x="5" y="2"/>
                        <a:pt x="4" y="3"/>
                        <a:pt x="3" y="2"/>
                      </a:cubicBezTo>
                      <a:cubicBezTo>
                        <a:pt x="1" y="2"/>
                        <a:pt x="5" y="3"/>
                        <a:pt x="3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50" name="Freeform 500">
                  <a:extLst>
                    <a:ext uri="{FF2B5EF4-FFF2-40B4-BE49-F238E27FC236}">
                      <a16:creationId xmlns:a16="http://schemas.microsoft.com/office/drawing/2014/main" id="{DBF41A4F-AD46-E34C-BE60-BEC6745D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1887" y="6846618"/>
                  <a:ext cx="45606" cy="82329"/>
                </a:xfrm>
                <a:custGeom>
                  <a:avLst/>
                  <a:gdLst>
                    <a:gd name="T0" fmla="*/ 6 w 6"/>
                    <a:gd name="T1" fmla="*/ 2 h 10"/>
                    <a:gd name="T2" fmla="*/ 3 w 6"/>
                    <a:gd name="T3" fmla="*/ 9 h 10"/>
                    <a:gd name="T4" fmla="*/ 6 w 6"/>
                    <a:gd name="T5" fmla="*/ 2 h 10"/>
                    <a:gd name="T6" fmla="*/ 6 w 6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0">
                      <a:moveTo>
                        <a:pt x="6" y="2"/>
                      </a:moveTo>
                      <a:cubicBezTo>
                        <a:pt x="6" y="0"/>
                        <a:pt x="0" y="10"/>
                        <a:pt x="3" y="9"/>
                      </a:cubicBezTo>
                      <a:cubicBezTo>
                        <a:pt x="4" y="9"/>
                        <a:pt x="6" y="3"/>
                        <a:pt x="6" y="2"/>
                      </a:cubicBezTo>
                      <a:cubicBezTo>
                        <a:pt x="6" y="1"/>
                        <a:pt x="6" y="3"/>
                        <a:pt x="6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51" name="Freeform 501">
                  <a:extLst>
                    <a:ext uri="{FF2B5EF4-FFF2-40B4-BE49-F238E27FC236}">
                      <a16:creationId xmlns:a16="http://schemas.microsoft.com/office/drawing/2014/main" id="{DF6D4E80-B17F-E346-9E69-5DABABBD4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1642" y="6704671"/>
                  <a:ext cx="32193" cy="34068"/>
                </a:xfrm>
                <a:custGeom>
                  <a:avLst/>
                  <a:gdLst>
                    <a:gd name="T0" fmla="*/ 3 w 4"/>
                    <a:gd name="T1" fmla="*/ 3 h 4"/>
                    <a:gd name="T2" fmla="*/ 1 w 4"/>
                    <a:gd name="T3" fmla="*/ 1 h 4"/>
                    <a:gd name="T4" fmla="*/ 3 w 4"/>
                    <a:gd name="T5" fmla="*/ 0 h 4"/>
                    <a:gd name="T6" fmla="*/ 3 w 4"/>
                    <a:gd name="T7" fmla="*/ 3 h 4"/>
                    <a:gd name="T8" fmla="*/ 3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2" y="3"/>
                        <a:pt x="0" y="2"/>
                        <a:pt x="1" y="1"/>
                      </a:cubicBezTo>
                      <a:cubicBezTo>
                        <a:pt x="2" y="1"/>
                        <a:pt x="3" y="0"/>
                        <a:pt x="3" y="0"/>
                      </a:cubicBezTo>
                      <a:cubicBezTo>
                        <a:pt x="4" y="0"/>
                        <a:pt x="4" y="2"/>
                        <a:pt x="3" y="3"/>
                      </a:cubicBezTo>
                      <a:cubicBezTo>
                        <a:pt x="2" y="4"/>
                        <a:pt x="4" y="2"/>
                        <a:pt x="3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52" name="Freeform 502">
                  <a:extLst>
                    <a:ext uri="{FF2B5EF4-FFF2-40B4-BE49-F238E27FC236}">
                      <a16:creationId xmlns:a16="http://schemas.microsoft.com/office/drawing/2014/main" id="{5AFD01A8-B831-1F49-9F62-25DE181F04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7757" y="6963014"/>
                  <a:ext cx="45606" cy="76652"/>
                </a:xfrm>
                <a:custGeom>
                  <a:avLst/>
                  <a:gdLst>
                    <a:gd name="T0" fmla="*/ 6 w 6"/>
                    <a:gd name="T1" fmla="*/ 2 h 9"/>
                    <a:gd name="T2" fmla="*/ 6 w 6"/>
                    <a:gd name="T3" fmla="*/ 4 h 9"/>
                    <a:gd name="T4" fmla="*/ 5 w 6"/>
                    <a:gd name="T5" fmla="*/ 9 h 9"/>
                    <a:gd name="T6" fmla="*/ 0 w 6"/>
                    <a:gd name="T7" fmla="*/ 3 h 9"/>
                    <a:gd name="T8" fmla="*/ 3 w 6"/>
                    <a:gd name="T9" fmla="*/ 3 h 9"/>
                    <a:gd name="T10" fmla="*/ 6 w 6"/>
                    <a:gd name="T11" fmla="*/ 2 h 9"/>
                    <a:gd name="T12" fmla="*/ 6 w 6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9">
                      <a:moveTo>
                        <a:pt x="6" y="2"/>
                      </a:moveTo>
                      <a:cubicBezTo>
                        <a:pt x="6" y="1"/>
                        <a:pt x="6" y="4"/>
                        <a:pt x="6" y="4"/>
                      </a:cubicBezTo>
                      <a:cubicBezTo>
                        <a:pt x="6" y="6"/>
                        <a:pt x="6" y="8"/>
                        <a:pt x="5" y="9"/>
                      </a:cubicBezTo>
                      <a:cubicBezTo>
                        <a:pt x="5" y="9"/>
                        <a:pt x="0" y="5"/>
                        <a:pt x="0" y="3"/>
                      </a:cubicBezTo>
                      <a:cubicBezTo>
                        <a:pt x="0" y="3"/>
                        <a:pt x="2" y="2"/>
                        <a:pt x="3" y="3"/>
                      </a:cubicBezTo>
                      <a:cubicBezTo>
                        <a:pt x="4" y="4"/>
                        <a:pt x="5" y="4"/>
                        <a:pt x="6" y="2"/>
                      </a:cubicBezTo>
                      <a:cubicBezTo>
                        <a:pt x="6" y="0"/>
                        <a:pt x="6" y="3"/>
                        <a:pt x="6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53" name="Freeform 503">
                  <a:extLst>
                    <a:ext uri="{FF2B5EF4-FFF2-40B4-BE49-F238E27FC236}">
                      <a16:creationId xmlns:a16="http://schemas.microsoft.com/office/drawing/2014/main" id="{EBFD1651-CE48-AA44-828D-2FE5B42A2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1421" y="6980048"/>
                  <a:ext cx="64385" cy="68133"/>
                </a:xfrm>
                <a:custGeom>
                  <a:avLst/>
                  <a:gdLst>
                    <a:gd name="T0" fmla="*/ 6 w 8"/>
                    <a:gd name="T1" fmla="*/ 7 h 8"/>
                    <a:gd name="T2" fmla="*/ 1 w 8"/>
                    <a:gd name="T3" fmla="*/ 4 h 8"/>
                    <a:gd name="T4" fmla="*/ 6 w 8"/>
                    <a:gd name="T5" fmla="*/ 7 h 8"/>
                    <a:gd name="T6" fmla="*/ 6 w 8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6" y="7"/>
                      </a:moveTo>
                      <a:cubicBezTo>
                        <a:pt x="5" y="8"/>
                        <a:pt x="0" y="5"/>
                        <a:pt x="1" y="4"/>
                      </a:cubicBezTo>
                      <a:cubicBezTo>
                        <a:pt x="3" y="0"/>
                        <a:pt x="8" y="5"/>
                        <a:pt x="6" y="7"/>
                      </a:cubicBezTo>
                      <a:cubicBezTo>
                        <a:pt x="5" y="8"/>
                        <a:pt x="7" y="6"/>
                        <a:pt x="6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54" name="Freeform 504">
                  <a:extLst>
                    <a:ext uri="{FF2B5EF4-FFF2-40B4-BE49-F238E27FC236}">
                      <a16:creationId xmlns:a16="http://schemas.microsoft.com/office/drawing/2014/main" id="{F0B7E813-0AEA-984B-9C0E-C85434CF32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9729" y="7840248"/>
                  <a:ext cx="37559" cy="31230"/>
                </a:xfrm>
                <a:custGeom>
                  <a:avLst/>
                  <a:gdLst>
                    <a:gd name="T0" fmla="*/ 4 w 5"/>
                    <a:gd name="T1" fmla="*/ 2 h 4"/>
                    <a:gd name="T2" fmla="*/ 3 w 5"/>
                    <a:gd name="T3" fmla="*/ 3 h 4"/>
                    <a:gd name="T4" fmla="*/ 0 w 5"/>
                    <a:gd name="T5" fmla="*/ 2 h 4"/>
                    <a:gd name="T6" fmla="*/ 4 w 5"/>
                    <a:gd name="T7" fmla="*/ 0 h 4"/>
                    <a:gd name="T8" fmla="*/ 4 w 5"/>
                    <a:gd name="T9" fmla="*/ 2 h 4"/>
                    <a:gd name="T10" fmla="*/ 4 w 5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4">
                      <a:moveTo>
                        <a:pt x="4" y="2"/>
                      </a:moveTo>
                      <a:cubicBezTo>
                        <a:pt x="5" y="1"/>
                        <a:pt x="4" y="4"/>
                        <a:pt x="3" y="3"/>
                      </a:cubicBezTo>
                      <a:cubicBezTo>
                        <a:pt x="3" y="3"/>
                        <a:pt x="0" y="2"/>
                        <a:pt x="0" y="2"/>
                      </a:cubicBezTo>
                      <a:cubicBezTo>
                        <a:pt x="0" y="2"/>
                        <a:pt x="3" y="0"/>
                        <a:pt x="4" y="0"/>
                      </a:cubicBezTo>
                      <a:cubicBezTo>
                        <a:pt x="4" y="0"/>
                        <a:pt x="3" y="2"/>
                        <a:pt x="4" y="2"/>
                      </a:cubicBezTo>
                      <a:cubicBezTo>
                        <a:pt x="5" y="1"/>
                        <a:pt x="3" y="2"/>
                        <a:pt x="4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55" name="Freeform 505">
                  <a:extLst>
                    <a:ext uri="{FF2B5EF4-FFF2-40B4-BE49-F238E27FC236}">
                      <a16:creationId xmlns:a16="http://schemas.microsoft.com/office/drawing/2014/main" id="{5DFCF50D-B356-7C45-9DB3-E234F240B2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3409" y="6821068"/>
                  <a:ext cx="48288" cy="51099"/>
                </a:xfrm>
                <a:custGeom>
                  <a:avLst/>
                  <a:gdLst>
                    <a:gd name="T0" fmla="*/ 5 w 6"/>
                    <a:gd name="T1" fmla="*/ 1 h 6"/>
                    <a:gd name="T2" fmla="*/ 4 w 6"/>
                    <a:gd name="T3" fmla="*/ 5 h 6"/>
                    <a:gd name="T4" fmla="*/ 1 w 6"/>
                    <a:gd name="T5" fmla="*/ 5 h 6"/>
                    <a:gd name="T6" fmla="*/ 5 w 6"/>
                    <a:gd name="T7" fmla="*/ 1 h 6"/>
                    <a:gd name="T8" fmla="*/ 5 w 6"/>
                    <a:gd name="T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1"/>
                      </a:moveTo>
                      <a:cubicBezTo>
                        <a:pt x="6" y="2"/>
                        <a:pt x="4" y="3"/>
                        <a:pt x="4" y="5"/>
                      </a:cubicBezTo>
                      <a:cubicBezTo>
                        <a:pt x="3" y="6"/>
                        <a:pt x="2" y="6"/>
                        <a:pt x="1" y="5"/>
                      </a:cubicBezTo>
                      <a:cubicBezTo>
                        <a:pt x="0" y="4"/>
                        <a:pt x="5" y="0"/>
                        <a:pt x="5" y="1"/>
                      </a:cubicBezTo>
                      <a:cubicBezTo>
                        <a:pt x="6" y="2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56" name="Freeform 506">
                  <a:extLst>
                    <a:ext uri="{FF2B5EF4-FFF2-40B4-BE49-F238E27FC236}">
                      <a16:creationId xmlns:a16="http://schemas.microsoft.com/office/drawing/2014/main" id="{93D73434-C1A4-624B-8D7D-6556A9278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7559" y="6880685"/>
                  <a:ext cx="24144" cy="25550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2 h 3"/>
                    <a:gd name="T4" fmla="*/ 2 w 3"/>
                    <a:gd name="T5" fmla="*/ 3 h 3"/>
                    <a:gd name="T6" fmla="*/ 3 w 3"/>
                    <a:gd name="T7" fmla="*/ 1 h 3"/>
                    <a:gd name="T8" fmla="*/ 3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3" y="3"/>
                        <a:pt x="3" y="0"/>
                        <a:pt x="3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57" name="Freeform 507">
                  <a:extLst>
                    <a:ext uri="{FF2B5EF4-FFF2-40B4-BE49-F238E27FC236}">
                      <a16:creationId xmlns:a16="http://schemas.microsoft.com/office/drawing/2014/main" id="{CB983327-DAFC-AF47-82DD-9D45F221C2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702" y="6906238"/>
                  <a:ext cx="13414" cy="8516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58" name="Freeform 508">
                  <a:extLst>
                    <a:ext uri="{FF2B5EF4-FFF2-40B4-BE49-F238E27FC236}">
                      <a16:creationId xmlns:a16="http://schemas.microsoft.com/office/drawing/2014/main" id="{02C1E646-2AE5-EC4B-BA84-B9BFF3F7B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702" y="6928949"/>
                  <a:ext cx="8048" cy="17034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59" name="Freeform 509">
                  <a:extLst>
                    <a:ext uri="{FF2B5EF4-FFF2-40B4-BE49-F238E27FC236}">
                      <a16:creationId xmlns:a16="http://schemas.microsoft.com/office/drawing/2014/main" id="{A5541E8A-0D70-174A-83B5-D10E26641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702" y="6945981"/>
                  <a:ext cx="13414" cy="8516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60" name="Freeform 510">
                  <a:extLst>
                    <a:ext uri="{FF2B5EF4-FFF2-40B4-BE49-F238E27FC236}">
                      <a16:creationId xmlns:a16="http://schemas.microsoft.com/office/drawing/2014/main" id="{7088CE4E-A3D1-044F-A8D4-928434E92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3406" y="7070893"/>
                  <a:ext cx="8048" cy="17034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61" name="Freeform 511">
                  <a:extLst>
                    <a:ext uri="{FF2B5EF4-FFF2-40B4-BE49-F238E27FC236}">
                      <a16:creationId xmlns:a16="http://schemas.microsoft.com/office/drawing/2014/main" id="{873B4073-075A-3644-B30F-42ED2A8EC1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1448" y="6696156"/>
                  <a:ext cx="16097" cy="34068"/>
                </a:xfrm>
                <a:custGeom>
                  <a:avLst/>
                  <a:gdLst>
                    <a:gd name="T0" fmla="*/ 1 w 2"/>
                    <a:gd name="T1" fmla="*/ 4 h 4"/>
                    <a:gd name="T2" fmla="*/ 2 w 2"/>
                    <a:gd name="T3" fmla="*/ 1 h 4"/>
                    <a:gd name="T4" fmla="*/ 1 w 2"/>
                    <a:gd name="T5" fmla="*/ 4 h 4"/>
                    <a:gd name="T6" fmla="*/ 1 w 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0" y="3"/>
                        <a:pt x="0" y="1"/>
                        <a:pt x="2" y="1"/>
                      </a:cubicBezTo>
                      <a:cubicBezTo>
                        <a:pt x="2" y="0"/>
                        <a:pt x="2" y="4"/>
                        <a:pt x="1" y="4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62" name="Rectangle 613">
                  <a:extLst>
                    <a:ext uri="{FF2B5EF4-FFF2-40B4-BE49-F238E27FC236}">
                      <a16:creationId xmlns:a16="http://schemas.microsoft.com/office/drawing/2014/main" id="{AD7EA0F5-E98D-ED4D-9DD5-7C7BC4E53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3599" y="6170950"/>
                  <a:ext cx="2684" cy="2841"/>
                </a:xfrm>
                <a:prstGeom prst="rect">
                  <a:avLst/>
                </a:pr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63" name="Freeform 645">
                  <a:extLst>
                    <a:ext uri="{FF2B5EF4-FFF2-40B4-BE49-F238E27FC236}">
                      <a16:creationId xmlns:a16="http://schemas.microsoft.com/office/drawing/2014/main" id="{B1EB20F6-95BD-6B4E-B9EA-892392EC9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364" y="7255426"/>
                  <a:ext cx="244133" cy="141949"/>
                </a:xfrm>
                <a:custGeom>
                  <a:avLst/>
                  <a:gdLst>
                    <a:gd name="T0" fmla="*/ 10 w 31"/>
                    <a:gd name="T1" fmla="*/ 17 h 17"/>
                    <a:gd name="T2" fmla="*/ 13 w 31"/>
                    <a:gd name="T3" fmla="*/ 14 h 17"/>
                    <a:gd name="T4" fmla="*/ 18 w 31"/>
                    <a:gd name="T5" fmla="*/ 16 h 17"/>
                    <a:gd name="T6" fmla="*/ 21 w 31"/>
                    <a:gd name="T7" fmla="*/ 16 h 17"/>
                    <a:gd name="T8" fmla="*/ 23 w 31"/>
                    <a:gd name="T9" fmla="*/ 15 h 17"/>
                    <a:gd name="T10" fmla="*/ 29 w 31"/>
                    <a:gd name="T11" fmla="*/ 11 h 17"/>
                    <a:gd name="T12" fmla="*/ 27 w 31"/>
                    <a:gd name="T13" fmla="*/ 7 h 17"/>
                    <a:gd name="T14" fmla="*/ 21 w 31"/>
                    <a:gd name="T15" fmla="*/ 5 h 17"/>
                    <a:gd name="T16" fmla="*/ 17 w 31"/>
                    <a:gd name="T17" fmla="*/ 3 h 17"/>
                    <a:gd name="T18" fmla="*/ 13 w 31"/>
                    <a:gd name="T19" fmla="*/ 0 h 17"/>
                    <a:gd name="T20" fmla="*/ 11 w 31"/>
                    <a:gd name="T21" fmla="*/ 2 h 17"/>
                    <a:gd name="T22" fmla="*/ 8 w 31"/>
                    <a:gd name="T23" fmla="*/ 2 h 17"/>
                    <a:gd name="T24" fmla="*/ 0 w 31"/>
                    <a:gd name="T25" fmla="*/ 6 h 17"/>
                    <a:gd name="T26" fmla="*/ 2 w 31"/>
                    <a:gd name="T27" fmla="*/ 10 h 17"/>
                    <a:gd name="T28" fmla="*/ 4 w 31"/>
                    <a:gd name="T29" fmla="*/ 13 h 17"/>
                    <a:gd name="T30" fmla="*/ 10 w 31"/>
                    <a:gd name="T31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" h="17">
                      <a:moveTo>
                        <a:pt x="10" y="17"/>
                      </a:moveTo>
                      <a:cubicBezTo>
                        <a:pt x="12" y="17"/>
                        <a:pt x="11" y="14"/>
                        <a:pt x="13" y="14"/>
                      </a:cubicBezTo>
                      <a:cubicBezTo>
                        <a:pt x="15" y="14"/>
                        <a:pt x="16" y="16"/>
                        <a:pt x="18" y="16"/>
                      </a:cubicBezTo>
                      <a:cubicBezTo>
                        <a:pt x="19" y="16"/>
                        <a:pt x="20" y="16"/>
                        <a:pt x="21" y="16"/>
                      </a:cubicBezTo>
                      <a:cubicBezTo>
                        <a:pt x="22" y="16"/>
                        <a:pt x="23" y="15"/>
                        <a:pt x="23" y="15"/>
                      </a:cubicBezTo>
                      <a:cubicBezTo>
                        <a:pt x="26" y="14"/>
                        <a:pt x="27" y="13"/>
                        <a:pt x="29" y="11"/>
                      </a:cubicBezTo>
                      <a:cubicBezTo>
                        <a:pt x="31" y="9"/>
                        <a:pt x="29" y="8"/>
                        <a:pt x="27" y="7"/>
                      </a:cubicBezTo>
                      <a:cubicBezTo>
                        <a:pt x="25" y="6"/>
                        <a:pt x="22" y="3"/>
                        <a:pt x="21" y="5"/>
                      </a:cubicBezTo>
                      <a:cubicBezTo>
                        <a:pt x="19" y="8"/>
                        <a:pt x="18" y="4"/>
                        <a:pt x="17" y="3"/>
                      </a:cubicBezTo>
                      <a:cubicBezTo>
                        <a:pt x="16" y="2"/>
                        <a:pt x="13" y="3"/>
                        <a:pt x="13" y="0"/>
                      </a:cubicBezTo>
                      <a:cubicBezTo>
                        <a:pt x="13" y="1"/>
                        <a:pt x="12" y="3"/>
                        <a:pt x="11" y="2"/>
                      </a:cubicBezTo>
                      <a:cubicBezTo>
                        <a:pt x="9" y="0"/>
                        <a:pt x="9" y="0"/>
                        <a:pt x="8" y="2"/>
                      </a:cubicBezTo>
                      <a:cubicBezTo>
                        <a:pt x="7" y="3"/>
                        <a:pt x="0" y="5"/>
                        <a:pt x="0" y="6"/>
                      </a:cubicBezTo>
                      <a:cubicBezTo>
                        <a:pt x="0" y="6"/>
                        <a:pt x="1" y="9"/>
                        <a:pt x="2" y="10"/>
                      </a:cubicBezTo>
                      <a:cubicBezTo>
                        <a:pt x="2" y="11"/>
                        <a:pt x="3" y="12"/>
                        <a:pt x="4" y="13"/>
                      </a:cubicBezTo>
                      <a:cubicBezTo>
                        <a:pt x="6" y="14"/>
                        <a:pt x="8" y="17"/>
                        <a:pt x="10" y="1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64" name="Freeform 646">
                  <a:extLst>
                    <a:ext uri="{FF2B5EF4-FFF2-40B4-BE49-F238E27FC236}">
                      <a16:creationId xmlns:a16="http://schemas.microsoft.com/office/drawing/2014/main" id="{27DD85C7-2C55-A54D-927D-50446A363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3371" y="7371822"/>
                  <a:ext cx="292418" cy="133431"/>
                </a:xfrm>
                <a:custGeom>
                  <a:avLst/>
                  <a:gdLst>
                    <a:gd name="T0" fmla="*/ 32 w 37"/>
                    <a:gd name="T1" fmla="*/ 2 h 16"/>
                    <a:gd name="T2" fmla="*/ 27 w 37"/>
                    <a:gd name="T3" fmla="*/ 0 h 16"/>
                    <a:gd name="T4" fmla="*/ 24 w 37"/>
                    <a:gd name="T5" fmla="*/ 3 h 16"/>
                    <a:gd name="T6" fmla="*/ 20 w 37"/>
                    <a:gd name="T7" fmla="*/ 3 h 16"/>
                    <a:gd name="T8" fmla="*/ 17 w 37"/>
                    <a:gd name="T9" fmla="*/ 7 h 16"/>
                    <a:gd name="T10" fmla="*/ 16 w 37"/>
                    <a:gd name="T11" fmla="*/ 9 h 16"/>
                    <a:gd name="T12" fmla="*/ 13 w 37"/>
                    <a:gd name="T13" fmla="*/ 9 h 16"/>
                    <a:gd name="T14" fmla="*/ 9 w 37"/>
                    <a:gd name="T15" fmla="*/ 10 h 16"/>
                    <a:gd name="T16" fmla="*/ 5 w 37"/>
                    <a:gd name="T17" fmla="*/ 11 h 16"/>
                    <a:gd name="T18" fmla="*/ 0 w 37"/>
                    <a:gd name="T19" fmla="*/ 9 h 16"/>
                    <a:gd name="T20" fmla="*/ 4 w 37"/>
                    <a:gd name="T21" fmla="*/ 13 h 16"/>
                    <a:gd name="T22" fmla="*/ 6 w 37"/>
                    <a:gd name="T23" fmla="*/ 13 h 16"/>
                    <a:gd name="T24" fmla="*/ 8 w 37"/>
                    <a:gd name="T25" fmla="*/ 14 h 16"/>
                    <a:gd name="T26" fmla="*/ 12 w 37"/>
                    <a:gd name="T27" fmla="*/ 13 h 16"/>
                    <a:gd name="T28" fmla="*/ 15 w 37"/>
                    <a:gd name="T29" fmla="*/ 15 h 16"/>
                    <a:gd name="T30" fmla="*/ 22 w 37"/>
                    <a:gd name="T31" fmla="*/ 16 h 16"/>
                    <a:gd name="T32" fmla="*/ 29 w 37"/>
                    <a:gd name="T33" fmla="*/ 14 h 16"/>
                    <a:gd name="T34" fmla="*/ 33 w 37"/>
                    <a:gd name="T35" fmla="*/ 12 h 16"/>
                    <a:gd name="T36" fmla="*/ 34 w 37"/>
                    <a:gd name="T37" fmla="*/ 9 h 16"/>
                    <a:gd name="T38" fmla="*/ 36 w 37"/>
                    <a:gd name="T39" fmla="*/ 8 h 16"/>
                    <a:gd name="T40" fmla="*/ 36 w 37"/>
                    <a:gd name="T41" fmla="*/ 2 h 16"/>
                    <a:gd name="T42" fmla="*/ 32 w 37"/>
                    <a:gd name="T43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32" y="2"/>
                      </a:moveTo>
                      <a:cubicBezTo>
                        <a:pt x="30" y="2"/>
                        <a:pt x="28" y="0"/>
                        <a:pt x="27" y="0"/>
                      </a:cubicBezTo>
                      <a:cubicBezTo>
                        <a:pt x="25" y="0"/>
                        <a:pt x="26" y="3"/>
                        <a:pt x="24" y="3"/>
                      </a:cubicBezTo>
                      <a:cubicBezTo>
                        <a:pt x="22" y="3"/>
                        <a:pt x="22" y="2"/>
                        <a:pt x="20" y="3"/>
                      </a:cubicBezTo>
                      <a:cubicBezTo>
                        <a:pt x="20" y="3"/>
                        <a:pt x="16" y="6"/>
                        <a:pt x="17" y="7"/>
                      </a:cubicBezTo>
                      <a:cubicBezTo>
                        <a:pt x="17" y="8"/>
                        <a:pt x="19" y="10"/>
                        <a:pt x="16" y="9"/>
                      </a:cubicBezTo>
                      <a:cubicBezTo>
                        <a:pt x="15" y="9"/>
                        <a:pt x="14" y="8"/>
                        <a:pt x="13" y="9"/>
                      </a:cubicBezTo>
                      <a:cubicBezTo>
                        <a:pt x="12" y="9"/>
                        <a:pt x="10" y="10"/>
                        <a:pt x="9" y="10"/>
                      </a:cubicBezTo>
                      <a:cubicBezTo>
                        <a:pt x="7" y="10"/>
                        <a:pt x="6" y="8"/>
                        <a:pt x="5" y="11"/>
                      </a:cubicBezTo>
                      <a:cubicBezTo>
                        <a:pt x="5" y="11"/>
                        <a:pt x="1" y="9"/>
                        <a:pt x="0" y="9"/>
                      </a:cubicBezTo>
                      <a:cubicBezTo>
                        <a:pt x="0" y="11"/>
                        <a:pt x="1" y="12"/>
                        <a:pt x="4" y="13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7" y="13"/>
                        <a:pt x="7" y="15"/>
                        <a:pt x="8" y="14"/>
                      </a:cubicBezTo>
                      <a:cubicBezTo>
                        <a:pt x="10" y="13"/>
                        <a:pt x="10" y="13"/>
                        <a:pt x="12" y="13"/>
                      </a:cubicBezTo>
                      <a:cubicBezTo>
                        <a:pt x="14" y="13"/>
                        <a:pt x="13" y="14"/>
                        <a:pt x="15" y="15"/>
                      </a:cubicBezTo>
                      <a:cubicBezTo>
                        <a:pt x="17" y="16"/>
                        <a:pt x="20" y="16"/>
                        <a:pt x="22" y="16"/>
                      </a:cubicBezTo>
                      <a:cubicBezTo>
                        <a:pt x="25" y="16"/>
                        <a:pt x="26" y="14"/>
                        <a:pt x="29" y="14"/>
                      </a:cubicBezTo>
                      <a:cubicBezTo>
                        <a:pt x="31" y="14"/>
                        <a:pt x="33" y="13"/>
                        <a:pt x="33" y="12"/>
                      </a:cubicBezTo>
                      <a:cubicBezTo>
                        <a:pt x="34" y="11"/>
                        <a:pt x="34" y="10"/>
                        <a:pt x="34" y="9"/>
                      </a:cubicBezTo>
                      <a:cubicBezTo>
                        <a:pt x="34" y="7"/>
                        <a:pt x="35" y="9"/>
                        <a:pt x="36" y="8"/>
                      </a:cubicBezTo>
                      <a:cubicBezTo>
                        <a:pt x="37" y="6"/>
                        <a:pt x="36" y="3"/>
                        <a:pt x="36" y="2"/>
                      </a:cubicBezTo>
                      <a:cubicBezTo>
                        <a:pt x="34" y="2"/>
                        <a:pt x="33" y="2"/>
                        <a:pt x="32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65" name="Freeform 647">
                  <a:extLst>
                    <a:ext uri="{FF2B5EF4-FFF2-40B4-BE49-F238E27FC236}">
                      <a16:creationId xmlns:a16="http://schemas.microsoft.com/office/drawing/2014/main" id="{5F5B1520-6587-5F46-A890-EC819DC7D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1425" y="7471185"/>
                  <a:ext cx="448020" cy="459908"/>
                </a:xfrm>
                <a:custGeom>
                  <a:avLst/>
                  <a:gdLst>
                    <a:gd name="T0" fmla="*/ 37 w 57"/>
                    <a:gd name="T1" fmla="*/ 10 h 55"/>
                    <a:gd name="T2" fmla="*/ 41 w 57"/>
                    <a:gd name="T3" fmla="*/ 9 h 55"/>
                    <a:gd name="T4" fmla="*/ 43 w 57"/>
                    <a:gd name="T5" fmla="*/ 6 h 55"/>
                    <a:gd name="T6" fmla="*/ 45 w 57"/>
                    <a:gd name="T7" fmla="*/ 4 h 55"/>
                    <a:gd name="T8" fmla="*/ 45 w 57"/>
                    <a:gd name="T9" fmla="*/ 1 h 55"/>
                    <a:gd name="T10" fmla="*/ 41 w 57"/>
                    <a:gd name="T11" fmla="*/ 2 h 55"/>
                    <a:gd name="T12" fmla="*/ 36 w 57"/>
                    <a:gd name="T13" fmla="*/ 4 h 55"/>
                    <a:gd name="T14" fmla="*/ 27 w 57"/>
                    <a:gd name="T15" fmla="*/ 1 h 55"/>
                    <a:gd name="T16" fmla="*/ 22 w 57"/>
                    <a:gd name="T17" fmla="*/ 1 h 55"/>
                    <a:gd name="T18" fmla="*/ 19 w 57"/>
                    <a:gd name="T19" fmla="*/ 1 h 55"/>
                    <a:gd name="T20" fmla="*/ 18 w 57"/>
                    <a:gd name="T21" fmla="*/ 3 h 55"/>
                    <a:gd name="T22" fmla="*/ 17 w 57"/>
                    <a:gd name="T23" fmla="*/ 4 h 55"/>
                    <a:gd name="T24" fmla="*/ 15 w 57"/>
                    <a:gd name="T25" fmla="*/ 5 h 55"/>
                    <a:gd name="T26" fmla="*/ 13 w 57"/>
                    <a:gd name="T27" fmla="*/ 5 h 55"/>
                    <a:gd name="T28" fmla="*/ 12 w 57"/>
                    <a:gd name="T29" fmla="*/ 4 h 55"/>
                    <a:gd name="T30" fmla="*/ 11 w 57"/>
                    <a:gd name="T31" fmla="*/ 8 h 55"/>
                    <a:gd name="T32" fmla="*/ 9 w 57"/>
                    <a:gd name="T33" fmla="*/ 5 h 55"/>
                    <a:gd name="T34" fmla="*/ 5 w 57"/>
                    <a:gd name="T35" fmla="*/ 7 h 55"/>
                    <a:gd name="T36" fmla="*/ 0 w 57"/>
                    <a:gd name="T37" fmla="*/ 7 h 55"/>
                    <a:gd name="T38" fmla="*/ 1 w 57"/>
                    <a:gd name="T39" fmla="*/ 10 h 55"/>
                    <a:gd name="T40" fmla="*/ 0 w 57"/>
                    <a:gd name="T41" fmla="*/ 14 h 55"/>
                    <a:gd name="T42" fmla="*/ 2 w 57"/>
                    <a:gd name="T43" fmla="*/ 18 h 55"/>
                    <a:gd name="T44" fmla="*/ 4 w 57"/>
                    <a:gd name="T45" fmla="*/ 21 h 55"/>
                    <a:gd name="T46" fmla="*/ 12 w 57"/>
                    <a:gd name="T47" fmla="*/ 17 h 55"/>
                    <a:gd name="T48" fmla="*/ 15 w 57"/>
                    <a:gd name="T49" fmla="*/ 19 h 55"/>
                    <a:gd name="T50" fmla="*/ 17 w 57"/>
                    <a:gd name="T51" fmla="*/ 22 h 55"/>
                    <a:gd name="T52" fmla="*/ 18 w 57"/>
                    <a:gd name="T53" fmla="*/ 25 h 55"/>
                    <a:gd name="T54" fmla="*/ 21 w 57"/>
                    <a:gd name="T55" fmla="*/ 28 h 55"/>
                    <a:gd name="T56" fmla="*/ 28 w 57"/>
                    <a:gd name="T57" fmla="*/ 33 h 55"/>
                    <a:gd name="T58" fmla="*/ 33 w 57"/>
                    <a:gd name="T59" fmla="*/ 36 h 55"/>
                    <a:gd name="T60" fmla="*/ 42 w 57"/>
                    <a:gd name="T61" fmla="*/ 42 h 55"/>
                    <a:gd name="T62" fmla="*/ 45 w 57"/>
                    <a:gd name="T63" fmla="*/ 48 h 55"/>
                    <a:gd name="T64" fmla="*/ 43 w 57"/>
                    <a:gd name="T65" fmla="*/ 55 h 55"/>
                    <a:gd name="T66" fmla="*/ 49 w 57"/>
                    <a:gd name="T67" fmla="*/ 48 h 55"/>
                    <a:gd name="T68" fmla="*/ 47 w 57"/>
                    <a:gd name="T69" fmla="*/ 45 h 55"/>
                    <a:gd name="T70" fmla="*/ 50 w 57"/>
                    <a:gd name="T71" fmla="*/ 40 h 55"/>
                    <a:gd name="T72" fmla="*/ 53 w 57"/>
                    <a:gd name="T73" fmla="*/ 41 h 55"/>
                    <a:gd name="T74" fmla="*/ 55 w 57"/>
                    <a:gd name="T75" fmla="*/ 44 h 55"/>
                    <a:gd name="T76" fmla="*/ 53 w 57"/>
                    <a:gd name="T77" fmla="*/ 39 h 55"/>
                    <a:gd name="T78" fmla="*/ 44 w 57"/>
                    <a:gd name="T79" fmla="*/ 35 h 55"/>
                    <a:gd name="T80" fmla="*/ 44 w 57"/>
                    <a:gd name="T81" fmla="*/ 32 h 55"/>
                    <a:gd name="T82" fmla="*/ 39 w 57"/>
                    <a:gd name="T83" fmla="*/ 31 h 55"/>
                    <a:gd name="T84" fmla="*/ 35 w 57"/>
                    <a:gd name="T85" fmla="*/ 26 h 55"/>
                    <a:gd name="T86" fmla="*/ 32 w 57"/>
                    <a:gd name="T87" fmla="*/ 21 h 55"/>
                    <a:gd name="T88" fmla="*/ 27 w 57"/>
                    <a:gd name="T89" fmla="*/ 17 h 55"/>
                    <a:gd name="T90" fmla="*/ 27 w 57"/>
                    <a:gd name="T91" fmla="*/ 15 h 55"/>
                    <a:gd name="T92" fmla="*/ 28 w 57"/>
                    <a:gd name="T93" fmla="*/ 12 h 55"/>
                    <a:gd name="T94" fmla="*/ 30 w 57"/>
                    <a:gd name="T95" fmla="*/ 9 h 55"/>
                    <a:gd name="T96" fmla="*/ 32 w 57"/>
                    <a:gd name="T97" fmla="*/ 8 h 55"/>
                    <a:gd name="T98" fmla="*/ 34 w 57"/>
                    <a:gd name="T99" fmla="*/ 10 h 55"/>
                    <a:gd name="T100" fmla="*/ 37 w 57"/>
                    <a:gd name="T101" fmla="*/ 10 h 55"/>
                    <a:gd name="T102" fmla="*/ 37 w 57"/>
                    <a:gd name="T103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7" h="55">
                      <a:moveTo>
                        <a:pt x="37" y="10"/>
                      </a:moveTo>
                      <a:cubicBezTo>
                        <a:pt x="38" y="9"/>
                        <a:pt x="40" y="10"/>
                        <a:pt x="41" y="9"/>
                      </a:cubicBezTo>
                      <a:cubicBezTo>
                        <a:pt x="43" y="8"/>
                        <a:pt x="42" y="7"/>
                        <a:pt x="43" y="6"/>
                      </a:cubicBezTo>
                      <a:cubicBezTo>
                        <a:pt x="43" y="5"/>
                        <a:pt x="44" y="4"/>
                        <a:pt x="45" y="4"/>
                      </a:cubicBezTo>
                      <a:cubicBezTo>
                        <a:pt x="46" y="3"/>
                        <a:pt x="45" y="3"/>
                        <a:pt x="45" y="1"/>
                      </a:cubicBezTo>
                      <a:cubicBezTo>
                        <a:pt x="44" y="2"/>
                        <a:pt x="43" y="2"/>
                        <a:pt x="41" y="2"/>
                      </a:cubicBezTo>
                      <a:cubicBezTo>
                        <a:pt x="39" y="2"/>
                        <a:pt x="37" y="5"/>
                        <a:pt x="36" y="4"/>
                      </a:cubicBezTo>
                      <a:cubicBezTo>
                        <a:pt x="33" y="3"/>
                        <a:pt x="28" y="4"/>
                        <a:pt x="27" y="1"/>
                      </a:cubicBezTo>
                      <a:cubicBezTo>
                        <a:pt x="26" y="0"/>
                        <a:pt x="23" y="1"/>
                        <a:pt x="22" y="1"/>
                      </a:cubicBezTo>
                      <a:cubicBezTo>
                        <a:pt x="20" y="3"/>
                        <a:pt x="20" y="1"/>
                        <a:pt x="19" y="1"/>
                      </a:cubicBezTo>
                      <a:cubicBezTo>
                        <a:pt x="18" y="1"/>
                        <a:pt x="18" y="3"/>
                        <a:pt x="18" y="3"/>
                      </a:cubicBezTo>
                      <a:cubicBezTo>
                        <a:pt x="18" y="3"/>
                        <a:pt x="17" y="4"/>
                        <a:pt x="17" y="4"/>
                      </a:cubicBezTo>
                      <a:cubicBezTo>
                        <a:pt x="17" y="5"/>
                        <a:pt x="16" y="5"/>
                        <a:pt x="15" y="5"/>
                      </a:cubicBezTo>
                      <a:cubicBezTo>
                        <a:pt x="15" y="5"/>
                        <a:pt x="14" y="5"/>
                        <a:pt x="13" y="5"/>
                      </a:cubicBezTo>
                      <a:cubicBezTo>
                        <a:pt x="13" y="5"/>
                        <a:pt x="13" y="5"/>
                        <a:pt x="12" y="4"/>
                      </a:cubicBezTo>
                      <a:cubicBezTo>
                        <a:pt x="12" y="4"/>
                        <a:pt x="11" y="7"/>
                        <a:pt x="11" y="8"/>
                      </a:cubicBezTo>
                      <a:cubicBezTo>
                        <a:pt x="11" y="9"/>
                        <a:pt x="9" y="6"/>
                        <a:pt x="9" y="5"/>
                      </a:cubicBezTo>
                      <a:cubicBezTo>
                        <a:pt x="7" y="4"/>
                        <a:pt x="6" y="7"/>
                        <a:pt x="5" y="7"/>
                      </a:cubicBezTo>
                      <a:cubicBezTo>
                        <a:pt x="3" y="7"/>
                        <a:pt x="1" y="7"/>
                        <a:pt x="0" y="7"/>
                      </a:cubicBezTo>
                      <a:cubicBezTo>
                        <a:pt x="0" y="8"/>
                        <a:pt x="1" y="9"/>
                        <a:pt x="1" y="10"/>
                      </a:cubicBezTo>
                      <a:cubicBezTo>
                        <a:pt x="1" y="12"/>
                        <a:pt x="0" y="12"/>
                        <a:pt x="0" y="14"/>
                      </a:cubicBezTo>
                      <a:cubicBezTo>
                        <a:pt x="0" y="15"/>
                        <a:pt x="0" y="18"/>
                        <a:pt x="2" y="18"/>
                      </a:cubicBezTo>
                      <a:cubicBezTo>
                        <a:pt x="3" y="19"/>
                        <a:pt x="4" y="18"/>
                        <a:pt x="4" y="21"/>
                      </a:cubicBezTo>
                      <a:cubicBezTo>
                        <a:pt x="6" y="20"/>
                        <a:pt x="10" y="16"/>
                        <a:pt x="12" y="17"/>
                      </a:cubicBezTo>
                      <a:cubicBezTo>
                        <a:pt x="13" y="18"/>
                        <a:pt x="14" y="19"/>
                        <a:pt x="15" y="19"/>
                      </a:cubicBezTo>
                      <a:cubicBezTo>
                        <a:pt x="16" y="19"/>
                        <a:pt x="17" y="21"/>
                        <a:pt x="17" y="22"/>
                      </a:cubicBezTo>
                      <a:cubicBezTo>
                        <a:pt x="18" y="23"/>
                        <a:pt x="18" y="24"/>
                        <a:pt x="18" y="25"/>
                      </a:cubicBezTo>
                      <a:cubicBezTo>
                        <a:pt x="19" y="26"/>
                        <a:pt x="20" y="27"/>
                        <a:pt x="21" y="28"/>
                      </a:cubicBezTo>
                      <a:cubicBezTo>
                        <a:pt x="23" y="29"/>
                        <a:pt x="25" y="31"/>
                        <a:pt x="28" y="33"/>
                      </a:cubicBezTo>
                      <a:cubicBezTo>
                        <a:pt x="30" y="35"/>
                        <a:pt x="31" y="35"/>
                        <a:pt x="33" y="36"/>
                      </a:cubicBezTo>
                      <a:cubicBezTo>
                        <a:pt x="36" y="38"/>
                        <a:pt x="38" y="41"/>
                        <a:pt x="42" y="42"/>
                      </a:cubicBezTo>
                      <a:cubicBezTo>
                        <a:pt x="44" y="43"/>
                        <a:pt x="44" y="46"/>
                        <a:pt x="45" y="48"/>
                      </a:cubicBezTo>
                      <a:cubicBezTo>
                        <a:pt x="45" y="50"/>
                        <a:pt x="42" y="52"/>
                        <a:pt x="43" y="55"/>
                      </a:cubicBezTo>
                      <a:cubicBezTo>
                        <a:pt x="43" y="54"/>
                        <a:pt x="49" y="49"/>
                        <a:pt x="49" y="48"/>
                      </a:cubicBezTo>
                      <a:cubicBezTo>
                        <a:pt x="50" y="47"/>
                        <a:pt x="47" y="45"/>
                        <a:pt x="47" y="45"/>
                      </a:cubicBezTo>
                      <a:cubicBezTo>
                        <a:pt x="45" y="43"/>
                        <a:pt x="49" y="39"/>
                        <a:pt x="50" y="40"/>
                      </a:cubicBezTo>
                      <a:cubicBezTo>
                        <a:pt x="51" y="41"/>
                        <a:pt x="52" y="41"/>
                        <a:pt x="53" y="41"/>
                      </a:cubicBezTo>
                      <a:cubicBezTo>
                        <a:pt x="54" y="42"/>
                        <a:pt x="54" y="43"/>
                        <a:pt x="55" y="44"/>
                      </a:cubicBezTo>
                      <a:cubicBezTo>
                        <a:pt x="57" y="44"/>
                        <a:pt x="54" y="40"/>
                        <a:pt x="53" y="39"/>
                      </a:cubicBezTo>
                      <a:cubicBezTo>
                        <a:pt x="51" y="37"/>
                        <a:pt x="47" y="37"/>
                        <a:pt x="44" y="35"/>
                      </a:cubicBezTo>
                      <a:cubicBezTo>
                        <a:pt x="43" y="34"/>
                        <a:pt x="46" y="32"/>
                        <a:pt x="44" y="32"/>
                      </a:cubicBezTo>
                      <a:cubicBezTo>
                        <a:pt x="43" y="31"/>
                        <a:pt x="41" y="32"/>
                        <a:pt x="39" y="31"/>
                      </a:cubicBezTo>
                      <a:cubicBezTo>
                        <a:pt x="37" y="30"/>
                        <a:pt x="36" y="28"/>
                        <a:pt x="35" y="26"/>
                      </a:cubicBezTo>
                      <a:cubicBezTo>
                        <a:pt x="34" y="24"/>
                        <a:pt x="34" y="22"/>
                        <a:pt x="32" y="21"/>
                      </a:cubicBezTo>
                      <a:cubicBezTo>
                        <a:pt x="31" y="20"/>
                        <a:pt x="27" y="19"/>
                        <a:pt x="27" y="17"/>
                      </a:cubicBezTo>
                      <a:cubicBezTo>
                        <a:pt x="27" y="16"/>
                        <a:pt x="27" y="15"/>
                        <a:pt x="27" y="15"/>
                      </a:cubicBezTo>
                      <a:cubicBezTo>
                        <a:pt x="28" y="13"/>
                        <a:pt x="28" y="13"/>
                        <a:pt x="28" y="12"/>
                      </a:cubicBezTo>
                      <a:cubicBezTo>
                        <a:pt x="27" y="9"/>
                        <a:pt x="30" y="10"/>
                        <a:pt x="30" y="9"/>
                      </a:cubicBezTo>
                      <a:cubicBezTo>
                        <a:pt x="31" y="8"/>
                        <a:pt x="32" y="8"/>
                        <a:pt x="32" y="8"/>
                      </a:cubicBezTo>
                      <a:cubicBezTo>
                        <a:pt x="34" y="8"/>
                        <a:pt x="34" y="9"/>
                        <a:pt x="34" y="10"/>
                      </a:cubicBezTo>
                      <a:cubicBezTo>
                        <a:pt x="35" y="10"/>
                        <a:pt x="36" y="10"/>
                        <a:pt x="37" y="10"/>
                      </a:cubicBezTo>
                      <a:cubicBezTo>
                        <a:pt x="37" y="9"/>
                        <a:pt x="36" y="10"/>
                        <a:pt x="37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66" name="Freeform 648">
                  <a:extLst>
                    <a:ext uri="{FF2B5EF4-FFF2-40B4-BE49-F238E27FC236}">
                      <a16:creationId xmlns:a16="http://schemas.microsoft.com/office/drawing/2014/main" id="{DC0199EA-6D1A-4F44-AE6C-AB7D73968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1652" y="7496736"/>
                  <a:ext cx="211937" cy="210082"/>
                </a:xfrm>
                <a:custGeom>
                  <a:avLst/>
                  <a:gdLst>
                    <a:gd name="T0" fmla="*/ 12 w 27"/>
                    <a:gd name="T1" fmla="*/ 10 h 25"/>
                    <a:gd name="T2" fmla="*/ 21 w 27"/>
                    <a:gd name="T3" fmla="*/ 9 h 25"/>
                    <a:gd name="T4" fmla="*/ 27 w 27"/>
                    <a:gd name="T5" fmla="*/ 11 h 25"/>
                    <a:gd name="T6" fmla="*/ 25 w 27"/>
                    <a:gd name="T7" fmla="*/ 4 h 25"/>
                    <a:gd name="T8" fmla="*/ 17 w 27"/>
                    <a:gd name="T9" fmla="*/ 3 h 25"/>
                    <a:gd name="T10" fmla="*/ 13 w 27"/>
                    <a:gd name="T11" fmla="*/ 0 h 25"/>
                    <a:gd name="T12" fmla="*/ 11 w 27"/>
                    <a:gd name="T13" fmla="*/ 2 h 25"/>
                    <a:gd name="T14" fmla="*/ 6 w 27"/>
                    <a:gd name="T15" fmla="*/ 7 h 25"/>
                    <a:gd name="T16" fmla="*/ 1 w 27"/>
                    <a:gd name="T17" fmla="*/ 7 h 25"/>
                    <a:gd name="T18" fmla="*/ 1 w 27"/>
                    <a:gd name="T19" fmla="*/ 11 h 25"/>
                    <a:gd name="T20" fmla="*/ 3 w 27"/>
                    <a:gd name="T21" fmla="*/ 10 h 25"/>
                    <a:gd name="T22" fmla="*/ 4 w 27"/>
                    <a:gd name="T23" fmla="*/ 13 h 25"/>
                    <a:gd name="T24" fmla="*/ 6 w 27"/>
                    <a:gd name="T25" fmla="*/ 10 h 25"/>
                    <a:gd name="T26" fmla="*/ 11 w 27"/>
                    <a:gd name="T27" fmla="*/ 17 h 25"/>
                    <a:gd name="T28" fmla="*/ 23 w 27"/>
                    <a:gd name="T29" fmla="*/ 25 h 25"/>
                    <a:gd name="T30" fmla="*/ 21 w 27"/>
                    <a:gd name="T31" fmla="*/ 22 h 25"/>
                    <a:gd name="T32" fmla="*/ 16 w 27"/>
                    <a:gd name="T33" fmla="*/ 19 h 25"/>
                    <a:gd name="T34" fmla="*/ 12 w 27"/>
                    <a:gd name="T35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" h="25">
                      <a:moveTo>
                        <a:pt x="12" y="10"/>
                      </a:moveTo>
                      <a:cubicBezTo>
                        <a:pt x="15" y="10"/>
                        <a:pt x="18" y="8"/>
                        <a:pt x="21" y="9"/>
                      </a:cubicBezTo>
                      <a:cubicBezTo>
                        <a:pt x="23" y="9"/>
                        <a:pt x="25" y="10"/>
                        <a:pt x="27" y="11"/>
                      </a:cubicBezTo>
                      <a:cubicBezTo>
                        <a:pt x="26" y="9"/>
                        <a:pt x="26" y="7"/>
                        <a:pt x="25" y="4"/>
                      </a:cubicBezTo>
                      <a:cubicBezTo>
                        <a:pt x="22" y="6"/>
                        <a:pt x="19" y="4"/>
                        <a:pt x="17" y="3"/>
                      </a:cubicBezTo>
                      <a:cubicBezTo>
                        <a:pt x="15" y="2"/>
                        <a:pt x="14" y="2"/>
                        <a:pt x="13" y="0"/>
                      </a:cubicBezTo>
                      <a:cubicBezTo>
                        <a:pt x="13" y="0"/>
                        <a:pt x="11" y="1"/>
                        <a:pt x="11" y="2"/>
                      </a:cubicBezTo>
                      <a:cubicBezTo>
                        <a:pt x="9" y="3"/>
                        <a:pt x="10" y="8"/>
                        <a:pt x="6" y="7"/>
                      </a:cubicBezTo>
                      <a:cubicBezTo>
                        <a:pt x="4" y="6"/>
                        <a:pt x="2" y="7"/>
                        <a:pt x="1" y="7"/>
                      </a:cubicBezTo>
                      <a:cubicBezTo>
                        <a:pt x="0" y="8"/>
                        <a:pt x="1" y="11"/>
                        <a:pt x="1" y="11"/>
                      </a:cubicBezTo>
                      <a:cubicBezTo>
                        <a:pt x="1" y="11"/>
                        <a:pt x="3" y="10"/>
                        <a:pt x="3" y="10"/>
                      </a:cubicBezTo>
                      <a:cubicBezTo>
                        <a:pt x="4" y="10"/>
                        <a:pt x="4" y="12"/>
                        <a:pt x="4" y="13"/>
                      </a:cubicBezTo>
                      <a:cubicBezTo>
                        <a:pt x="4" y="11"/>
                        <a:pt x="5" y="8"/>
                        <a:pt x="6" y="10"/>
                      </a:cubicBezTo>
                      <a:cubicBezTo>
                        <a:pt x="7" y="13"/>
                        <a:pt x="9" y="15"/>
                        <a:pt x="11" y="17"/>
                      </a:cubicBezTo>
                      <a:cubicBezTo>
                        <a:pt x="14" y="20"/>
                        <a:pt x="19" y="22"/>
                        <a:pt x="23" y="25"/>
                      </a:cubicBezTo>
                      <a:cubicBezTo>
                        <a:pt x="23" y="23"/>
                        <a:pt x="23" y="23"/>
                        <a:pt x="21" y="22"/>
                      </a:cubicBezTo>
                      <a:cubicBezTo>
                        <a:pt x="19" y="21"/>
                        <a:pt x="17" y="20"/>
                        <a:pt x="16" y="19"/>
                      </a:cubicBezTo>
                      <a:cubicBezTo>
                        <a:pt x="14" y="17"/>
                        <a:pt x="9" y="10"/>
                        <a:pt x="12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67" name="Freeform 649">
                  <a:extLst>
                    <a:ext uri="{FF2B5EF4-FFF2-40B4-BE49-F238E27FC236}">
                      <a16:creationId xmlns:a16="http://schemas.microsoft.com/office/drawing/2014/main" id="{5C61279E-85AE-B74E-A90E-1C46E1AB65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7308" y="7255426"/>
                  <a:ext cx="520455" cy="474104"/>
                </a:xfrm>
                <a:custGeom>
                  <a:avLst/>
                  <a:gdLst>
                    <a:gd name="T0" fmla="*/ 59 w 66"/>
                    <a:gd name="T1" fmla="*/ 31 h 57"/>
                    <a:gd name="T2" fmla="*/ 56 w 66"/>
                    <a:gd name="T3" fmla="*/ 30 h 57"/>
                    <a:gd name="T4" fmla="*/ 60 w 66"/>
                    <a:gd name="T5" fmla="*/ 24 h 57"/>
                    <a:gd name="T6" fmla="*/ 63 w 66"/>
                    <a:gd name="T7" fmla="*/ 23 h 57"/>
                    <a:gd name="T8" fmla="*/ 65 w 66"/>
                    <a:gd name="T9" fmla="*/ 15 h 57"/>
                    <a:gd name="T10" fmla="*/ 60 w 66"/>
                    <a:gd name="T11" fmla="*/ 13 h 57"/>
                    <a:gd name="T12" fmla="*/ 57 w 66"/>
                    <a:gd name="T13" fmla="*/ 11 h 57"/>
                    <a:gd name="T14" fmla="*/ 55 w 66"/>
                    <a:gd name="T15" fmla="*/ 11 h 57"/>
                    <a:gd name="T16" fmla="*/ 48 w 66"/>
                    <a:gd name="T17" fmla="*/ 7 h 57"/>
                    <a:gd name="T18" fmla="*/ 43 w 66"/>
                    <a:gd name="T19" fmla="*/ 5 h 57"/>
                    <a:gd name="T20" fmla="*/ 38 w 66"/>
                    <a:gd name="T21" fmla="*/ 1 h 57"/>
                    <a:gd name="T22" fmla="*/ 34 w 66"/>
                    <a:gd name="T23" fmla="*/ 1 h 57"/>
                    <a:gd name="T24" fmla="*/ 33 w 66"/>
                    <a:gd name="T25" fmla="*/ 5 h 57"/>
                    <a:gd name="T26" fmla="*/ 30 w 66"/>
                    <a:gd name="T27" fmla="*/ 8 h 57"/>
                    <a:gd name="T28" fmla="*/ 26 w 66"/>
                    <a:gd name="T29" fmla="*/ 10 h 57"/>
                    <a:gd name="T30" fmla="*/ 24 w 66"/>
                    <a:gd name="T31" fmla="*/ 12 h 57"/>
                    <a:gd name="T32" fmla="*/ 20 w 66"/>
                    <a:gd name="T33" fmla="*/ 11 h 57"/>
                    <a:gd name="T34" fmla="*/ 16 w 66"/>
                    <a:gd name="T35" fmla="*/ 10 h 57"/>
                    <a:gd name="T36" fmla="*/ 16 w 66"/>
                    <a:gd name="T37" fmla="*/ 16 h 57"/>
                    <a:gd name="T38" fmla="*/ 9 w 66"/>
                    <a:gd name="T39" fmla="*/ 15 h 57"/>
                    <a:gd name="T40" fmla="*/ 1 w 66"/>
                    <a:gd name="T41" fmla="*/ 17 h 57"/>
                    <a:gd name="T42" fmla="*/ 2 w 66"/>
                    <a:gd name="T43" fmla="*/ 19 h 57"/>
                    <a:gd name="T44" fmla="*/ 4 w 66"/>
                    <a:gd name="T45" fmla="*/ 21 h 57"/>
                    <a:gd name="T46" fmla="*/ 15 w 66"/>
                    <a:gd name="T47" fmla="*/ 25 h 57"/>
                    <a:gd name="T48" fmla="*/ 14 w 66"/>
                    <a:gd name="T49" fmla="*/ 28 h 57"/>
                    <a:gd name="T50" fmla="*/ 19 w 66"/>
                    <a:gd name="T51" fmla="*/ 31 h 57"/>
                    <a:gd name="T52" fmla="*/ 20 w 66"/>
                    <a:gd name="T53" fmla="*/ 35 h 57"/>
                    <a:gd name="T54" fmla="*/ 22 w 66"/>
                    <a:gd name="T55" fmla="*/ 38 h 57"/>
                    <a:gd name="T56" fmla="*/ 19 w 66"/>
                    <a:gd name="T57" fmla="*/ 36 h 57"/>
                    <a:gd name="T58" fmla="*/ 16 w 66"/>
                    <a:gd name="T59" fmla="*/ 49 h 57"/>
                    <a:gd name="T60" fmla="*/ 27 w 66"/>
                    <a:gd name="T61" fmla="*/ 53 h 57"/>
                    <a:gd name="T62" fmla="*/ 30 w 66"/>
                    <a:gd name="T63" fmla="*/ 53 h 57"/>
                    <a:gd name="T64" fmla="*/ 33 w 66"/>
                    <a:gd name="T65" fmla="*/ 55 h 57"/>
                    <a:gd name="T66" fmla="*/ 40 w 66"/>
                    <a:gd name="T67" fmla="*/ 54 h 57"/>
                    <a:gd name="T68" fmla="*/ 47 w 66"/>
                    <a:gd name="T69" fmla="*/ 48 h 57"/>
                    <a:gd name="T70" fmla="*/ 57 w 66"/>
                    <a:gd name="T71" fmla="*/ 50 h 57"/>
                    <a:gd name="T72" fmla="*/ 62 w 66"/>
                    <a:gd name="T73" fmla="*/ 47 h 57"/>
                    <a:gd name="T74" fmla="*/ 62 w 66"/>
                    <a:gd name="T75" fmla="*/ 45 h 57"/>
                    <a:gd name="T76" fmla="*/ 59 w 66"/>
                    <a:gd name="T77" fmla="*/ 38 h 57"/>
                    <a:gd name="T78" fmla="*/ 59 w 66"/>
                    <a:gd name="T79" fmla="*/ 34 h 57"/>
                    <a:gd name="T80" fmla="*/ 59 w 66"/>
                    <a:gd name="T81" fmla="*/ 31 h 57"/>
                    <a:gd name="T82" fmla="*/ 59 w 66"/>
                    <a:gd name="T83" fmla="*/ 3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6" h="57">
                      <a:moveTo>
                        <a:pt x="59" y="31"/>
                      </a:moveTo>
                      <a:cubicBezTo>
                        <a:pt x="58" y="29"/>
                        <a:pt x="55" y="33"/>
                        <a:pt x="56" y="30"/>
                      </a:cubicBezTo>
                      <a:cubicBezTo>
                        <a:pt x="56" y="29"/>
                        <a:pt x="59" y="24"/>
                        <a:pt x="60" y="24"/>
                      </a:cubicBezTo>
                      <a:cubicBezTo>
                        <a:pt x="61" y="23"/>
                        <a:pt x="62" y="25"/>
                        <a:pt x="63" y="23"/>
                      </a:cubicBezTo>
                      <a:cubicBezTo>
                        <a:pt x="64" y="20"/>
                        <a:pt x="63" y="18"/>
                        <a:pt x="65" y="15"/>
                      </a:cubicBezTo>
                      <a:cubicBezTo>
                        <a:pt x="66" y="13"/>
                        <a:pt x="61" y="13"/>
                        <a:pt x="60" y="13"/>
                      </a:cubicBezTo>
                      <a:cubicBezTo>
                        <a:pt x="58" y="13"/>
                        <a:pt x="57" y="12"/>
                        <a:pt x="57" y="11"/>
                      </a:cubicBezTo>
                      <a:cubicBezTo>
                        <a:pt x="56" y="11"/>
                        <a:pt x="55" y="11"/>
                        <a:pt x="55" y="11"/>
                      </a:cubicBezTo>
                      <a:cubicBezTo>
                        <a:pt x="53" y="11"/>
                        <a:pt x="48" y="9"/>
                        <a:pt x="48" y="7"/>
                      </a:cubicBezTo>
                      <a:cubicBezTo>
                        <a:pt x="47" y="10"/>
                        <a:pt x="44" y="5"/>
                        <a:pt x="43" y="5"/>
                      </a:cubicBezTo>
                      <a:cubicBezTo>
                        <a:pt x="41" y="4"/>
                        <a:pt x="39" y="3"/>
                        <a:pt x="38" y="1"/>
                      </a:cubicBezTo>
                      <a:cubicBezTo>
                        <a:pt x="37" y="0"/>
                        <a:pt x="35" y="0"/>
                        <a:pt x="34" y="1"/>
                      </a:cubicBezTo>
                      <a:cubicBezTo>
                        <a:pt x="33" y="2"/>
                        <a:pt x="32" y="4"/>
                        <a:pt x="33" y="5"/>
                      </a:cubicBezTo>
                      <a:cubicBezTo>
                        <a:pt x="33" y="6"/>
                        <a:pt x="31" y="7"/>
                        <a:pt x="30" y="8"/>
                      </a:cubicBezTo>
                      <a:cubicBezTo>
                        <a:pt x="29" y="8"/>
                        <a:pt x="27" y="8"/>
                        <a:pt x="26" y="10"/>
                      </a:cubicBezTo>
                      <a:cubicBezTo>
                        <a:pt x="26" y="11"/>
                        <a:pt x="25" y="12"/>
                        <a:pt x="24" y="12"/>
                      </a:cubicBezTo>
                      <a:cubicBezTo>
                        <a:pt x="22" y="12"/>
                        <a:pt x="21" y="12"/>
                        <a:pt x="20" y="11"/>
                      </a:cubicBezTo>
                      <a:cubicBezTo>
                        <a:pt x="18" y="11"/>
                        <a:pt x="18" y="10"/>
                        <a:pt x="16" y="10"/>
                      </a:cubicBezTo>
                      <a:cubicBezTo>
                        <a:pt x="14" y="9"/>
                        <a:pt x="20" y="16"/>
                        <a:pt x="16" y="16"/>
                      </a:cubicBezTo>
                      <a:cubicBezTo>
                        <a:pt x="13" y="16"/>
                        <a:pt x="11" y="17"/>
                        <a:pt x="9" y="15"/>
                      </a:cubicBezTo>
                      <a:cubicBezTo>
                        <a:pt x="8" y="14"/>
                        <a:pt x="1" y="16"/>
                        <a:pt x="1" y="17"/>
                      </a:cubicBezTo>
                      <a:cubicBezTo>
                        <a:pt x="1" y="18"/>
                        <a:pt x="4" y="18"/>
                        <a:pt x="2" y="19"/>
                      </a:cubicBezTo>
                      <a:cubicBezTo>
                        <a:pt x="0" y="20"/>
                        <a:pt x="3" y="21"/>
                        <a:pt x="4" y="21"/>
                      </a:cubicBezTo>
                      <a:cubicBezTo>
                        <a:pt x="6" y="22"/>
                        <a:pt x="15" y="23"/>
                        <a:pt x="15" y="25"/>
                      </a:cubicBezTo>
                      <a:cubicBezTo>
                        <a:pt x="15" y="26"/>
                        <a:pt x="13" y="26"/>
                        <a:pt x="14" y="28"/>
                      </a:cubicBezTo>
                      <a:cubicBezTo>
                        <a:pt x="16" y="30"/>
                        <a:pt x="17" y="30"/>
                        <a:pt x="19" y="31"/>
                      </a:cubicBezTo>
                      <a:cubicBezTo>
                        <a:pt x="21" y="32"/>
                        <a:pt x="18" y="34"/>
                        <a:pt x="20" y="35"/>
                      </a:cubicBezTo>
                      <a:cubicBezTo>
                        <a:pt x="20" y="35"/>
                        <a:pt x="22" y="38"/>
                        <a:pt x="22" y="38"/>
                      </a:cubicBezTo>
                      <a:cubicBezTo>
                        <a:pt x="21" y="39"/>
                        <a:pt x="20" y="36"/>
                        <a:pt x="19" y="36"/>
                      </a:cubicBezTo>
                      <a:cubicBezTo>
                        <a:pt x="18" y="36"/>
                        <a:pt x="19" y="48"/>
                        <a:pt x="16" y="49"/>
                      </a:cubicBezTo>
                      <a:cubicBezTo>
                        <a:pt x="19" y="51"/>
                        <a:pt x="23" y="54"/>
                        <a:pt x="27" y="53"/>
                      </a:cubicBezTo>
                      <a:cubicBezTo>
                        <a:pt x="28" y="53"/>
                        <a:pt x="29" y="52"/>
                        <a:pt x="30" y="53"/>
                      </a:cubicBezTo>
                      <a:cubicBezTo>
                        <a:pt x="31" y="53"/>
                        <a:pt x="32" y="54"/>
                        <a:pt x="33" y="55"/>
                      </a:cubicBezTo>
                      <a:cubicBezTo>
                        <a:pt x="35" y="56"/>
                        <a:pt x="41" y="57"/>
                        <a:pt x="40" y="54"/>
                      </a:cubicBezTo>
                      <a:cubicBezTo>
                        <a:pt x="39" y="49"/>
                        <a:pt x="44" y="47"/>
                        <a:pt x="47" y="48"/>
                      </a:cubicBezTo>
                      <a:cubicBezTo>
                        <a:pt x="51" y="49"/>
                        <a:pt x="53" y="52"/>
                        <a:pt x="57" y="50"/>
                      </a:cubicBezTo>
                      <a:cubicBezTo>
                        <a:pt x="59" y="49"/>
                        <a:pt x="60" y="48"/>
                        <a:pt x="62" y="47"/>
                      </a:cubicBezTo>
                      <a:cubicBezTo>
                        <a:pt x="62" y="47"/>
                        <a:pt x="64" y="45"/>
                        <a:pt x="62" y="45"/>
                      </a:cubicBezTo>
                      <a:cubicBezTo>
                        <a:pt x="60" y="44"/>
                        <a:pt x="58" y="40"/>
                        <a:pt x="59" y="38"/>
                      </a:cubicBezTo>
                      <a:cubicBezTo>
                        <a:pt x="61" y="36"/>
                        <a:pt x="60" y="36"/>
                        <a:pt x="59" y="34"/>
                      </a:cubicBezTo>
                      <a:cubicBezTo>
                        <a:pt x="59" y="33"/>
                        <a:pt x="59" y="32"/>
                        <a:pt x="59" y="31"/>
                      </a:cubicBezTo>
                      <a:cubicBezTo>
                        <a:pt x="58" y="30"/>
                        <a:pt x="59" y="32"/>
                        <a:pt x="59" y="3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68" name="Freeform 650">
                  <a:extLst>
                    <a:ext uri="{FF2B5EF4-FFF2-40B4-BE49-F238E27FC236}">
                      <a16:creationId xmlns:a16="http://schemas.microsoft.com/office/drawing/2014/main" id="{C662B84A-A1E1-E54D-8929-15C87E316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9231" y="7439959"/>
                  <a:ext cx="174378" cy="124913"/>
                </a:xfrm>
                <a:custGeom>
                  <a:avLst/>
                  <a:gdLst>
                    <a:gd name="T0" fmla="*/ 17 w 22"/>
                    <a:gd name="T1" fmla="*/ 1 h 15"/>
                    <a:gd name="T2" fmla="*/ 9 w 22"/>
                    <a:gd name="T3" fmla="*/ 1 h 15"/>
                    <a:gd name="T4" fmla="*/ 8 w 22"/>
                    <a:gd name="T5" fmla="*/ 2 h 15"/>
                    <a:gd name="T6" fmla="*/ 5 w 22"/>
                    <a:gd name="T7" fmla="*/ 2 h 15"/>
                    <a:gd name="T8" fmla="*/ 3 w 22"/>
                    <a:gd name="T9" fmla="*/ 5 h 15"/>
                    <a:gd name="T10" fmla="*/ 1 w 22"/>
                    <a:gd name="T11" fmla="*/ 9 h 15"/>
                    <a:gd name="T12" fmla="*/ 4 w 22"/>
                    <a:gd name="T13" fmla="*/ 10 h 15"/>
                    <a:gd name="T14" fmla="*/ 7 w 22"/>
                    <a:gd name="T15" fmla="*/ 11 h 15"/>
                    <a:gd name="T16" fmla="*/ 11 w 22"/>
                    <a:gd name="T17" fmla="*/ 10 h 15"/>
                    <a:gd name="T18" fmla="*/ 13 w 22"/>
                    <a:gd name="T19" fmla="*/ 10 h 15"/>
                    <a:gd name="T20" fmla="*/ 16 w 22"/>
                    <a:gd name="T21" fmla="*/ 8 h 15"/>
                    <a:gd name="T22" fmla="*/ 18 w 22"/>
                    <a:gd name="T23" fmla="*/ 9 h 15"/>
                    <a:gd name="T24" fmla="*/ 21 w 22"/>
                    <a:gd name="T25" fmla="*/ 8 h 15"/>
                    <a:gd name="T26" fmla="*/ 22 w 22"/>
                    <a:gd name="T27" fmla="*/ 5 h 15"/>
                    <a:gd name="T28" fmla="*/ 18 w 22"/>
                    <a:gd name="T29" fmla="*/ 4 h 15"/>
                    <a:gd name="T30" fmla="*/ 17 w 22"/>
                    <a:gd name="T31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5">
                      <a:moveTo>
                        <a:pt x="17" y="1"/>
                      </a:moveTo>
                      <a:cubicBezTo>
                        <a:pt x="14" y="0"/>
                        <a:pt x="12" y="1"/>
                        <a:pt x="9" y="1"/>
                      </a:cubicBezTo>
                      <a:cubicBezTo>
                        <a:pt x="7" y="1"/>
                        <a:pt x="9" y="1"/>
                        <a:pt x="8" y="2"/>
                      </a:cubicBezTo>
                      <a:cubicBezTo>
                        <a:pt x="7" y="2"/>
                        <a:pt x="5" y="2"/>
                        <a:pt x="5" y="2"/>
                      </a:cubicBezTo>
                      <a:cubicBezTo>
                        <a:pt x="4" y="2"/>
                        <a:pt x="3" y="5"/>
                        <a:pt x="3" y="5"/>
                      </a:cubicBezTo>
                      <a:cubicBezTo>
                        <a:pt x="2" y="6"/>
                        <a:pt x="0" y="10"/>
                        <a:pt x="1" y="9"/>
                      </a:cubicBezTo>
                      <a:cubicBezTo>
                        <a:pt x="3" y="9"/>
                        <a:pt x="3" y="8"/>
                        <a:pt x="4" y="10"/>
                      </a:cubicBezTo>
                      <a:cubicBezTo>
                        <a:pt x="4" y="12"/>
                        <a:pt x="5" y="11"/>
                        <a:pt x="7" y="11"/>
                      </a:cubicBezTo>
                      <a:cubicBezTo>
                        <a:pt x="8" y="11"/>
                        <a:pt x="10" y="11"/>
                        <a:pt x="11" y="10"/>
                      </a:cubicBezTo>
                      <a:cubicBezTo>
                        <a:pt x="12" y="8"/>
                        <a:pt x="13" y="9"/>
                        <a:pt x="13" y="10"/>
                      </a:cubicBezTo>
                      <a:cubicBezTo>
                        <a:pt x="16" y="15"/>
                        <a:pt x="15" y="8"/>
                        <a:pt x="16" y="8"/>
                      </a:cubicBezTo>
                      <a:cubicBezTo>
                        <a:pt x="17" y="8"/>
                        <a:pt x="17" y="9"/>
                        <a:pt x="18" y="9"/>
                      </a:cubicBezTo>
                      <a:cubicBezTo>
                        <a:pt x="19" y="9"/>
                        <a:pt x="20" y="9"/>
                        <a:pt x="21" y="8"/>
                      </a:cubicBezTo>
                      <a:cubicBezTo>
                        <a:pt x="22" y="7"/>
                        <a:pt x="22" y="7"/>
                        <a:pt x="22" y="5"/>
                      </a:cubicBezTo>
                      <a:cubicBezTo>
                        <a:pt x="22" y="5"/>
                        <a:pt x="19" y="4"/>
                        <a:pt x="18" y="4"/>
                      </a:cubicBezTo>
                      <a:cubicBezTo>
                        <a:pt x="17" y="3"/>
                        <a:pt x="17" y="2"/>
                        <a:pt x="17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69" name="Freeform 651">
                  <a:extLst>
                    <a:ext uri="{FF2B5EF4-FFF2-40B4-BE49-F238E27FC236}">
                      <a16:creationId xmlns:a16="http://schemas.microsoft.com/office/drawing/2014/main" id="{ACB6C009-E7D9-D644-AF95-EE3A98093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1681" y="7238392"/>
                  <a:ext cx="163648" cy="107879"/>
                </a:xfrm>
                <a:custGeom>
                  <a:avLst/>
                  <a:gdLst>
                    <a:gd name="T0" fmla="*/ 19 w 21"/>
                    <a:gd name="T1" fmla="*/ 9 h 13"/>
                    <a:gd name="T2" fmla="*/ 20 w 21"/>
                    <a:gd name="T3" fmla="*/ 6 h 13"/>
                    <a:gd name="T4" fmla="*/ 18 w 21"/>
                    <a:gd name="T5" fmla="*/ 3 h 13"/>
                    <a:gd name="T6" fmla="*/ 13 w 21"/>
                    <a:gd name="T7" fmla="*/ 0 h 13"/>
                    <a:gd name="T8" fmla="*/ 8 w 21"/>
                    <a:gd name="T9" fmla="*/ 1 h 13"/>
                    <a:gd name="T10" fmla="*/ 3 w 21"/>
                    <a:gd name="T11" fmla="*/ 1 h 13"/>
                    <a:gd name="T12" fmla="*/ 5 w 21"/>
                    <a:gd name="T13" fmla="*/ 6 h 13"/>
                    <a:gd name="T14" fmla="*/ 10 w 21"/>
                    <a:gd name="T15" fmla="*/ 9 h 13"/>
                    <a:gd name="T16" fmla="*/ 12 w 21"/>
                    <a:gd name="T17" fmla="*/ 9 h 13"/>
                    <a:gd name="T18" fmla="*/ 18 w 21"/>
                    <a:gd name="T19" fmla="*/ 13 h 13"/>
                    <a:gd name="T20" fmla="*/ 19 w 21"/>
                    <a:gd name="T21" fmla="*/ 9 h 13"/>
                    <a:gd name="T22" fmla="*/ 19 w 21"/>
                    <a:gd name="T23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13">
                      <a:moveTo>
                        <a:pt x="19" y="9"/>
                      </a:moveTo>
                      <a:cubicBezTo>
                        <a:pt x="18" y="9"/>
                        <a:pt x="21" y="7"/>
                        <a:pt x="20" y="6"/>
                      </a:cubicBezTo>
                      <a:cubicBezTo>
                        <a:pt x="20" y="5"/>
                        <a:pt x="19" y="3"/>
                        <a:pt x="18" y="3"/>
                      </a:cubicBezTo>
                      <a:cubicBezTo>
                        <a:pt x="17" y="2"/>
                        <a:pt x="15" y="0"/>
                        <a:pt x="13" y="0"/>
                      </a:cubicBezTo>
                      <a:cubicBezTo>
                        <a:pt x="11" y="0"/>
                        <a:pt x="10" y="1"/>
                        <a:pt x="8" y="1"/>
                      </a:cubicBezTo>
                      <a:cubicBezTo>
                        <a:pt x="6" y="1"/>
                        <a:pt x="5" y="0"/>
                        <a:pt x="3" y="1"/>
                      </a:cubicBezTo>
                      <a:cubicBezTo>
                        <a:pt x="0" y="3"/>
                        <a:pt x="3" y="5"/>
                        <a:pt x="5" y="6"/>
                      </a:cubicBezTo>
                      <a:cubicBezTo>
                        <a:pt x="7" y="7"/>
                        <a:pt x="8" y="7"/>
                        <a:pt x="10" y="9"/>
                      </a:cubicBezTo>
                      <a:cubicBezTo>
                        <a:pt x="10" y="10"/>
                        <a:pt x="12" y="10"/>
                        <a:pt x="12" y="9"/>
                      </a:cubicBezTo>
                      <a:cubicBezTo>
                        <a:pt x="12" y="10"/>
                        <a:pt x="17" y="13"/>
                        <a:pt x="18" y="13"/>
                      </a:cubicBezTo>
                      <a:cubicBezTo>
                        <a:pt x="18" y="11"/>
                        <a:pt x="18" y="10"/>
                        <a:pt x="19" y="9"/>
                      </a:cubicBezTo>
                      <a:cubicBezTo>
                        <a:pt x="19" y="9"/>
                        <a:pt x="17" y="10"/>
                        <a:pt x="19" y="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70" name="Freeform 652">
                  <a:extLst>
                    <a:ext uri="{FF2B5EF4-FFF2-40B4-BE49-F238E27FC236}">
                      <a16:creationId xmlns:a16="http://schemas.microsoft.com/office/drawing/2014/main" id="{5659C69B-B5F9-BA4E-990B-F37B21594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5819" y="7315044"/>
                  <a:ext cx="29511" cy="31230"/>
                </a:xfrm>
                <a:custGeom>
                  <a:avLst/>
                  <a:gdLst>
                    <a:gd name="T0" fmla="*/ 2 w 4"/>
                    <a:gd name="T1" fmla="*/ 0 h 4"/>
                    <a:gd name="T2" fmla="*/ 1 w 4"/>
                    <a:gd name="T3" fmla="*/ 3 h 4"/>
                    <a:gd name="T4" fmla="*/ 4 w 4"/>
                    <a:gd name="T5" fmla="*/ 4 h 4"/>
                    <a:gd name="T6" fmla="*/ 2 w 4"/>
                    <a:gd name="T7" fmla="*/ 0 h 4"/>
                    <a:gd name="T8" fmla="*/ 2 w 4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1" y="0"/>
                        <a:pt x="1" y="2"/>
                        <a:pt x="1" y="3"/>
                      </a:cubicBezTo>
                      <a:cubicBezTo>
                        <a:pt x="1" y="4"/>
                        <a:pt x="3" y="4"/>
                        <a:pt x="4" y="4"/>
                      </a:cubicBezTo>
                      <a:cubicBezTo>
                        <a:pt x="4" y="2"/>
                        <a:pt x="4" y="1"/>
                        <a:pt x="2" y="0"/>
                      </a:cubicBezTo>
                      <a:cubicBezTo>
                        <a:pt x="0" y="1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71" name="Freeform 653">
                  <a:extLst>
                    <a:ext uri="{FF2B5EF4-FFF2-40B4-BE49-F238E27FC236}">
                      <a16:creationId xmlns:a16="http://schemas.microsoft.com/office/drawing/2014/main" id="{AEFB4A7C-DB43-6F4F-A531-691264CE4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9241" y="7121996"/>
                  <a:ext cx="158286" cy="150467"/>
                </a:xfrm>
                <a:custGeom>
                  <a:avLst/>
                  <a:gdLst>
                    <a:gd name="T0" fmla="*/ 5 w 20"/>
                    <a:gd name="T1" fmla="*/ 14 h 18"/>
                    <a:gd name="T2" fmla="*/ 14 w 20"/>
                    <a:gd name="T3" fmla="*/ 18 h 18"/>
                    <a:gd name="T4" fmla="*/ 14 w 20"/>
                    <a:gd name="T5" fmla="*/ 13 h 18"/>
                    <a:gd name="T6" fmla="*/ 17 w 20"/>
                    <a:gd name="T7" fmla="*/ 11 h 18"/>
                    <a:gd name="T8" fmla="*/ 18 w 20"/>
                    <a:gd name="T9" fmla="*/ 6 h 18"/>
                    <a:gd name="T10" fmla="*/ 20 w 20"/>
                    <a:gd name="T11" fmla="*/ 5 h 18"/>
                    <a:gd name="T12" fmla="*/ 19 w 20"/>
                    <a:gd name="T13" fmla="*/ 0 h 18"/>
                    <a:gd name="T14" fmla="*/ 15 w 20"/>
                    <a:gd name="T15" fmla="*/ 1 h 18"/>
                    <a:gd name="T16" fmla="*/ 10 w 20"/>
                    <a:gd name="T17" fmla="*/ 3 h 18"/>
                    <a:gd name="T18" fmla="*/ 12 w 20"/>
                    <a:gd name="T19" fmla="*/ 6 h 18"/>
                    <a:gd name="T20" fmla="*/ 10 w 20"/>
                    <a:gd name="T21" fmla="*/ 4 h 18"/>
                    <a:gd name="T22" fmla="*/ 7 w 20"/>
                    <a:gd name="T23" fmla="*/ 6 h 18"/>
                    <a:gd name="T24" fmla="*/ 5 w 20"/>
                    <a:gd name="T25" fmla="*/ 8 h 18"/>
                    <a:gd name="T26" fmla="*/ 5 w 20"/>
                    <a:gd name="T27" fmla="*/ 12 h 18"/>
                    <a:gd name="T28" fmla="*/ 3 w 20"/>
                    <a:gd name="T29" fmla="*/ 12 h 18"/>
                    <a:gd name="T30" fmla="*/ 4 w 20"/>
                    <a:gd name="T31" fmla="*/ 12 h 18"/>
                    <a:gd name="T32" fmla="*/ 3 w 20"/>
                    <a:gd name="T33" fmla="*/ 12 h 18"/>
                    <a:gd name="T34" fmla="*/ 4 w 20"/>
                    <a:gd name="T35" fmla="*/ 14 h 18"/>
                    <a:gd name="T36" fmla="*/ 2 w 20"/>
                    <a:gd name="T37" fmla="*/ 13 h 18"/>
                    <a:gd name="T38" fmla="*/ 3 w 20"/>
                    <a:gd name="T39" fmla="*/ 14 h 18"/>
                    <a:gd name="T40" fmla="*/ 1 w 20"/>
                    <a:gd name="T41" fmla="*/ 14 h 18"/>
                    <a:gd name="T42" fmla="*/ 2 w 20"/>
                    <a:gd name="T43" fmla="*/ 15 h 18"/>
                    <a:gd name="T44" fmla="*/ 0 w 20"/>
                    <a:gd name="T45" fmla="*/ 15 h 18"/>
                    <a:gd name="T46" fmla="*/ 5 w 20"/>
                    <a:gd name="T47" fmla="*/ 14 h 18"/>
                    <a:gd name="T48" fmla="*/ 5 w 20"/>
                    <a:gd name="T49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" h="18">
                      <a:moveTo>
                        <a:pt x="5" y="14"/>
                      </a:moveTo>
                      <a:cubicBezTo>
                        <a:pt x="7" y="12"/>
                        <a:pt x="13" y="16"/>
                        <a:pt x="14" y="18"/>
                      </a:cubicBezTo>
                      <a:cubicBezTo>
                        <a:pt x="15" y="16"/>
                        <a:pt x="15" y="14"/>
                        <a:pt x="14" y="13"/>
                      </a:cubicBezTo>
                      <a:cubicBezTo>
                        <a:pt x="13" y="9"/>
                        <a:pt x="15" y="11"/>
                        <a:pt x="17" y="11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20" y="5"/>
                        <a:pt x="20" y="5"/>
                      </a:cubicBezTo>
                      <a:cubicBezTo>
                        <a:pt x="20" y="3"/>
                        <a:pt x="20" y="2"/>
                        <a:pt x="19" y="0"/>
                      </a:cubicBezTo>
                      <a:cubicBezTo>
                        <a:pt x="19" y="0"/>
                        <a:pt x="15" y="1"/>
                        <a:pt x="15" y="1"/>
                      </a:cubicBezTo>
                      <a:cubicBezTo>
                        <a:pt x="13" y="1"/>
                        <a:pt x="12" y="1"/>
                        <a:pt x="10" y="3"/>
                      </a:cubicBezTo>
                      <a:cubicBezTo>
                        <a:pt x="10" y="3"/>
                        <a:pt x="13" y="5"/>
                        <a:pt x="12" y="6"/>
                      </a:cubicBezTo>
                      <a:cubicBezTo>
                        <a:pt x="10" y="8"/>
                        <a:pt x="9" y="4"/>
                        <a:pt x="10" y="4"/>
                      </a:cubicBezTo>
                      <a:cubicBezTo>
                        <a:pt x="10" y="4"/>
                        <a:pt x="7" y="5"/>
                        <a:pt x="7" y="6"/>
                      </a:cubicBezTo>
                      <a:cubicBezTo>
                        <a:pt x="7" y="7"/>
                        <a:pt x="6" y="7"/>
                        <a:pt x="5" y="8"/>
                      </a:cubicBezTo>
                      <a:cubicBezTo>
                        <a:pt x="5" y="9"/>
                        <a:pt x="3" y="12"/>
                        <a:pt x="5" y="12"/>
                      </a:cubicBezTo>
                      <a:cubicBezTo>
                        <a:pt x="5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2" y="13"/>
                        <a:pt x="4" y="14"/>
                        <a:pt x="4" y="14"/>
                      </a:cubicBezTo>
                      <a:cubicBezTo>
                        <a:pt x="4" y="13"/>
                        <a:pt x="2" y="13"/>
                        <a:pt x="2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3" y="14"/>
                        <a:pt x="2" y="13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2" y="14"/>
                        <a:pt x="1" y="14"/>
                        <a:pt x="0" y="15"/>
                      </a:cubicBezTo>
                      <a:cubicBezTo>
                        <a:pt x="1" y="15"/>
                        <a:pt x="4" y="16"/>
                        <a:pt x="5" y="14"/>
                      </a:cubicBezTo>
                      <a:cubicBezTo>
                        <a:pt x="5" y="14"/>
                        <a:pt x="5" y="15"/>
                        <a:pt x="5" y="1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72" name="Freeform 654">
                  <a:extLst>
                    <a:ext uri="{FF2B5EF4-FFF2-40B4-BE49-F238E27FC236}">
                      <a16:creationId xmlns:a16="http://schemas.microsoft.com/office/drawing/2014/main" id="{61F50E51-6587-0D4D-A345-D2834A44C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9714" y="6872168"/>
                  <a:ext cx="118041" cy="184531"/>
                </a:xfrm>
                <a:custGeom>
                  <a:avLst/>
                  <a:gdLst>
                    <a:gd name="T0" fmla="*/ 10 w 15"/>
                    <a:gd name="T1" fmla="*/ 21 h 22"/>
                    <a:gd name="T2" fmla="*/ 8 w 15"/>
                    <a:gd name="T3" fmla="*/ 17 h 22"/>
                    <a:gd name="T4" fmla="*/ 11 w 15"/>
                    <a:gd name="T5" fmla="*/ 12 h 22"/>
                    <a:gd name="T6" fmla="*/ 11 w 15"/>
                    <a:gd name="T7" fmla="*/ 13 h 22"/>
                    <a:gd name="T8" fmla="*/ 15 w 15"/>
                    <a:gd name="T9" fmla="*/ 10 h 22"/>
                    <a:gd name="T10" fmla="*/ 11 w 15"/>
                    <a:gd name="T11" fmla="*/ 7 h 22"/>
                    <a:gd name="T12" fmla="*/ 10 w 15"/>
                    <a:gd name="T13" fmla="*/ 5 h 22"/>
                    <a:gd name="T14" fmla="*/ 12 w 15"/>
                    <a:gd name="T15" fmla="*/ 4 h 22"/>
                    <a:gd name="T16" fmla="*/ 12 w 15"/>
                    <a:gd name="T17" fmla="*/ 1 h 22"/>
                    <a:gd name="T18" fmla="*/ 11 w 15"/>
                    <a:gd name="T19" fmla="*/ 1 h 22"/>
                    <a:gd name="T20" fmla="*/ 7 w 15"/>
                    <a:gd name="T21" fmla="*/ 4 h 22"/>
                    <a:gd name="T22" fmla="*/ 2 w 15"/>
                    <a:gd name="T23" fmla="*/ 5 h 22"/>
                    <a:gd name="T24" fmla="*/ 4 w 15"/>
                    <a:gd name="T25" fmla="*/ 6 h 22"/>
                    <a:gd name="T26" fmla="*/ 6 w 15"/>
                    <a:gd name="T27" fmla="*/ 8 h 22"/>
                    <a:gd name="T28" fmla="*/ 4 w 15"/>
                    <a:gd name="T29" fmla="*/ 8 h 22"/>
                    <a:gd name="T30" fmla="*/ 2 w 15"/>
                    <a:gd name="T31" fmla="*/ 8 h 22"/>
                    <a:gd name="T32" fmla="*/ 0 w 15"/>
                    <a:gd name="T33" fmla="*/ 9 h 22"/>
                    <a:gd name="T34" fmla="*/ 0 w 15"/>
                    <a:gd name="T35" fmla="*/ 14 h 22"/>
                    <a:gd name="T36" fmla="*/ 2 w 15"/>
                    <a:gd name="T37" fmla="*/ 16 h 22"/>
                    <a:gd name="T38" fmla="*/ 2 w 15"/>
                    <a:gd name="T39" fmla="*/ 20 h 22"/>
                    <a:gd name="T40" fmla="*/ 10 w 15"/>
                    <a:gd name="T41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" h="22">
                      <a:moveTo>
                        <a:pt x="10" y="21"/>
                      </a:moveTo>
                      <a:cubicBezTo>
                        <a:pt x="10" y="20"/>
                        <a:pt x="6" y="18"/>
                        <a:pt x="8" y="17"/>
                      </a:cubicBezTo>
                      <a:cubicBezTo>
                        <a:pt x="9" y="16"/>
                        <a:pt x="9" y="13"/>
                        <a:pt x="11" y="12"/>
                      </a:cubicBezTo>
                      <a:cubicBezTo>
                        <a:pt x="11" y="12"/>
                        <a:pt x="11" y="13"/>
                        <a:pt x="11" y="13"/>
                      </a:cubicBezTo>
                      <a:cubicBezTo>
                        <a:pt x="12" y="13"/>
                        <a:pt x="15" y="11"/>
                        <a:pt x="15" y="10"/>
                      </a:cubicBezTo>
                      <a:cubicBezTo>
                        <a:pt x="15" y="9"/>
                        <a:pt x="11" y="9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10" y="4"/>
                        <a:pt x="12" y="5"/>
                        <a:pt x="12" y="4"/>
                      </a:cubicBezTo>
                      <a:cubicBezTo>
                        <a:pt x="12" y="3"/>
                        <a:pt x="12" y="2"/>
                        <a:pt x="12" y="1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8" y="1"/>
                        <a:pt x="9" y="2"/>
                        <a:pt x="7" y="4"/>
                      </a:cubicBezTo>
                      <a:cubicBezTo>
                        <a:pt x="6" y="5"/>
                        <a:pt x="3" y="3"/>
                        <a:pt x="2" y="5"/>
                      </a:cubicBezTo>
                      <a:cubicBezTo>
                        <a:pt x="0" y="7"/>
                        <a:pt x="3" y="7"/>
                        <a:pt x="4" y="6"/>
                      </a:cubicBezTo>
                      <a:cubicBezTo>
                        <a:pt x="5" y="5"/>
                        <a:pt x="7" y="6"/>
                        <a:pt x="6" y="8"/>
                      </a:cubicBezTo>
                      <a:cubicBezTo>
                        <a:pt x="6" y="7"/>
                        <a:pt x="4" y="6"/>
                        <a:pt x="4" y="8"/>
                      </a:cubicBezTo>
                      <a:cubicBezTo>
                        <a:pt x="3" y="8"/>
                        <a:pt x="2" y="9"/>
                        <a:pt x="2" y="8"/>
                      </a:cubicBezTo>
                      <a:cubicBezTo>
                        <a:pt x="2" y="9"/>
                        <a:pt x="0" y="7"/>
                        <a:pt x="0" y="9"/>
                      </a:cubicBezTo>
                      <a:cubicBezTo>
                        <a:pt x="0" y="11"/>
                        <a:pt x="0" y="12"/>
                        <a:pt x="0" y="14"/>
                      </a:cubicBezTo>
                      <a:cubicBezTo>
                        <a:pt x="1" y="15"/>
                        <a:pt x="2" y="15"/>
                        <a:pt x="2" y="16"/>
                      </a:cubicBezTo>
                      <a:cubicBezTo>
                        <a:pt x="3" y="18"/>
                        <a:pt x="1" y="19"/>
                        <a:pt x="2" y="20"/>
                      </a:cubicBezTo>
                      <a:cubicBezTo>
                        <a:pt x="4" y="22"/>
                        <a:pt x="8" y="21"/>
                        <a:pt x="10" y="2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73" name="Freeform 655">
                  <a:extLst>
                    <a:ext uri="{FF2B5EF4-FFF2-40B4-BE49-F238E27FC236}">
                      <a16:creationId xmlns:a16="http://schemas.microsoft.com/office/drawing/2014/main" id="{46FDC507-9CE4-5547-B66A-5B0FF3DA2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3868" y="7039669"/>
                  <a:ext cx="351441" cy="431519"/>
                </a:xfrm>
                <a:custGeom>
                  <a:avLst/>
                  <a:gdLst>
                    <a:gd name="T0" fmla="*/ 44 w 45"/>
                    <a:gd name="T1" fmla="*/ 24 h 52"/>
                    <a:gd name="T2" fmla="*/ 43 w 45"/>
                    <a:gd name="T3" fmla="*/ 18 h 52"/>
                    <a:gd name="T4" fmla="*/ 42 w 45"/>
                    <a:gd name="T5" fmla="*/ 12 h 52"/>
                    <a:gd name="T6" fmla="*/ 41 w 45"/>
                    <a:gd name="T7" fmla="*/ 7 h 52"/>
                    <a:gd name="T8" fmla="*/ 38 w 45"/>
                    <a:gd name="T9" fmla="*/ 4 h 52"/>
                    <a:gd name="T10" fmla="*/ 38 w 45"/>
                    <a:gd name="T11" fmla="*/ 2 h 52"/>
                    <a:gd name="T12" fmla="*/ 37 w 45"/>
                    <a:gd name="T13" fmla="*/ 5 h 52"/>
                    <a:gd name="T14" fmla="*/ 33 w 45"/>
                    <a:gd name="T15" fmla="*/ 4 h 52"/>
                    <a:gd name="T16" fmla="*/ 25 w 45"/>
                    <a:gd name="T17" fmla="*/ 7 h 52"/>
                    <a:gd name="T18" fmla="*/ 26 w 45"/>
                    <a:gd name="T19" fmla="*/ 4 h 52"/>
                    <a:gd name="T20" fmla="*/ 21 w 45"/>
                    <a:gd name="T21" fmla="*/ 4 h 52"/>
                    <a:gd name="T22" fmla="*/ 20 w 45"/>
                    <a:gd name="T23" fmla="*/ 1 h 52"/>
                    <a:gd name="T24" fmla="*/ 13 w 45"/>
                    <a:gd name="T25" fmla="*/ 0 h 52"/>
                    <a:gd name="T26" fmla="*/ 15 w 45"/>
                    <a:gd name="T27" fmla="*/ 3 h 52"/>
                    <a:gd name="T28" fmla="*/ 15 w 45"/>
                    <a:gd name="T29" fmla="*/ 6 h 52"/>
                    <a:gd name="T30" fmla="*/ 17 w 45"/>
                    <a:gd name="T31" fmla="*/ 7 h 52"/>
                    <a:gd name="T32" fmla="*/ 20 w 45"/>
                    <a:gd name="T33" fmla="*/ 9 h 52"/>
                    <a:gd name="T34" fmla="*/ 15 w 45"/>
                    <a:gd name="T35" fmla="*/ 8 h 52"/>
                    <a:gd name="T36" fmla="*/ 14 w 45"/>
                    <a:gd name="T37" fmla="*/ 8 h 52"/>
                    <a:gd name="T38" fmla="*/ 13 w 45"/>
                    <a:gd name="T39" fmla="*/ 10 h 52"/>
                    <a:gd name="T40" fmla="*/ 6 w 45"/>
                    <a:gd name="T41" fmla="*/ 10 h 52"/>
                    <a:gd name="T42" fmla="*/ 6 w 45"/>
                    <a:gd name="T43" fmla="*/ 15 h 52"/>
                    <a:gd name="T44" fmla="*/ 6 w 45"/>
                    <a:gd name="T45" fmla="*/ 17 h 52"/>
                    <a:gd name="T46" fmla="*/ 1 w 45"/>
                    <a:gd name="T47" fmla="*/ 22 h 52"/>
                    <a:gd name="T48" fmla="*/ 2 w 45"/>
                    <a:gd name="T49" fmla="*/ 26 h 52"/>
                    <a:gd name="T50" fmla="*/ 2 w 45"/>
                    <a:gd name="T51" fmla="*/ 30 h 52"/>
                    <a:gd name="T52" fmla="*/ 1 w 45"/>
                    <a:gd name="T53" fmla="*/ 33 h 52"/>
                    <a:gd name="T54" fmla="*/ 3 w 45"/>
                    <a:gd name="T55" fmla="*/ 37 h 52"/>
                    <a:gd name="T56" fmla="*/ 11 w 45"/>
                    <a:gd name="T57" fmla="*/ 40 h 52"/>
                    <a:gd name="T58" fmla="*/ 9 w 45"/>
                    <a:gd name="T59" fmla="*/ 49 h 52"/>
                    <a:gd name="T60" fmla="*/ 19 w 45"/>
                    <a:gd name="T61" fmla="*/ 49 h 52"/>
                    <a:gd name="T62" fmla="*/ 23 w 45"/>
                    <a:gd name="T63" fmla="*/ 51 h 52"/>
                    <a:gd name="T64" fmla="*/ 26 w 45"/>
                    <a:gd name="T65" fmla="*/ 50 h 52"/>
                    <a:gd name="T66" fmla="*/ 33 w 45"/>
                    <a:gd name="T67" fmla="*/ 49 h 52"/>
                    <a:gd name="T68" fmla="*/ 36 w 45"/>
                    <a:gd name="T69" fmla="*/ 49 h 52"/>
                    <a:gd name="T70" fmla="*/ 36 w 45"/>
                    <a:gd name="T71" fmla="*/ 45 h 52"/>
                    <a:gd name="T72" fmla="*/ 40 w 45"/>
                    <a:gd name="T73" fmla="*/ 43 h 52"/>
                    <a:gd name="T74" fmla="*/ 35 w 45"/>
                    <a:gd name="T75" fmla="*/ 37 h 52"/>
                    <a:gd name="T76" fmla="*/ 32 w 45"/>
                    <a:gd name="T77" fmla="*/ 31 h 52"/>
                    <a:gd name="T78" fmla="*/ 41 w 45"/>
                    <a:gd name="T79" fmla="*/ 26 h 52"/>
                    <a:gd name="T80" fmla="*/ 44 w 45"/>
                    <a:gd name="T81" fmla="*/ 28 h 52"/>
                    <a:gd name="T82" fmla="*/ 44 w 45"/>
                    <a:gd name="T83" fmla="*/ 24 h 52"/>
                    <a:gd name="T84" fmla="*/ 44 w 45"/>
                    <a:gd name="T85" fmla="*/ 2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5" h="52">
                      <a:moveTo>
                        <a:pt x="44" y="24"/>
                      </a:moveTo>
                      <a:cubicBezTo>
                        <a:pt x="43" y="22"/>
                        <a:pt x="43" y="20"/>
                        <a:pt x="43" y="18"/>
                      </a:cubicBezTo>
                      <a:cubicBezTo>
                        <a:pt x="42" y="16"/>
                        <a:pt x="41" y="15"/>
                        <a:pt x="42" y="12"/>
                      </a:cubicBezTo>
                      <a:cubicBezTo>
                        <a:pt x="43" y="10"/>
                        <a:pt x="42" y="8"/>
                        <a:pt x="41" y="7"/>
                      </a:cubicBezTo>
                      <a:cubicBezTo>
                        <a:pt x="40" y="6"/>
                        <a:pt x="38" y="5"/>
                        <a:pt x="38" y="4"/>
                      </a:cubicBezTo>
                      <a:cubicBezTo>
                        <a:pt x="38" y="4"/>
                        <a:pt x="39" y="3"/>
                        <a:pt x="38" y="2"/>
                      </a:cubicBezTo>
                      <a:cubicBezTo>
                        <a:pt x="37" y="2"/>
                        <a:pt x="37" y="5"/>
                        <a:pt x="37" y="5"/>
                      </a:cubicBezTo>
                      <a:cubicBezTo>
                        <a:pt x="35" y="5"/>
                        <a:pt x="35" y="4"/>
                        <a:pt x="33" y="4"/>
                      </a:cubicBezTo>
                      <a:cubicBezTo>
                        <a:pt x="31" y="5"/>
                        <a:pt x="28" y="7"/>
                        <a:pt x="25" y="7"/>
                      </a:cubicBezTo>
                      <a:cubicBezTo>
                        <a:pt x="24" y="6"/>
                        <a:pt x="26" y="5"/>
                        <a:pt x="26" y="4"/>
                      </a:cubicBezTo>
                      <a:cubicBezTo>
                        <a:pt x="24" y="4"/>
                        <a:pt x="23" y="5"/>
                        <a:pt x="21" y="4"/>
                      </a:cubicBezTo>
                      <a:cubicBezTo>
                        <a:pt x="20" y="3"/>
                        <a:pt x="23" y="1"/>
                        <a:pt x="20" y="1"/>
                      </a:cubicBezTo>
                      <a:cubicBezTo>
                        <a:pt x="18" y="1"/>
                        <a:pt x="16" y="1"/>
                        <a:pt x="13" y="0"/>
                      </a:cubicBezTo>
                      <a:cubicBezTo>
                        <a:pt x="14" y="1"/>
                        <a:pt x="15" y="1"/>
                        <a:pt x="15" y="3"/>
                      </a:cubicBezTo>
                      <a:cubicBezTo>
                        <a:pt x="14" y="4"/>
                        <a:pt x="14" y="4"/>
                        <a:pt x="15" y="6"/>
                      </a:cubicBezTo>
                      <a:cubicBezTo>
                        <a:pt x="15" y="8"/>
                        <a:pt x="15" y="7"/>
                        <a:pt x="17" y="7"/>
                      </a:cubicBezTo>
                      <a:cubicBezTo>
                        <a:pt x="18" y="7"/>
                        <a:pt x="19" y="8"/>
                        <a:pt x="20" y="9"/>
                      </a:cubicBezTo>
                      <a:cubicBezTo>
                        <a:pt x="19" y="8"/>
                        <a:pt x="16" y="8"/>
                        <a:pt x="15" y="8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9"/>
                        <a:pt x="14" y="10"/>
                        <a:pt x="13" y="10"/>
                      </a:cubicBezTo>
                      <a:cubicBezTo>
                        <a:pt x="11" y="11"/>
                        <a:pt x="7" y="6"/>
                        <a:pt x="6" y="10"/>
                      </a:cubicBezTo>
                      <a:cubicBezTo>
                        <a:pt x="7" y="12"/>
                        <a:pt x="8" y="14"/>
                        <a:pt x="6" y="15"/>
                      </a:cubicBezTo>
                      <a:cubicBezTo>
                        <a:pt x="5" y="17"/>
                        <a:pt x="5" y="15"/>
                        <a:pt x="6" y="17"/>
                      </a:cubicBezTo>
                      <a:cubicBezTo>
                        <a:pt x="6" y="22"/>
                        <a:pt x="0" y="20"/>
                        <a:pt x="1" y="22"/>
                      </a:cubicBezTo>
                      <a:cubicBezTo>
                        <a:pt x="1" y="23"/>
                        <a:pt x="2" y="24"/>
                        <a:pt x="2" y="26"/>
                      </a:cubicBezTo>
                      <a:cubicBezTo>
                        <a:pt x="2" y="28"/>
                        <a:pt x="1" y="28"/>
                        <a:pt x="2" y="30"/>
                      </a:cubicBezTo>
                      <a:cubicBezTo>
                        <a:pt x="3" y="31"/>
                        <a:pt x="0" y="33"/>
                        <a:pt x="1" y="33"/>
                      </a:cubicBezTo>
                      <a:cubicBezTo>
                        <a:pt x="3" y="34"/>
                        <a:pt x="2" y="36"/>
                        <a:pt x="3" y="37"/>
                      </a:cubicBezTo>
                      <a:cubicBezTo>
                        <a:pt x="4" y="40"/>
                        <a:pt x="8" y="39"/>
                        <a:pt x="11" y="40"/>
                      </a:cubicBezTo>
                      <a:cubicBezTo>
                        <a:pt x="11" y="40"/>
                        <a:pt x="9" y="48"/>
                        <a:pt x="9" y="49"/>
                      </a:cubicBezTo>
                      <a:cubicBezTo>
                        <a:pt x="13" y="49"/>
                        <a:pt x="15" y="48"/>
                        <a:pt x="19" y="49"/>
                      </a:cubicBezTo>
                      <a:cubicBezTo>
                        <a:pt x="19" y="49"/>
                        <a:pt x="23" y="52"/>
                        <a:pt x="23" y="51"/>
                      </a:cubicBezTo>
                      <a:cubicBezTo>
                        <a:pt x="24" y="49"/>
                        <a:pt x="25" y="49"/>
                        <a:pt x="26" y="50"/>
                      </a:cubicBezTo>
                      <a:cubicBezTo>
                        <a:pt x="27" y="51"/>
                        <a:pt x="32" y="48"/>
                        <a:pt x="33" y="49"/>
                      </a:cubicBezTo>
                      <a:cubicBezTo>
                        <a:pt x="33" y="49"/>
                        <a:pt x="37" y="50"/>
                        <a:pt x="36" y="49"/>
                      </a:cubicBezTo>
                      <a:cubicBezTo>
                        <a:pt x="35" y="46"/>
                        <a:pt x="34" y="46"/>
                        <a:pt x="36" y="45"/>
                      </a:cubicBezTo>
                      <a:cubicBezTo>
                        <a:pt x="38" y="43"/>
                        <a:pt x="38" y="43"/>
                        <a:pt x="40" y="43"/>
                      </a:cubicBezTo>
                      <a:cubicBezTo>
                        <a:pt x="41" y="42"/>
                        <a:pt x="36" y="38"/>
                        <a:pt x="35" y="37"/>
                      </a:cubicBezTo>
                      <a:cubicBezTo>
                        <a:pt x="34" y="37"/>
                        <a:pt x="31" y="32"/>
                        <a:pt x="32" y="31"/>
                      </a:cubicBezTo>
                      <a:cubicBezTo>
                        <a:pt x="36" y="30"/>
                        <a:pt x="38" y="29"/>
                        <a:pt x="41" y="26"/>
                      </a:cubicBezTo>
                      <a:cubicBezTo>
                        <a:pt x="42" y="25"/>
                        <a:pt x="43" y="29"/>
                        <a:pt x="44" y="28"/>
                      </a:cubicBezTo>
                      <a:cubicBezTo>
                        <a:pt x="45" y="27"/>
                        <a:pt x="45" y="25"/>
                        <a:pt x="44" y="24"/>
                      </a:cubicBezTo>
                      <a:cubicBezTo>
                        <a:pt x="44" y="23"/>
                        <a:pt x="44" y="24"/>
                        <a:pt x="44" y="2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74" name="Freeform 656">
                  <a:extLst>
                    <a:ext uri="{FF2B5EF4-FFF2-40B4-BE49-F238E27FC236}">
                      <a16:creationId xmlns:a16="http://schemas.microsoft.com/office/drawing/2014/main" id="{9F63B510-035B-DD4F-8B65-3A0328025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3584" y="7173097"/>
                  <a:ext cx="700200" cy="440037"/>
                </a:xfrm>
                <a:custGeom>
                  <a:avLst/>
                  <a:gdLst>
                    <a:gd name="T0" fmla="*/ 0 w 89"/>
                    <a:gd name="T1" fmla="*/ 27 h 53"/>
                    <a:gd name="T2" fmla="*/ 9 w 89"/>
                    <a:gd name="T3" fmla="*/ 30 h 53"/>
                    <a:gd name="T4" fmla="*/ 16 w 89"/>
                    <a:gd name="T5" fmla="*/ 31 h 53"/>
                    <a:gd name="T6" fmla="*/ 22 w 89"/>
                    <a:gd name="T7" fmla="*/ 28 h 53"/>
                    <a:gd name="T8" fmla="*/ 33 w 89"/>
                    <a:gd name="T9" fmla="*/ 30 h 53"/>
                    <a:gd name="T10" fmla="*/ 40 w 89"/>
                    <a:gd name="T11" fmla="*/ 41 h 53"/>
                    <a:gd name="T12" fmla="*/ 44 w 89"/>
                    <a:gd name="T13" fmla="*/ 38 h 53"/>
                    <a:gd name="T14" fmla="*/ 47 w 89"/>
                    <a:gd name="T15" fmla="*/ 41 h 53"/>
                    <a:gd name="T16" fmla="*/ 57 w 89"/>
                    <a:gd name="T17" fmla="*/ 42 h 53"/>
                    <a:gd name="T18" fmla="*/ 51 w 89"/>
                    <a:gd name="T19" fmla="*/ 46 h 53"/>
                    <a:gd name="T20" fmla="*/ 55 w 89"/>
                    <a:gd name="T21" fmla="*/ 49 h 53"/>
                    <a:gd name="T22" fmla="*/ 59 w 89"/>
                    <a:gd name="T23" fmla="*/ 51 h 53"/>
                    <a:gd name="T24" fmla="*/ 67 w 89"/>
                    <a:gd name="T25" fmla="*/ 48 h 53"/>
                    <a:gd name="T26" fmla="*/ 72 w 89"/>
                    <a:gd name="T27" fmla="*/ 46 h 53"/>
                    <a:gd name="T28" fmla="*/ 68 w 89"/>
                    <a:gd name="T29" fmla="*/ 46 h 53"/>
                    <a:gd name="T30" fmla="*/ 63 w 89"/>
                    <a:gd name="T31" fmla="*/ 44 h 53"/>
                    <a:gd name="T32" fmla="*/ 72 w 89"/>
                    <a:gd name="T33" fmla="*/ 38 h 53"/>
                    <a:gd name="T34" fmla="*/ 78 w 89"/>
                    <a:gd name="T35" fmla="*/ 35 h 53"/>
                    <a:gd name="T36" fmla="*/ 84 w 89"/>
                    <a:gd name="T37" fmla="*/ 31 h 53"/>
                    <a:gd name="T38" fmla="*/ 87 w 89"/>
                    <a:gd name="T39" fmla="*/ 28 h 53"/>
                    <a:gd name="T40" fmla="*/ 86 w 89"/>
                    <a:gd name="T41" fmla="*/ 26 h 53"/>
                    <a:gd name="T42" fmla="*/ 88 w 89"/>
                    <a:gd name="T43" fmla="*/ 25 h 53"/>
                    <a:gd name="T44" fmla="*/ 86 w 89"/>
                    <a:gd name="T45" fmla="*/ 24 h 53"/>
                    <a:gd name="T46" fmla="*/ 88 w 89"/>
                    <a:gd name="T47" fmla="*/ 21 h 53"/>
                    <a:gd name="T48" fmla="*/ 85 w 89"/>
                    <a:gd name="T49" fmla="*/ 19 h 53"/>
                    <a:gd name="T50" fmla="*/ 82 w 89"/>
                    <a:gd name="T51" fmla="*/ 18 h 53"/>
                    <a:gd name="T52" fmla="*/ 78 w 89"/>
                    <a:gd name="T53" fmla="*/ 18 h 53"/>
                    <a:gd name="T54" fmla="*/ 75 w 89"/>
                    <a:gd name="T55" fmla="*/ 15 h 53"/>
                    <a:gd name="T56" fmla="*/ 72 w 89"/>
                    <a:gd name="T57" fmla="*/ 17 h 53"/>
                    <a:gd name="T58" fmla="*/ 69 w 89"/>
                    <a:gd name="T59" fmla="*/ 14 h 53"/>
                    <a:gd name="T60" fmla="*/ 65 w 89"/>
                    <a:gd name="T61" fmla="*/ 14 h 53"/>
                    <a:gd name="T62" fmla="*/ 64 w 89"/>
                    <a:gd name="T63" fmla="*/ 10 h 53"/>
                    <a:gd name="T64" fmla="*/ 60 w 89"/>
                    <a:gd name="T65" fmla="*/ 9 h 53"/>
                    <a:gd name="T66" fmla="*/ 60 w 89"/>
                    <a:gd name="T67" fmla="*/ 5 h 53"/>
                    <a:gd name="T68" fmla="*/ 58 w 89"/>
                    <a:gd name="T69" fmla="*/ 2 h 53"/>
                    <a:gd name="T70" fmla="*/ 53 w 89"/>
                    <a:gd name="T71" fmla="*/ 1 h 53"/>
                    <a:gd name="T72" fmla="*/ 47 w 89"/>
                    <a:gd name="T73" fmla="*/ 2 h 53"/>
                    <a:gd name="T74" fmla="*/ 43 w 89"/>
                    <a:gd name="T75" fmla="*/ 3 h 53"/>
                    <a:gd name="T76" fmla="*/ 41 w 89"/>
                    <a:gd name="T77" fmla="*/ 9 h 53"/>
                    <a:gd name="T78" fmla="*/ 38 w 89"/>
                    <a:gd name="T79" fmla="*/ 7 h 53"/>
                    <a:gd name="T80" fmla="*/ 36 w 89"/>
                    <a:gd name="T81" fmla="*/ 8 h 53"/>
                    <a:gd name="T82" fmla="*/ 34 w 89"/>
                    <a:gd name="T83" fmla="*/ 6 h 53"/>
                    <a:gd name="T84" fmla="*/ 31 w 89"/>
                    <a:gd name="T85" fmla="*/ 7 h 53"/>
                    <a:gd name="T86" fmla="*/ 29 w 89"/>
                    <a:gd name="T87" fmla="*/ 6 h 53"/>
                    <a:gd name="T88" fmla="*/ 28 w 89"/>
                    <a:gd name="T89" fmla="*/ 8 h 53"/>
                    <a:gd name="T90" fmla="*/ 21 w 89"/>
                    <a:gd name="T91" fmla="*/ 5 h 53"/>
                    <a:gd name="T92" fmla="*/ 12 w 89"/>
                    <a:gd name="T93" fmla="*/ 4 h 53"/>
                    <a:gd name="T94" fmla="*/ 6 w 89"/>
                    <a:gd name="T95" fmla="*/ 6 h 53"/>
                    <a:gd name="T96" fmla="*/ 9 w 89"/>
                    <a:gd name="T97" fmla="*/ 11 h 53"/>
                    <a:gd name="T98" fmla="*/ 10 w 89"/>
                    <a:gd name="T99" fmla="*/ 14 h 53"/>
                    <a:gd name="T100" fmla="*/ 5 w 89"/>
                    <a:gd name="T101" fmla="*/ 16 h 53"/>
                    <a:gd name="T102" fmla="*/ 2 w 89"/>
                    <a:gd name="T103" fmla="*/ 23 h 53"/>
                    <a:gd name="T104" fmla="*/ 0 w 89"/>
                    <a:gd name="T105" fmla="*/ 27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9" h="53">
                      <a:moveTo>
                        <a:pt x="0" y="27"/>
                      </a:moveTo>
                      <a:cubicBezTo>
                        <a:pt x="0" y="30"/>
                        <a:pt x="7" y="30"/>
                        <a:pt x="9" y="30"/>
                      </a:cubicBezTo>
                      <a:cubicBezTo>
                        <a:pt x="11" y="30"/>
                        <a:pt x="13" y="32"/>
                        <a:pt x="16" y="31"/>
                      </a:cubicBezTo>
                      <a:cubicBezTo>
                        <a:pt x="17" y="29"/>
                        <a:pt x="20" y="28"/>
                        <a:pt x="22" y="28"/>
                      </a:cubicBezTo>
                      <a:cubicBezTo>
                        <a:pt x="25" y="26"/>
                        <a:pt x="31" y="28"/>
                        <a:pt x="33" y="30"/>
                      </a:cubicBezTo>
                      <a:cubicBezTo>
                        <a:pt x="36" y="34"/>
                        <a:pt x="37" y="38"/>
                        <a:pt x="40" y="41"/>
                      </a:cubicBezTo>
                      <a:cubicBezTo>
                        <a:pt x="42" y="40"/>
                        <a:pt x="42" y="39"/>
                        <a:pt x="44" y="38"/>
                      </a:cubicBezTo>
                      <a:cubicBezTo>
                        <a:pt x="46" y="38"/>
                        <a:pt x="46" y="40"/>
                        <a:pt x="47" y="41"/>
                      </a:cubicBezTo>
                      <a:cubicBezTo>
                        <a:pt x="48" y="42"/>
                        <a:pt x="57" y="43"/>
                        <a:pt x="57" y="42"/>
                      </a:cubicBezTo>
                      <a:cubicBezTo>
                        <a:pt x="57" y="43"/>
                        <a:pt x="51" y="45"/>
                        <a:pt x="51" y="46"/>
                      </a:cubicBezTo>
                      <a:cubicBezTo>
                        <a:pt x="52" y="47"/>
                        <a:pt x="56" y="46"/>
                        <a:pt x="55" y="49"/>
                      </a:cubicBezTo>
                      <a:cubicBezTo>
                        <a:pt x="54" y="51"/>
                        <a:pt x="57" y="53"/>
                        <a:pt x="59" y="51"/>
                      </a:cubicBezTo>
                      <a:cubicBezTo>
                        <a:pt x="61" y="50"/>
                        <a:pt x="64" y="48"/>
                        <a:pt x="67" y="48"/>
                      </a:cubicBezTo>
                      <a:cubicBezTo>
                        <a:pt x="70" y="48"/>
                        <a:pt x="71" y="48"/>
                        <a:pt x="72" y="46"/>
                      </a:cubicBezTo>
                      <a:cubicBezTo>
                        <a:pt x="72" y="46"/>
                        <a:pt x="69" y="46"/>
                        <a:pt x="68" y="46"/>
                      </a:cubicBezTo>
                      <a:cubicBezTo>
                        <a:pt x="66" y="46"/>
                        <a:pt x="64" y="47"/>
                        <a:pt x="63" y="44"/>
                      </a:cubicBezTo>
                      <a:cubicBezTo>
                        <a:pt x="60" y="40"/>
                        <a:pt x="70" y="38"/>
                        <a:pt x="72" y="38"/>
                      </a:cubicBezTo>
                      <a:cubicBezTo>
                        <a:pt x="74" y="37"/>
                        <a:pt x="76" y="36"/>
                        <a:pt x="78" y="35"/>
                      </a:cubicBezTo>
                      <a:cubicBezTo>
                        <a:pt x="79" y="33"/>
                        <a:pt x="81" y="31"/>
                        <a:pt x="84" y="31"/>
                      </a:cubicBezTo>
                      <a:cubicBezTo>
                        <a:pt x="85" y="31"/>
                        <a:pt x="87" y="31"/>
                        <a:pt x="87" y="28"/>
                      </a:cubicBezTo>
                      <a:cubicBezTo>
                        <a:pt x="87" y="27"/>
                        <a:pt x="86" y="27"/>
                        <a:pt x="86" y="26"/>
                      </a:cubicBezTo>
                      <a:cubicBezTo>
                        <a:pt x="86" y="25"/>
                        <a:pt x="88" y="25"/>
                        <a:pt x="88" y="25"/>
                      </a:cubicBezTo>
                      <a:cubicBezTo>
                        <a:pt x="88" y="25"/>
                        <a:pt x="86" y="24"/>
                        <a:pt x="86" y="24"/>
                      </a:cubicBezTo>
                      <a:cubicBezTo>
                        <a:pt x="86" y="23"/>
                        <a:pt x="89" y="23"/>
                        <a:pt x="88" y="21"/>
                      </a:cubicBezTo>
                      <a:cubicBezTo>
                        <a:pt x="88" y="21"/>
                        <a:pt x="86" y="20"/>
                        <a:pt x="85" y="19"/>
                      </a:cubicBezTo>
                      <a:cubicBezTo>
                        <a:pt x="84" y="18"/>
                        <a:pt x="83" y="20"/>
                        <a:pt x="82" y="18"/>
                      </a:cubicBezTo>
                      <a:cubicBezTo>
                        <a:pt x="81" y="17"/>
                        <a:pt x="80" y="17"/>
                        <a:pt x="78" y="18"/>
                      </a:cubicBezTo>
                      <a:cubicBezTo>
                        <a:pt x="77" y="18"/>
                        <a:pt x="76" y="15"/>
                        <a:pt x="75" y="15"/>
                      </a:cubicBezTo>
                      <a:cubicBezTo>
                        <a:pt x="74" y="14"/>
                        <a:pt x="73" y="16"/>
                        <a:pt x="72" y="17"/>
                      </a:cubicBezTo>
                      <a:cubicBezTo>
                        <a:pt x="71" y="17"/>
                        <a:pt x="70" y="14"/>
                        <a:pt x="69" y="14"/>
                      </a:cubicBezTo>
                      <a:cubicBezTo>
                        <a:pt x="68" y="14"/>
                        <a:pt x="65" y="15"/>
                        <a:pt x="65" y="14"/>
                      </a:cubicBezTo>
                      <a:cubicBezTo>
                        <a:pt x="65" y="13"/>
                        <a:pt x="65" y="11"/>
                        <a:pt x="64" y="10"/>
                      </a:cubicBezTo>
                      <a:cubicBezTo>
                        <a:pt x="63" y="9"/>
                        <a:pt x="61" y="10"/>
                        <a:pt x="60" y="9"/>
                      </a:cubicBezTo>
                      <a:cubicBezTo>
                        <a:pt x="59" y="8"/>
                        <a:pt x="58" y="6"/>
                        <a:pt x="60" y="5"/>
                      </a:cubicBezTo>
                      <a:cubicBezTo>
                        <a:pt x="61" y="5"/>
                        <a:pt x="59" y="2"/>
                        <a:pt x="58" y="2"/>
                      </a:cubicBezTo>
                      <a:cubicBezTo>
                        <a:pt x="57" y="1"/>
                        <a:pt x="54" y="2"/>
                        <a:pt x="53" y="1"/>
                      </a:cubicBezTo>
                      <a:cubicBezTo>
                        <a:pt x="50" y="0"/>
                        <a:pt x="50" y="6"/>
                        <a:pt x="47" y="2"/>
                      </a:cubicBezTo>
                      <a:cubicBezTo>
                        <a:pt x="46" y="2"/>
                        <a:pt x="44" y="3"/>
                        <a:pt x="43" y="3"/>
                      </a:cubicBezTo>
                      <a:cubicBezTo>
                        <a:pt x="41" y="4"/>
                        <a:pt x="42" y="9"/>
                        <a:pt x="41" y="9"/>
                      </a:cubicBezTo>
                      <a:cubicBezTo>
                        <a:pt x="40" y="9"/>
                        <a:pt x="39" y="7"/>
                        <a:pt x="38" y="7"/>
                      </a:cubicBezTo>
                      <a:cubicBezTo>
                        <a:pt x="38" y="7"/>
                        <a:pt x="37" y="8"/>
                        <a:pt x="36" y="8"/>
                      </a:cubicBezTo>
                      <a:cubicBezTo>
                        <a:pt x="35" y="8"/>
                        <a:pt x="34" y="7"/>
                        <a:pt x="34" y="6"/>
                      </a:cubicBezTo>
                      <a:cubicBezTo>
                        <a:pt x="34" y="5"/>
                        <a:pt x="32" y="7"/>
                        <a:pt x="31" y="7"/>
                      </a:cubicBezTo>
                      <a:cubicBezTo>
                        <a:pt x="30" y="7"/>
                        <a:pt x="30" y="6"/>
                        <a:pt x="29" y="6"/>
                      </a:cubicBezTo>
                      <a:cubicBezTo>
                        <a:pt x="28" y="6"/>
                        <a:pt x="28" y="7"/>
                        <a:pt x="28" y="8"/>
                      </a:cubicBezTo>
                      <a:cubicBezTo>
                        <a:pt x="28" y="8"/>
                        <a:pt x="21" y="5"/>
                        <a:pt x="21" y="5"/>
                      </a:cubicBezTo>
                      <a:cubicBezTo>
                        <a:pt x="18" y="4"/>
                        <a:pt x="15" y="4"/>
                        <a:pt x="12" y="4"/>
                      </a:cubicBezTo>
                      <a:cubicBezTo>
                        <a:pt x="10" y="4"/>
                        <a:pt x="9" y="6"/>
                        <a:pt x="6" y="6"/>
                      </a:cubicBezTo>
                      <a:cubicBezTo>
                        <a:pt x="6" y="9"/>
                        <a:pt x="9" y="9"/>
                        <a:pt x="9" y="11"/>
                      </a:cubicBezTo>
                      <a:cubicBezTo>
                        <a:pt x="9" y="12"/>
                        <a:pt x="10" y="13"/>
                        <a:pt x="10" y="14"/>
                      </a:cubicBezTo>
                      <a:cubicBezTo>
                        <a:pt x="9" y="15"/>
                        <a:pt x="6" y="15"/>
                        <a:pt x="5" y="16"/>
                      </a:cubicBezTo>
                      <a:cubicBezTo>
                        <a:pt x="2" y="18"/>
                        <a:pt x="3" y="20"/>
                        <a:pt x="2" y="23"/>
                      </a:cubicBezTo>
                      <a:cubicBezTo>
                        <a:pt x="2" y="25"/>
                        <a:pt x="1" y="26"/>
                        <a:pt x="0" y="2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75" name="Freeform 657">
                  <a:extLst>
                    <a:ext uri="{FF2B5EF4-FFF2-40B4-BE49-F238E27FC236}">
                      <a16:creationId xmlns:a16="http://schemas.microsoft.com/office/drawing/2014/main" id="{E501CC32-CA5C-0A4D-8BC6-09BCFB74F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3599" y="7337754"/>
                  <a:ext cx="236083" cy="102201"/>
                </a:xfrm>
                <a:custGeom>
                  <a:avLst/>
                  <a:gdLst>
                    <a:gd name="T0" fmla="*/ 30 w 30"/>
                    <a:gd name="T1" fmla="*/ 4 h 12"/>
                    <a:gd name="T2" fmla="*/ 22 w 30"/>
                    <a:gd name="T3" fmla="*/ 0 h 12"/>
                    <a:gd name="T4" fmla="*/ 17 w 30"/>
                    <a:gd name="T5" fmla="*/ 0 h 12"/>
                    <a:gd name="T6" fmla="*/ 14 w 30"/>
                    <a:gd name="T7" fmla="*/ 1 h 12"/>
                    <a:gd name="T8" fmla="*/ 11 w 30"/>
                    <a:gd name="T9" fmla="*/ 0 h 12"/>
                    <a:gd name="T10" fmla="*/ 8 w 30"/>
                    <a:gd name="T11" fmla="*/ 3 h 12"/>
                    <a:gd name="T12" fmla="*/ 3 w 30"/>
                    <a:gd name="T13" fmla="*/ 9 h 12"/>
                    <a:gd name="T14" fmla="*/ 11 w 30"/>
                    <a:gd name="T15" fmla="*/ 11 h 12"/>
                    <a:gd name="T16" fmla="*/ 13 w 30"/>
                    <a:gd name="T17" fmla="*/ 9 h 12"/>
                    <a:gd name="T18" fmla="*/ 18 w 30"/>
                    <a:gd name="T19" fmla="*/ 9 h 12"/>
                    <a:gd name="T20" fmla="*/ 19 w 30"/>
                    <a:gd name="T21" fmla="*/ 6 h 12"/>
                    <a:gd name="T22" fmla="*/ 24 w 30"/>
                    <a:gd name="T23" fmla="*/ 7 h 12"/>
                    <a:gd name="T24" fmla="*/ 28 w 30"/>
                    <a:gd name="T25" fmla="*/ 7 h 12"/>
                    <a:gd name="T26" fmla="*/ 30 w 30"/>
                    <a:gd name="T27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" h="12">
                      <a:moveTo>
                        <a:pt x="30" y="4"/>
                      </a:moveTo>
                      <a:cubicBezTo>
                        <a:pt x="27" y="2"/>
                        <a:pt x="26" y="0"/>
                        <a:pt x="22" y="0"/>
                      </a:cubicBezTo>
                      <a:cubicBezTo>
                        <a:pt x="20" y="0"/>
                        <a:pt x="19" y="0"/>
                        <a:pt x="17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0"/>
                        <a:pt x="11" y="0"/>
                      </a:cubicBezTo>
                      <a:cubicBezTo>
                        <a:pt x="10" y="1"/>
                        <a:pt x="9" y="2"/>
                        <a:pt x="8" y="3"/>
                      </a:cubicBezTo>
                      <a:cubicBezTo>
                        <a:pt x="6" y="5"/>
                        <a:pt x="0" y="4"/>
                        <a:pt x="3" y="9"/>
                      </a:cubicBezTo>
                      <a:cubicBezTo>
                        <a:pt x="4" y="11"/>
                        <a:pt x="8" y="12"/>
                        <a:pt x="11" y="11"/>
                      </a:cubicBezTo>
                      <a:cubicBezTo>
                        <a:pt x="12" y="11"/>
                        <a:pt x="12" y="9"/>
                        <a:pt x="13" y="9"/>
                      </a:cubicBezTo>
                      <a:cubicBezTo>
                        <a:pt x="15" y="9"/>
                        <a:pt x="17" y="9"/>
                        <a:pt x="18" y="9"/>
                      </a:cubicBezTo>
                      <a:cubicBezTo>
                        <a:pt x="19" y="9"/>
                        <a:pt x="19" y="7"/>
                        <a:pt x="19" y="6"/>
                      </a:cubicBezTo>
                      <a:cubicBezTo>
                        <a:pt x="20" y="5"/>
                        <a:pt x="23" y="7"/>
                        <a:pt x="24" y="7"/>
                      </a:cubicBezTo>
                      <a:cubicBezTo>
                        <a:pt x="25" y="7"/>
                        <a:pt x="27" y="7"/>
                        <a:pt x="28" y="7"/>
                      </a:cubicBezTo>
                      <a:cubicBezTo>
                        <a:pt x="29" y="7"/>
                        <a:pt x="29" y="5"/>
                        <a:pt x="30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76" name="Freeform 658">
                  <a:extLst>
                    <a:ext uri="{FF2B5EF4-FFF2-40B4-BE49-F238E27FC236}">
                      <a16:creationId xmlns:a16="http://schemas.microsoft.com/office/drawing/2014/main" id="{069DEDCD-F56A-7640-97DF-24E0E10A0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63824" y="6963014"/>
                  <a:ext cx="370220" cy="292414"/>
                </a:xfrm>
                <a:custGeom>
                  <a:avLst/>
                  <a:gdLst>
                    <a:gd name="T0" fmla="*/ 11 w 47"/>
                    <a:gd name="T1" fmla="*/ 29 h 35"/>
                    <a:gd name="T2" fmla="*/ 18 w 47"/>
                    <a:gd name="T3" fmla="*/ 30 h 35"/>
                    <a:gd name="T4" fmla="*/ 23 w 47"/>
                    <a:gd name="T5" fmla="*/ 33 h 35"/>
                    <a:gd name="T6" fmla="*/ 25 w 47"/>
                    <a:gd name="T7" fmla="*/ 31 h 35"/>
                    <a:gd name="T8" fmla="*/ 29 w 47"/>
                    <a:gd name="T9" fmla="*/ 32 h 35"/>
                    <a:gd name="T10" fmla="*/ 33 w 47"/>
                    <a:gd name="T11" fmla="*/ 32 h 35"/>
                    <a:gd name="T12" fmla="*/ 36 w 47"/>
                    <a:gd name="T13" fmla="*/ 33 h 35"/>
                    <a:gd name="T14" fmla="*/ 38 w 47"/>
                    <a:gd name="T15" fmla="*/ 28 h 35"/>
                    <a:gd name="T16" fmla="*/ 42 w 47"/>
                    <a:gd name="T17" fmla="*/ 27 h 35"/>
                    <a:gd name="T18" fmla="*/ 40 w 47"/>
                    <a:gd name="T19" fmla="*/ 22 h 35"/>
                    <a:gd name="T20" fmla="*/ 44 w 47"/>
                    <a:gd name="T21" fmla="*/ 21 h 35"/>
                    <a:gd name="T22" fmla="*/ 45 w 47"/>
                    <a:gd name="T23" fmla="*/ 17 h 35"/>
                    <a:gd name="T24" fmla="*/ 42 w 47"/>
                    <a:gd name="T25" fmla="*/ 15 h 35"/>
                    <a:gd name="T26" fmla="*/ 39 w 47"/>
                    <a:gd name="T27" fmla="*/ 11 h 35"/>
                    <a:gd name="T28" fmla="*/ 38 w 47"/>
                    <a:gd name="T29" fmla="*/ 6 h 35"/>
                    <a:gd name="T30" fmla="*/ 35 w 47"/>
                    <a:gd name="T31" fmla="*/ 2 h 35"/>
                    <a:gd name="T32" fmla="*/ 33 w 47"/>
                    <a:gd name="T33" fmla="*/ 2 h 35"/>
                    <a:gd name="T34" fmla="*/ 30 w 47"/>
                    <a:gd name="T35" fmla="*/ 1 h 35"/>
                    <a:gd name="T36" fmla="*/ 28 w 47"/>
                    <a:gd name="T37" fmla="*/ 2 h 35"/>
                    <a:gd name="T38" fmla="*/ 25 w 47"/>
                    <a:gd name="T39" fmla="*/ 0 h 35"/>
                    <a:gd name="T40" fmla="*/ 22 w 47"/>
                    <a:gd name="T41" fmla="*/ 2 h 35"/>
                    <a:gd name="T42" fmla="*/ 17 w 47"/>
                    <a:gd name="T43" fmla="*/ 3 h 35"/>
                    <a:gd name="T44" fmla="*/ 17 w 47"/>
                    <a:gd name="T45" fmla="*/ 6 h 35"/>
                    <a:gd name="T46" fmla="*/ 13 w 47"/>
                    <a:gd name="T47" fmla="*/ 9 h 35"/>
                    <a:gd name="T48" fmla="*/ 12 w 47"/>
                    <a:gd name="T49" fmla="*/ 13 h 35"/>
                    <a:gd name="T50" fmla="*/ 8 w 47"/>
                    <a:gd name="T51" fmla="*/ 14 h 35"/>
                    <a:gd name="T52" fmla="*/ 1 w 47"/>
                    <a:gd name="T53" fmla="*/ 16 h 35"/>
                    <a:gd name="T54" fmla="*/ 2 w 47"/>
                    <a:gd name="T55" fmla="*/ 24 h 35"/>
                    <a:gd name="T56" fmla="*/ 1 w 47"/>
                    <a:gd name="T57" fmla="*/ 27 h 35"/>
                    <a:gd name="T58" fmla="*/ 1 w 47"/>
                    <a:gd name="T59" fmla="*/ 31 h 35"/>
                    <a:gd name="T60" fmla="*/ 5 w 47"/>
                    <a:gd name="T61" fmla="*/ 30 h 35"/>
                    <a:gd name="T62" fmla="*/ 11 w 47"/>
                    <a:gd name="T63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7" h="35">
                      <a:moveTo>
                        <a:pt x="11" y="29"/>
                      </a:moveTo>
                      <a:cubicBezTo>
                        <a:pt x="14" y="29"/>
                        <a:pt x="16" y="30"/>
                        <a:pt x="18" y="30"/>
                      </a:cubicBezTo>
                      <a:cubicBezTo>
                        <a:pt x="18" y="30"/>
                        <a:pt x="23" y="33"/>
                        <a:pt x="23" y="33"/>
                      </a:cubicBezTo>
                      <a:cubicBezTo>
                        <a:pt x="23" y="32"/>
                        <a:pt x="24" y="29"/>
                        <a:pt x="25" y="31"/>
                      </a:cubicBezTo>
                      <a:cubicBezTo>
                        <a:pt x="27" y="34"/>
                        <a:pt x="28" y="29"/>
                        <a:pt x="29" y="32"/>
                      </a:cubicBezTo>
                      <a:cubicBezTo>
                        <a:pt x="30" y="34"/>
                        <a:pt x="32" y="32"/>
                        <a:pt x="33" y="32"/>
                      </a:cubicBezTo>
                      <a:cubicBezTo>
                        <a:pt x="34" y="31"/>
                        <a:pt x="36" y="35"/>
                        <a:pt x="36" y="33"/>
                      </a:cubicBezTo>
                      <a:cubicBezTo>
                        <a:pt x="37" y="31"/>
                        <a:pt x="36" y="29"/>
                        <a:pt x="38" y="28"/>
                      </a:cubicBezTo>
                      <a:cubicBezTo>
                        <a:pt x="39" y="28"/>
                        <a:pt x="41" y="27"/>
                        <a:pt x="42" y="27"/>
                      </a:cubicBezTo>
                      <a:cubicBezTo>
                        <a:pt x="41" y="26"/>
                        <a:pt x="40" y="24"/>
                        <a:pt x="40" y="22"/>
                      </a:cubicBezTo>
                      <a:cubicBezTo>
                        <a:pt x="40" y="20"/>
                        <a:pt x="42" y="22"/>
                        <a:pt x="44" y="21"/>
                      </a:cubicBezTo>
                      <a:cubicBezTo>
                        <a:pt x="46" y="21"/>
                        <a:pt x="47" y="19"/>
                        <a:pt x="45" y="17"/>
                      </a:cubicBezTo>
                      <a:cubicBezTo>
                        <a:pt x="44" y="16"/>
                        <a:pt x="43" y="17"/>
                        <a:pt x="42" y="15"/>
                      </a:cubicBezTo>
                      <a:cubicBezTo>
                        <a:pt x="41" y="14"/>
                        <a:pt x="40" y="13"/>
                        <a:pt x="39" y="11"/>
                      </a:cubicBezTo>
                      <a:cubicBezTo>
                        <a:pt x="38" y="10"/>
                        <a:pt x="38" y="8"/>
                        <a:pt x="38" y="6"/>
                      </a:cubicBezTo>
                      <a:cubicBezTo>
                        <a:pt x="39" y="4"/>
                        <a:pt x="36" y="2"/>
                        <a:pt x="35" y="2"/>
                      </a:cubicBezTo>
                      <a:cubicBezTo>
                        <a:pt x="34" y="1"/>
                        <a:pt x="34" y="2"/>
                        <a:pt x="33" y="2"/>
                      </a:cubicBezTo>
                      <a:cubicBezTo>
                        <a:pt x="31" y="3"/>
                        <a:pt x="31" y="2"/>
                        <a:pt x="30" y="1"/>
                      </a:cubicBezTo>
                      <a:cubicBezTo>
                        <a:pt x="29" y="0"/>
                        <a:pt x="29" y="2"/>
                        <a:pt x="28" y="2"/>
                      </a:cubicBezTo>
                      <a:cubicBezTo>
                        <a:pt x="27" y="2"/>
                        <a:pt x="25" y="0"/>
                        <a:pt x="25" y="0"/>
                      </a:cubicBezTo>
                      <a:cubicBezTo>
                        <a:pt x="23" y="0"/>
                        <a:pt x="23" y="2"/>
                        <a:pt x="22" y="2"/>
                      </a:cubicBezTo>
                      <a:cubicBezTo>
                        <a:pt x="20" y="3"/>
                        <a:pt x="19" y="3"/>
                        <a:pt x="17" y="3"/>
                      </a:cubicBezTo>
                      <a:cubicBezTo>
                        <a:pt x="16" y="4"/>
                        <a:pt x="17" y="6"/>
                        <a:pt x="17" y="6"/>
                      </a:cubicBezTo>
                      <a:cubicBezTo>
                        <a:pt x="16" y="8"/>
                        <a:pt x="13" y="7"/>
                        <a:pt x="13" y="9"/>
                      </a:cubicBezTo>
                      <a:cubicBezTo>
                        <a:pt x="12" y="10"/>
                        <a:pt x="12" y="11"/>
                        <a:pt x="12" y="13"/>
                      </a:cubicBezTo>
                      <a:cubicBezTo>
                        <a:pt x="12" y="14"/>
                        <a:pt x="9" y="14"/>
                        <a:pt x="8" y="14"/>
                      </a:cubicBezTo>
                      <a:cubicBezTo>
                        <a:pt x="5" y="15"/>
                        <a:pt x="4" y="16"/>
                        <a:pt x="1" y="16"/>
                      </a:cubicBezTo>
                      <a:cubicBezTo>
                        <a:pt x="2" y="19"/>
                        <a:pt x="5" y="21"/>
                        <a:pt x="2" y="24"/>
                      </a:cubicBezTo>
                      <a:cubicBezTo>
                        <a:pt x="0" y="25"/>
                        <a:pt x="0" y="26"/>
                        <a:pt x="1" y="27"/>
                      </a:cubicBezTo>
                      <a:cubicBezTo>
                        <a:pt x="3" y="28"/>
                        <a:pt x="1" y="30"/>
                        <a:pt x="1" y="31"/>
                      </a:cubicBezTo>
                      <a:cubicBezTo>
                        <a:pt x="3" y="31"/>
                        <a:pt x="4" y="31"/>
                        <a:pt x="5" y="30"/>
                      </a:cubicBezTo>
                      <a:cubicBezTo>
                        <a:pt x="7" y="29"/>
                        <a:pt x="10" y="29"/>
                        <a:pt x="11" y="2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77" name="Freeform 659">
                  <a:extLst>
                    <a:ext uri="{FF2B5EF4-FFF2-40B4-BE49-F238E27FC236}">
                      <a16:creationId xmlns:a16="http://schemas.microsoft.com/office/drawing/2014/main" id="{5EE4A9B9-217F-9B49-950C-A784B52D5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7977" y="6945981"/>
                  <a:ext cx="228033" cy="158983"/>
                </a:xfrm>
                <a:custGeom>
                  <a:avLst/>
                  <a:gdLst>
                    <a:gd name="T0" fmla="*/ 16 w 29"/>
                    <a:gd name="T1" fmla="*/ 18 h 19"/>
                    <a:gd name="T2" fmla="*/ 23 w 29"/>
                    <a:gd name="T3" fmla="*/ 15 h 19"/>
                    <a:gd name="T4" fmla="*/ 23 w 29"/>
                    <a:gd name="T5" fmla="*/ 12 h 19"/>
                    <a:gd name="T6" fmla="*/ 27 w 29"/>
                    <a:gd name="T7" fmla="*/ 9 h 19"/>
                    <a:gd name="T8" fmla="*/ 26 w 29"/>
                    <a:gd name="T9" fmla="*/ 4 h 19"/>
                    <a:gd name="T10" fmla="*/ 19 w 29"/>
                    <a:gd name="T11" fmla="*/ 1 h 19"/>
                    <a:gd name="T12" fmla="*/ 10 w 29"/>
                    <a:gd name="T13" fmla="*/ 1 h 19"/>
                    <a:gd name="T14" fmla="*/ 0 w 29"/>
                    <a:gd name="T15" fmla="*/ 4 h 19"/>
                    <a:gd name="T16" fmla="*/ 1 w 29"/>
                    <a:gd name="T17" fmla="*/ 6 h 19"/>
                    <a:gd name="T18" fmla="*/ 2 w 29"/>
                    <a:gd name="T19" fmla="*/ 9 h 19"/>
                    <a:gd name="T20" fmla="*/ 5 w 29"/>
                    <a:gd name="T21" fmla="*/ 10 h 19"/>
                    <a:gd name="T22" fmla="*/ 9 w 29"/>
                    <a:gd name="T23" fmla="*/ 11 h 19"/>
                    <a:gd name="T24" fmla="*/ 8 w 29"/>
                    <a:gd name="T25" fmla="*/ 15 h 19"/>
                    <a:gd name="T26" fmla="*/ 12 w 29"/>
                    <a:gd name="T27" fmla="*/ 18 h 19"/>
                    <a:gd name="T28" fmla="*/ 16 w 29"/>
                    <a:gd name="T29" fmla="*/ 18 h 19"/>
                    <a:gd name="T30" fmla="*/ 16 w 29"/>
                    <a:gd name="T31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9">
                      <a:moveTo>
                        <a:pt x="16" y="18"/>
                      </a:moveTo>
                      <a:cubicBezTo>
                        <a:pt x="18" y="16"/>
                        <a:pt x="21" y="16"/>
                        <a:pt x="23" y="15"/>
                      </a:cubicBezTo>
                      <a:cubicBezTo>
                        <a:pt x="23" y="14"/>
                        <a:pt x="23" y="13"/>
                        <a:pt x="23" y="12"/>
                      </a:cubicBezTo>
                      <a:cubicBezTo>
                        <a:pt x="24" y="10"/>
                        <a:pt x="25" y="10"/>
                        <a:pt x="27" y="9"/>
                      </a:cubicBezTo>
                      <a:cubicBezTo>
                        <a:pt x="29" y="8"/>
                        <a:pt x="28" y="5"/>
                        <a:pt x="26" y="4"/>
                      </a:cubicBezTo>
                      <a:cubicBezTo>
                        <a:pt x="24" y="3"/>
                        <a:pt x="22" y="2"/>
                        <a:pt x="19" y="1"/>
                      </a:cubicBezTo>
                      <a:cubicBezTo>
                        <a:pt x="17" y="0"/>
                        <a:pt x="13" y="1"/>
                        <a:pt x="10" y="1"/>
                      </a:cubicBezTo>
                      <a:cubicBezTo>
                        <a:pt x="8" y="1"/>
                        <a:pt x="0" y="0"/>
                        <a:pt x="0" y="4"/>
                      </a:cubicBez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2" y="7"/>
                        <a:pt x="1" y="8"/>
                        <a:pt x="2" y="9"/>
                      </a:cubicBezTo>
                      <a:cubicBezTo>
                        <a:pt x="3" y="9"/>
                        <a:pt x="4" y="11"/>
                        <a:pt x="5" y="10"/>
                      </a:cubicBezTo>
                      <a:cubicBezTo>
                        <a:pt x="7" y="10"/>
                        <a:pt x="9" y="9"/>
                        <a:pt x="9" y="11"/>
                      </a:cubicBezTo>
                      <a:cubicBezTo>
                        <a:pt x="9" y="12"/>
                        <a:pt x="9" y="14"/>
                        <a:pt x="8" y="15"/>
                      </a:cubicBezTo>
                      <a:cubicBezTo>
                        <a:pt x="11" y="15"/>
                        <a:pt x="11" y="15"/>
                        <a:pt x="12" y="18"/>
                      </a:cubicBezTo>
                      <a:cubicBezTo>
                        <a:pt x="13" y="18"/>
                        <a:pt x="16" y="18"/>
                        <a:pt x="16" y="18"/>
                      </a:cubicBezTo>
                      <a:cubicBezTo>
                        <a:pt x="17" y="17"/>
                        <a:pt x="15" y="19"/>
                        <a:pt x="16" y="1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78" name="Freeform 660">
                  <a:extLst>
                    <a:ext uri="{FF2B5EF4-FFF2-40B4-BE49-F238E27FC236}">
                      <a16:creationId xmlns:a16="http://schemas.microsoft.com/office/drawing/2014/main" id="{3F4654A4-76BC-BA44-9FB4-FC3FE3BD5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7977" y="6846618"/>
                  <a:ext cx="281691" cy="150467"/>
                </a:xfrm>
                <a:custGeom>
                  <a:avLst/>
                  <a:gdLst>
                    <a:gd name="T0" fmla="*/ 11 w 36"/>
                    <a:gd name="T1" fmla="*/ 13 h 18"/>
                    <a:gd name="T2" fmla="*/ 19 w 36"/>
                    <a:gd name="T3" fmla="*/ 12 h 18"/>
                    <a:gd name="T4" fmla="*/ 25 w 36"/>
                    <a:gd name="T5" fmla="*/ 15 h 18"/>
                    <a:gd name="T6" fmla="*/ 29 w 36"/>
                    <a:gd name="T7" fmla="*/ 17 h 18"/>
                    <a:gd name="T8" fmla="*/ 33 w 36"/>
                    <a:gd name="T9" fmla="*/ 16 h 18"/>
                    <a:gd name="T10" fmla="*/ 36 w 36"/>
                    <a:gd name="T11" fmla="*/ 14 h 18"/>
                    <a:gd name="T12" fmla="*/ 34 w 36"/>
                    <a:gd name="T13" fmla="*/ 8 h 18"/>
                    <a:gd name="T14" fmla="*/ 31 w 36"/>
                    <a:gd name="T15" fmla="*/ 4 h 18"/>
                    <a:gd name="T16" fmla="*/ 25 w 36"/>
                    <a:gd name="T17" fmla="*/ 3 h 18"/>
                    <a:gd name="T18" fmla="*/ 18 w 36"/>
                    <a:gd name="T19" fmla="*/ 1 h 18"/>
                    <a:gd name="T20" fmla="*/ 17 w 36"/>
                    <a:gd name="T21" fmla="*/ 5 h 18"/>
                    <a:gd name="T22" fmla="*/ 15 w 36"/>
                    <a:gd name="T23" fmla="*/ 7 h 18"/>
                    <a:gd name="T24" fmla="*/ 8 w 36"/>
                    <a:gd name="T25" fmla="*/ 4 h 18"/>
                    <a:gd name="T26" fmla="*/ 0 w 36"/>
                    <a:gd name="T27" fmla="*/ 15 h 18"/>
                    <a:gd name="T28" fmla="*/ 11 w 36"/>
                    <a:gd name="T2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" h="18">
                      <a:moveTo>
                        <a:pt x="11" y="13"/>
                      </a:moveTo>
                      <a:cubicBezTo>
                        <a:pt x="14" y="13"/>
                        <a:pt x="16" y="12"/>
                        <a:pt x="19" y="12"/>
                      </a:cubicBezTo>
                      <a:cubicBezTo>
                        <a:pt x="20" y="12"/>
                        <a:pt x="24" y="14"/>
                        <a:pt x="25" y="15"/>
                      </a:cubicBezTo>
                      <a:cubicBezTo>
                        <a:pt x="26" y="16"/>
                        <a:pt x="27" y="18"/>
                        <a:pt x="29" y="17"/>
                      </a:cubicBezTo>
                      <a:cubicBezTo>
                        <a:pt x="30" y="17"/>
                        <a:pt x="31" y="16"/>
                        <a:pt x="33" y="16"/>
                      </a:cubicBezTo>
                      <a:cubicBezTo>
                        <a:pt x="34" y="16"/>
                        <a:pt x="34" y="14"/>
                        <a:pt x="36" y="14"/>
                      </a:cubicBezTo>
                      <a:cubicBezTo>
                        <a:pt x="35" y="12"/>
                        <a:pt x="33" y="9"/>
                        <a:pt x="34" y="8"/>
                      </a:cubicBezTo>
                      <a:cubicBezTo>
                        <a:pt x="35" y="6"/>
                        <a:pt x="32" y="4"/>
                        <a:pt x="31" y="4"/>
                      </a:cubicBezTo>
                      <a:cubicBezTo>
                        <a:pt x="29" y="3"/>
                        <a:pt x="27" y="5"/>
                        <a:pt x="25" y="3"/>
                      </a:cubicBezTo>
                      <a:cubicBezTo>
                        <a:pt x="22" y="1"/>
                        <a:pt x="21" y="0"/>
                        <a:pt x="18" y="1"/>
                      </a:cubicBezTo>
                      <a:cubicBezTo>
                        <a:pt x="16" y="2"/>
                        <a:pt x="17" y="3"/>
                        <a:pt x="17" y="5"/>
                      </a:cubicBezTo>
                      <a:cubicBezTo>
                        <a:pt x="16" y="6"/>
                        <a:pt x="16" y="7"/>
                        <a:pt x="15" y="7"/>
                      </a:cubicBezTo>
                      <a:cubicBezTo>
                        <a:pt x="12" y="9"/>
                        <a:pt x="10" y="5"/>
                        <a:pt x="8" y="4"/>
                      </a:cubicBezTo>
                      <a:cubicBezTo>
                        <a:pt x="3" y="0"/>
                        <a:pt x="0" y="11"/>
                        <a:pt x="0" y="15"/>
                      </a:cubicBezTo>
                      <a:cubicBezTo>
                        <a:pt x="4" y="13"/>
                        <a:pt x="7" y="13"/>
                        <a:pt x="11" y="1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79" name="Freeform 661">
                  <a:extLst>
                    <a:ext uri="{FF2B5EF4-FFF2-40B4-BE49-F238E27FC236}">
                      <a16:creationId xmlns:a16="http://schemas.microsoft.com/office/drawing/2014/main" id="{73B7477C-B15F-134E-A410-46BE6DB4E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63824" y="6755773"/>
                  <a:ext cx="187795" cy="124913"/>
                </a:xfrm>
                <a:custGeom>
                  <a:avLst/>
                  <a:gdLst>
                    <a:gd name="T0" fmla="*/ 16 w 24"/>
                    <a:gd name="T1" fmla="*/ 15 h 15"/>
                    <a:gd name="T2" fmla="*/ 20 w 24"/>
                    <a:gd name="T3" fmla="*/ 15 h 15"/>
                    <a:gd name="T4" fmla="*/ 22 w 24"/>
                    <a:gd name="T5" fmla="*/ 13 h 15"/>
                    <a:gd name="T6" fmla="*/ 22 w 24"/>
                    <a:gd name="T7" fmla="*/ 10 h 15"/>
                    <a:gd name="T8" fmla="*/ 21 w 24"/>
                    <a:gd name="T9" fmla="*/ 5 h 15"/>
                    <a:gd name="T10" fmla="*/ 24 w 24"/>
                    <a:gd name="T11" fmla="*/ 0 h 15"/>
                    <a:gd name="T12" fmla="*/ 12 w 24"/>
                    <a:gd name="T13" fmla="*/ 0 h 15"/>
                    <a:gd name="T14" fmla="*/ 6 w 24"/>
                    <a:gd name="T15" fmla="*/ 1 h 15"/>
                    <a:gd name="T16" fmla="*/ 0 w 24"/>
                    <a:gd name="T17" fmla="*/ 5 h 15"/>
                    <a:gd name="T18" fmla="*/ 2 w 24"/>
                    <a:gd name="T19" fmla="*/ 6 h 15"/>
                    <a:gd name="T20" fmla="*/ 2 w 24"/>
                    <a:gd name="T21" fmla="*/ 8 h 15"/>
                    <a:gd name="T22" fmla="*/ 7 w 24"/>
                    <a:gd name="T23" fmla="*/ 9 h 15"/>
                    <a:gd name="T24" fmla="*/ 6 w 24"/>
                    <a:gd name="T25" fmla="*/ 13 h 15"/>
                    <a:gd name="T26" fmla="*/ 11 w 24"/>
                    <a:gd name="T27" fmla="*/ 12 h 15"/>
                    <a:gd name="T28" fmla="*/ 16 w 24"/>
                    <a:gd name="T2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15">
                      <a:moveTo>
                        <a:pt x="16" y="15"/>
                      </a:moveTo>
                      <a:cubicBezTo>
                        <a:pt x="17" y="15"/>
                        <a:pt x="19" y="15"/>
                        <a:pt x="20" y="15"/>
                      </a:cubicBezTo>
                      <a:cubicBezTo>
                        <a:pt x="20" y="14"/>
                        <a:pt x="22" y="14"/>
                        <a:pt x="22" y="13"/>
                      </a:cubicBezTo>
                      <a:cubicBezTo>
                        <a:pt x="22" y="12"/>
                        <a:pt x="22" y="11"/>
                        <a:pt x="22" y="10"/>
                      </a:cubicBezTo>
                      <a:cubicBezTo>
                        <a:pt x="21" y="8"/>
                        <a:pt x="20" y="7"/>
                        <a:pt x="21" y="5"/>
                      </a:cubicBezTo>
                      <a:cubicBezTo>
                        <a:pt x="23" y="4"/>
                        <a:pt x="24" y="2"/>
                        <a:pt x="24" y="0"/>
                      </a:cubicBezTo>
                      <a:cubicBezTo>
                        <a:pt x="22" y="3"/>
                        <a:pt x="15" y="0"/>
                        <a:pt x="12" y="0"/>
                      </a:cubicBez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5" y="1"/>
                        <a:pt x="0" y="5"/>
                        <a:pt x="0" y="5"/>
                      </a:cubicBezTo>
                      <a:cubicBezTo>
                        <a:pt x="0" y="6"/>
                        <a:pt x="3" y="5"/>
                        <a:pt x="2" y="6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3" y="10"/>
                        <a:pt x="7" y="9"/>
                        <a:pt x="7" y="9"/>
                      </a:cubicBezTo>
                      <a:cubicBezTo>
                        <a:pt x="7" y="10"/>
                        <a:pt x="6" y="12"/>
                        <a:pt x="6" y="13"/>
                      </a:cubicBezTo>
                      <a:cubicBezTo>
                        <a:pt x="7" y="12"/>
                        <a:pt x="9" y="11"/>
                        <a:pt x="11" y="12"/>
                      </a:cubicBezTo>
                      <a:cubicBezTo>
                        <a:pt x="13" y="13"/>
                        <a:pt x="14" y="15"/>
                        <a:pt x="16" y="1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80" name="Freeform 662">
                  <a:extLst>
                    <a:ext uri="{FF2B5EF4-FFF2-40B4-BE49-F238E27FC236}">
                      <a16:creationId xmlns:a16="http://schemas.microsoft.com/office/drawing/2014/main" id="{85E680A2-6794-D146-8E1C-8B0F934E2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1641" y="7014117"/>
                  <a:ext cx="126090" cy="65297"/>
                </a:xfrm>
                <a:custGeom>
                  <a:avLst/>
                  <a:gdLst>
                    <a:gd name="T0" fmla="*/ 16 w 16"/>
                    <a:gd name="T1" fmla="*/ 4 h 8"/>
                    <a:gd name="T2" fmla="*/ 12 w 16"/>
                    <a:gd name="T3" fmla="*/ 2 h 8"/>
                    <a:gd name="T4" fmla="*/ 8 w 16"/>
                    <a:gd name="T5" fmla="*/ 0 h 8"/>
                    <a:gd name="T6" fmla="*/ 7 w 16"/>
                    <a:gd name="T7" fmla="*/ 3 h 8"/>
                    <a:gd name="T8" fmla="*/ 5 w 16"/>
                    <a:gd name="T9" fmla="*/ 2 h 8"/>
                    <a:gd name="T10" fmla="*/ 2 w 16"/>
                    <a:gd name="T11" fmla="*/ 3 h 8"/>
                    <a:gd name="T12" fmla="*/ 0 w 16"/>
                    <a:gd name="T13" fmla="*/ 5 h 8"/>
                    <a:gd name="T14" fmla="*/ 0 w 16"/>
                    <a:gd name="T15" fmla="*/ 6 h 8"/>
                    <a:gd name="T16" fmla="*/ 2 w 16"/>
                    <a:gd name="T17" fmla="*/ 6 h 8"/>
                    <a:gd name="T18" fmla="*/ 8 w 16"/>
                    <a:gd name="T19" fmla="*/ 7 h 8"/>
                    <a:gd name="T20" fmla="*/ 16 w 16"/>
                    <a:gd name="T2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6" y="1"/>
                        <a:pt x="14" y="2"/>
                        <a:pt x="12" y="2"/>
                      </a:cubicBezTo>
                      <a:cubicBezTo>
                        <a:pt x="11" y="3"/>
                        <a:pt x="10" y="1"/>
                        <a:pt x="8" y="0"/>
                      </a:cubicBezTo>
                      <a:cubicBezTo>
                        <a:pt x="8" y="1"/>
                        <a:pt x="8" y="2"/>
                        <a:pt x="7" y="3"/>
                      </a:cubicBezTo>
                      <a:cubicBezTo>
                        <a:pt x="6" y="3"/>
                        <a:pt x="7" y="1"/>
                        <a:pt x="5" y="2"/>
                      </a:cubicBezTo>
                      <a:cubicBezTo>
                        <a:pt x="4" y="2"/>
                        <a:pt x="2" y="2"/>
                        <a:pt x="2" y="3"/>
                      </a:cubicBezTo>
                      <a:cubicBezTo>
                        <a:pt x="1" y="5"/>
                        <a:pt x="2" y="6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4" y="7"/>
                        <a:pt x="6" y="7"/>
                        <a:pt x="8" y="7"/>
                      </a:cubicBezTo>
                      <a:cubicBezTo>
                        <a:pt x="10" y="7"/>
                        <a:pt x="16" y="8"/>
                        <a:pt x="16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81" name="Freeform 663">
                  <a:extLst>
                    <a:ext uri="{FF2B5EF4-FFF2-40B4-BE49-F238E27FC236}">
                      <a16:creationId xmlns:a16="http://schemas.microsoft.com/office/drawing/2014/main" id="{FA6AF05B-6214-044A-8F2F-38EC34835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5797" y="7031148"/>
                  <a:ext cx="375585" cy="349191"/>
                </a:xfrm>
                <a:custGeom>
                  <a:avLst/>
                  <a:gdLst>
                    <a:gd name="T0" fmla="*/ 1 w 48"/>
                    <a:gd name="T1" fmla="*/ 12 h 42"/>
                    <a:gd name="T2" fmla="*/ 0 w 48"/>
                    <a:gd name="T3" fmla="*/ 16 h 42"/>
                    <a:gd name="T4" fmla="*/ 2 w 48"/>
                    <a:gd name="T5" fmla="*/ 20 h 42"/>
                    <a:gd name="T6" fmla="*/ 4 w 48"/>
                    <a:gd name="T7" fmla="*/ 27 h 42"/>
                    <a:gd name="T8" fmla="*/ 9 w 48"/>
                    <a:gd name="T9" fmla="*/ 31 h 42"/>
                    <a:gd name="T10" fmla="*/ 10 w 48"/>
                    <a:gd name="T11" fmla="*/ 33 h 42"/>
                    <a:gd name="T12" fmla="*/ 13 w 48"/>
                    <a:gd name="T13" fmla="*/ 32 h 42"/>
                    <a:gd name="T14" fmla="*/ 21 w 48"/>
                    <a:gd name="T15" fmla="*/ 36 h 42"/>
                    <a:gd name="T16" fmla="*/ 25 w 48"/>
                    <a:gd name="T17" fmla="*/ 37 h 42"/>
                    <a:gd name="T18" fmla="*/ 33 w 48"/>
                    <a:gd name="T19" fmla="*/ 37 h 42"/>
                    <a:gd name="T20" fmla="*/ 39 w 48"/>
                    <a:gd name="T21" fmla="*/ 41 h 42"/>
                    <a:gd name="T22" fmla="*/ 41 w 48"/>
                    <a:gd name="T23" fmla="*/ 35 h 42"/>
                    <a:gd name="T24" fmla="*/ 44 w 48"/>
                    <a:gd name="T25" fmla="*/ 32 h 42"/>
                    <a:gd name="T26" fmla="*/ 48 w 48"/>
                    <a:gd name="T27" fmla="*/ 31 h 42"/>
                    <a:gd name="T28" fmla="*/ 45 w 48"/>
                    <a:gd name="T29" fmla="*/ 26 h 42"/>
                    <a:gd name="T30" fmla="*/ 44 w 48"/>
                    <a:gd name="T31" fmla="*/ 19 h 42"/>
                    <a:gd name="T32" fmla="*/ 46 w 48"/>
                    <a:gd name="T33" fmla="*/ 12 h 42"/>
                    <a:gd name="T34" fmla="*/ 44 w 48"/>
                    <a:gd name="T35" fmla="*/ 7 h 42"/>
                    <a:gd name="T36" fmla="*/ 42 w 48"/>
                    <a:gd name="T37" fmla="*/ 5 h 42"/>
                    <a:gd name="T38" fmla="*/ 25 w 48"/>
                    <a:gd name="T39" fmla="*/ 4 h 42"/>
                    <a:gd name="T40" fmla="*/ 20 w 48"/>
                    <a:gd name="T41" fmla="*/ 2 h 42"/>
                    <a:gd name="T42" fmla="*/ 13 w 48"/>
                    <a:gd name="T43" fmla="*/ 4 h 42"/>
                    <a:gd name="T44" fmla="*/ 6 w 48"/>
                    <a:gd name="T45" fmla="*/ 6 h 42"/>
                    <a:gd name="T46" fmla="*/ 2 w 48"/>
                    <a:gd name="T47" fmla="*/ 7 h 42"/>
                    <a:gd name="T48" fmla="*/ 1 w 48"/>
                    <a:gd name="T49" fmla="*/ 9 h 42"/>
                    <a:gd name="T50" fmla="*/ 1 w 48"/>
                    <a:gd name="T51" fmla="*/ 12 h 42"/>
                    <a:gd name="T52" fmla="*/ 1 w 48"/>
                    <a:gd name="T53" fmla="*/ 1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8" h="42">
                      <a:moveTo>
                        <a:pt x="1" y="12"/>
                      </a:moveTo>
                      <a:cubicBezTo>
                        <a:pt x="1" y="13"/>
                        <a:pt x="0" y="15"/>
                        <a:pt x="0" y="16"/>
                      </a:cubicBezTo>
                      <a:cubicBezTo>
                        <a:pt x="1" y="17"/>
                        <a:pt x="2" y="19"/>
                        <a:pt x="2" y="20"/>
                      </a:cubicBezTo>
                      <a:cubicBezTo>
                        <a:pt x="2" y="22"/>
                        <a:pt x="3" y="25"/>
                        <a:pt x="4" y="27"/>
                      </a:cubicBezTo>
                      <a:cubicBezTo>
                        <a:pt x="5" y="30"/>
                        <a:pt x="8" y="29"/>
                        <a:pt x="9" y="31"/>
                      </a:cubicBezTo>
                      <a:cubicBezTo>
                        <a:pt x="9" y="31"/>
                        <a:pt x="9" y="33"/>
                        <a:pt x="10" y="33"/>
                      </a:cubicBezTo>
                      <a:cubicBezTo>
                        <a:pt x="11" y="34"/>
                        <a:pt x="12" y="32"/>
                        <a:pt x="13" y="32"/>
                      </a:cubicBezTo>
                      <a:cubicBezTo>
                        <a:pt x="15" y="31"/>
                        <a:pt x="19" y="35"/>
                        <a:pt x="21" y="36"/>
                      </a:cubicBezTo>
                      <a:cubicBezTo>
                        <a:pt x="22" y="37"/>
                        <a:pt x="23" y="39"/>
                        <a:pt x="25" y="37"/>
                      </a:cubicBezTo>
                      <a:cubicBezTo>
                        <a:pt x="26" y="36"/>
                        <a:pt x="31" y="37"/>
                        <a:pt x="33" y="37"/>
                      </a:cubicBezTo>
                      <a:cubicBezTo>
                        <a:pt x="36" y="37"/>
                        <a:pt x="37" y="39"/>
                        <a:pt x="39" y="41"/>
                      </a:cubicBezTo>
                      <a:cubicBezTo>
                        <a:pt x="40" y="42"/>
                        <a:pt x="40" y="36"/>
                        <a:pt x="41" y="35"/>
                      </a:cubicBezTo>
                      <a:cubicBezTo>
                        <a:pt x="42" y="34"/>
                        <a:pt x="43" y="33"/>
                        <a:pt x="44" y="32"/>
                      </a:cubicBezTo>
                      <a:cubicBezTo>
                        <a:pt x="45" y="32"/>
                        <a:pt x="48" y="32"/>
                        <a:pt x="48" y="31"/>
                      </a:cubicBezTo>
                      <a:cubicBezTo>
                        <a:pt x="47" y="28"/>
                        <a:pt x="47" y="27"/>
                        <a:pt x="45" y="26"/>
                      </a:cubicBezTo>
                      <a:cubicBezTo>
                        <a:pt x="43" y="24"/>
                        <a:pt x="46" y="21"/>
                        <a:pt x="44" y="19"/>
                      </a:cubicBezTo>
                      <a:cubicBezTo>
                        <a:pt x="42" y="18"/>
                        <a:pt x="47" y="14"/>
                        <a:pt x="46" y="12"/>
                      </a:cubicBezTo>
                      <a:cubicBezTo>
                        <a:pt x="45" y="10"/>
                        <a:pt x="44" y="9"/>
                        <a:pt x="44" y="7"/>
                      </a:cubicBezTo>
                      <a:cubicBezTo>
                        <a:pt x="44" y="6"/>
                        <a:pt x="44" y="5"/>
                        <a:pt x="42" y="5"/>
                      </a:cubicBezTo>
                      <a:cubicBezTo>
                        <a:pt x="37" y="3"/>
                        <a:pt x="30" y="6"/>
                        <a:pt x="25" y="4"/>
                      </a:cubicBezTo>
                      <a:cubicBezTo>
                        <a:pt x="25" y="7"/>
                        <a:pt x="21" y="2"/>
                        <a:pt x="20" y="2"/>
                      </a:cubicBezTo>
                      <a:cubicBezTo>
                        <a:pt x="17" y="0"/>
                        <a:pt x="15" y="2"/>
                        <a:pt x="13" y="4"/>
                      </a:cubicBezTo>
                      <a:cubicBezTo>
                        <a:pt x="10" y="5"/>
                        <a:pt x="8" y="6"/>
                        <a:pt x="6" y="6"/>
                      </a:cubicBezTo>
                      <a:cubicBezTo>
                        <a:pt x="5" y="7"/>
                        <a:pt x="3" y="7"/>
                        <a:pt x="2" y="7"/>
                      </a:cubicBezTo>
                      <a:cubicBezTo>
                        <a:pt x="1" y="8"/>
                        <a:pt x="3" y="9"/>
                        <a:pt x="1" y="9"/>
                      </a:cubicBezTo>
                      <a:cubicBezTo>
                        <a:pt x="1" y="10"/>
                        <a:pt x="1" y="11"/>
                        <a:pt x="1" y="12"/>
                      </a:cubicBezTo>
                      <a:cubicBezTo>
                        <a:pt x="1" y="14"/>
                        <a:pt x="1" y="12"/>
                        <a:pt x="1" y="1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82" name="Freeform 664">
                  <a:extLst>
                    <a:ext uri="{FF2B5EF4-FFF2-40B4-BE49-F238E27FC236}">
                      <a16:creationId xmlns:a16="http://schemas.microsoft.com/office/drawing/2014/main" id="{12641AFC-0A3D-1846-A94E-DC9BB4E4A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3830" y="7397374"/>
                  <a:ext cx="362173" cy="249828"/>
                </a:xfrm>
                <a:custGeom>
                  <a:avLst/>
                  <a:gdLst>
                    <a:gd name="T0" fmla="*/ 38 w 46"/>
                    <a:gd name="T1" fmla="*/ 13 h 30"/>
                    <a:gd name="T2" fmla="*/ 35 w 46"/>
                    <a:gd name="T3" fmla="*/ 6 h 30"/>
                    <a:gd name="T4" fmla="*/ 32 w 46"/>
                    <a:gd name="T5" fmla="*/ 0 h 30"/>
                    <a:gd name="T6" fmla="*/ 22 w 46"/>
                    <a:gd name="T7" fmla="*/ 4 h 30"/>
                    <a:gd name="T8" fmla="*/ 18 w 46"/>
                    <a:gd name="T9" fmla="*/ 3 h 30"/>
                    <a:gd name="T10" fmla="*/ 12 w 46"/>
                    <a:gd name="T11" fmla="*/ 3 h 30"/>
                    <a:gd name="T12" fmla="*/ 8 w 46"/>
                    <a:gd name="T13" fmla="*/ 6 h 30"/>
                    <a:gd name="T14" fmla="*/ 4 w 46"/>
                    <a:gd name="T15" fmla="*/ 14 h 30"/>
                    <a:gd name="T16" fmla="*/ 0 w 46"/>
                    <a:gd name="T17" fmla="*/ 15 h 30"/>
                    <a:gd name="T18" fmla="*/ 3 w 46"/>
                    <a:gd name="T19" fmla="*/ 18 h 30"/>
                    <a:gd name="T20" fmla="*/ 5 w 46"/>
                    <a:gd name="T21" fmla="*/ 22 h 30"/>
                    <a:gd name="T22" fmla="*/ 8 w 46"/>
                    <a:gd name="T23" fmla="*/ 24 h 30"/>
                    <a:gd name="T24" fmla="*/ 11 w 46"/>
                    <a:gd name="T25" fmla="*/ 25 h 30"/>
                    <a:gd name="T26" fmla="*/ 11 w 46"/>
                    <a:gd name="T27" fmla="*/ 28 h 30"/>
                    <a:gd name="T28" fmla="*/ 21 w 46"/>
                    <a:gd name="T29" fmla="*/ 30 h 30"/>
                    <a:gd name="T30" fmla="*/ 28 w 46"/>
                    <a:gd name="T31" fmla="*/ 28 h 30"/>
                    <a:gd name="T32" fmla="*/ 40 w 46"/>
                    <a:gd name="T33" fmla="*/ 30 h 30"/>
                    <a:gd name="T34" fmla="*/ 41 w 46"/>
                    <a:gd name="T35" fmla="*/ 23 h 30"/>
                    <a:gd name="T36" fmla="*/ 46 w 46"/>
                    <a:gd name="T37" fmla="*/ 20 h 30"/>
                    <a:gd name="T38" fmla="*/ 39 w 46"/>
                    <a:gd name="T39" fmla="*/ 20 h 30"/>
                    <a:gd name="T40" fmla="*/ 38 w 46"/>
                    <a:gd name="T41" fmla="*/ 13 h 30"/>
                    <a:gd name="T42" fmla="*/ 38 w 46"/>
                    <a:gd name="T43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" h="30">
                      <a:moveTo>
                        <a:pt x="38" y="13"/>
                      </a:moveTo>
                      <a:cubicBezTo>
                        <a:pt x="39" y="10"/>
                        <a:pt x="36" y="8"/>
                        <a:pt x="35" y="6"/>
                      </a:cubicBezTo>
                      <a:cubicBezTo>
                        <a:pt x="33" y="5"/>
                        <a:pt x="32" y="2"/>
                        <a:pt x="32" y="0"/>
                      </a:cubicBezTo>
                      <a:cubicBezTo>
                        <a:pt x="29" y="1"/>
                        <a:pt x="26" y="4"/>
                        <a:pt x="22" y="4"/>
                      </a:cubicBezTo>
                      <a:cubicBezTo>
                        <a:pt x="21" y="4"/>
                        <a:pt x="19" y="3"/>
                        <a:pt x="18" y="3"/>
                      </a:cubicBezTo>
                      <a:cubicBezTo>
                        <a:pt x="16" y="3"/>
                        <a:pt x="14" y="3"/>
                        <a:pt x="12" y="3"/>
                      </a:cubicBezTo>
                      <a:cubicBezTo>
                        <a:pt x="12" y="3"/>
                        <a:pt x="9" y="6"/>
                        <a:pt x="8" y="6"/>
                      </a:cubicBezTo>
                      <a:cubicBezTo>
                        <a:pt x="7" y="9"/>
                        <a:pt x="5" y="11"/>
                        <a:pt x="4" y="14"/>
                      </a:cubicBezTo>
                      <a:cubicBezTo>
                        <a:pt x="3" y="14"/>
                        <a:pt x="1" y="14"/>
                        <a:pt x="0" y="15"/>
                      </a:cubicBezTo>
                      <a:cubicBezTo>
                        <a:pt x="0" y="16"/>
                        <a:pt x="3" y="17"/>
                        <a:pt x="3" y="18"/>
                      </a:cubicBezTo>
                      <a:cubicBezTo>
                        <a:pt x="3" y="20"/>
                        <a:pt x="4" y="20"/>
                        <a:pt x="5" y="22"/>
                      </a:cubicBezTo>
                      <a:cubicBezTo>
                        <a:pt x="5" y="24"/>
                        <a:pt x="6" y="24"/>
                        <a:pt x="8" y="24"/>
                      </a:cubicBezTo>
                      <a:cubicBezTo>
                        <a:pt x="9" y="24"/>
                        <a:pt x="11" y="24"/>
                        <a:pt x="11" y="25"/>
                      </a:cubicBezTo>
                      <a:cubicBezTo>
                        <a:pt x="11" y="26"/>
                        <a:pt x="11" y="27"/>
                        <a:pt x="11" y="28"/>
                      </a:cubicBezTo>
                      <a:cubicBezTo>
                        <a:pt x="13" y="30"/>
                        <a:pt x="18" y="30"/>
                        <a:pt x="21" y="30"/>
                      </a:cubicBezTo>
                      <a:cubicBezTo>
                        <a:pt x="24" y="30"/>
                        <a:pt x="26" y="30"/>
                        <a:pt x="28" y="28"/>
                      </a:cubicBezTo>
                      <a:cubicBezTo>
                        <a:pt x="32" y="26"/>
                        <a:pt x="36" y="28"/>
                        <a:pt x="40" y="30"/>
                      </a:cubicBezTo>
                      <a:cubicBezTo>
                        <a:pt x="40" y="28"/>
                        <a:pt x="40" y="25"/>
                        <a:pt x="41" y="23"/>
                      </a:cubicBezTo>
                      <a:cubicBezTo>
                        <a:pt x="42" y="22"/>
                        <a:pt x="45" y="24"/>
                        <a:pt x="46" y="20"/>
                      </a:cubicBezTo>
                      <a:cubicBezTo>
                        <a:pt x="43" y="18"/>
                        <a:pt x="42" y="20"/>
                        <a:pt x="39" y="20"/>
                      </a:cubicBezTo>
                      <a:cubicBezTo>
                        <a:pt x="37" y="19"/>
                        <a:pt x="37" y="14"/>
                        <a:pt x="38" y="13"/>
                      </a:cubicBezTo>
                      <a:cubicBezTo>
                        <a:pt x="39" y="11"/>
                        <a:pt x="37" y="15"/>
                        <a:pt x="38" y="1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83" name="Freeform 665">
                  <a:extLst>
                    <a:ext uri="{FF2B5EF4-FFF2-40B4-BE49-F238E27FC236}">
                      <a16:creationId xmlns:a16="http://schemas.microsoft.com/office/drawing/2014/main" id="{5D026914-A4E4-014A-9860-1975C6B4D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6010" y="7388857"/>
                  <a:ext cx="131454" cy="167501"/>
                </a:xfrm>
                <a:custGeom>
                  <a:avLst/>
                  <a:gdLst>
                    <a:gd name="T0" fmla="*/ 14 w 17"/>
                    <a:gd name="T1" fmla="*/ 10 h 20"/>
                    <a:gd name="T2" fmla="*/ 9 w 17"/>
                    <a:gd name="T3" fmla="*/ 3 h 20"/>
                    <a:gd name="T4" fmla="*/ 0 w 17"/>
                    <a:gd name="T5" fmla="*/ 1 h 20"/>
                    <a:gd name="T6" fmla="*/ 5 w 17"/>
                    <a:gd name="T7" fmla="*/ 10 h 20"/>
                    <a:gd name="T8" fmla="*/ 7 w 17"/>
                    <a:gd name="T9" fmla="*/ 20 h 20"/>
                    <a:gd name="T10" fmla="*/ 10 w 17"/>
                    <a:gd name="T11" fmla="*/ 14 h 20"/>
                    <a:gd name="T12" fmla="*/ 14 w 17"/>
                    <a:gd name="T13" fmla="*/ 14 h 20"/>
                    <a:gd name="T14" fmla="*/ 14 w 17"/>
                    <a:gd name="T15" fmla="*/ 10 h 20"/>
                    <a:gd name="T16" fmla="*/ 14 w 17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0">
                      <a:moveTo>
                        <a:pt x="14" y="10"/>
                      </a:moveTo>
                      <a:cubicBezTo>
                        <a:pt x="12" y="8"/>
                        <a:pt x="11" y="4"/>
                        <a:pt x="9" y="3"/>
                      </a:cubicBezTo>
                      <a:cubicBezTo>
                        <a:pt x="8" y="3"/>
                        <a:pt x="0" y="0"/>
                        <a:pt x="0" y="1"/>
                      </a:cubicBezTo>
                      <a:cubicBezTo>
                        <a:pt x="1" y="5"/>
                        <a:pt x="3" y="7"/>
                        <a:pt x="5" y="10"/>
                      </a:cubicBezTo>
                      <a:cubicBezTo>
                        <a:pt x="7" y="13"/>
                        <a:pt x="4" y="17"/>
                        <a:pt x="7" y="20"/>
                      </a:cubicBezTo>
                      <a:cubicBezTo>
                        <a:pt x="8" y="19"/>
                        <a:pt x="9" y="16"/>
                        <a:pt x="10" y="14"/>
                      </a:cubicBezTo>
                      <a:cubicBezTo>
                        <a:pt x="12" y="13"/>
                        <a:pt x="13" y="14"/>
                        <a:pt x="14" y="14"/>
                      </a:cubicBezTo>
                      <a:cubicBezTo>
                        <a:pt x="17" y="14"/>
                        <a:pt x="14" y="10"/>
                        <a:pt x="14" y="10"/>
                      </a:cubicBezTo>
                      <a:cubicBezTo>
                        <a:pt x="13" y="9"/>
                        <a:pt x="14" y="10"/>
                        <a:pt x="14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84" name="Freeform 666">
                  <a:extLst>
                    <a:ext uri="{FF2B5EF4-FFF2-40B4-BE49-F238E27FC236}">
                      <a16:creationId xmlns:a16="http://schemas.microsoft.com/office/drawing/2014/main" id="{4BD16887-6057-4040-9141-049F964AC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9667" y="7479702"/>
                  <a:ext cx="77799" cy="85168"/>
                </a:xfrm>
                <a:custGeom>
                  <a:avLst/>
                  <a:gdLst>
                    <a:gd name="T0" fmla="*/ 7 w 10"/>
                    <a:gd name="T1" fmla="*/ 9 h 10"/>
                    <a:gd name="T2" fmla="*/ 7 w 10"/>
                    <a:gd name="T3" fmla="*/ 7 h 10"/>
                    <a:gd name="T4" fmla="*/ 10 w 10"/>
                    <a:gd name="T5" fmla="*/ 4 h 10"/>
                    <a:gd name="T6" fmla="*/ 8 w 10"/>
                    <a:gd name="T7" fmla="*/ 1 h 10"/>
                    <a:gd name="T8" fmla="*/ 3 w 10"/>
                    <a:gd name="T9" fmla="*/ 4 h 10"/>
                    <a:gd name="T10" fmla="*/ 0 w 10"/>
                    <a:gd name="T11" fmla="*/ 9 h 10"/>
                    <a:gd name="T12" fmla="*/ 3 w 10"/>
                    <a:gd name="T13" fmla="*/ 9 h 10"/>
                    <a:gd name="T14" fmla="*/ 7 w 10"/>
                    <a:gd name="T15" fmla="*/ 10 h 10"/>
                    <a:gd name="T16" fmla="*/ 7 w 10"/>
                    <a:gd name="T17" fmla="*/ 9 h 10"/>
                    <a:gd name="T18" fmla="*/ 7 w 10"/>
                    <a:gd name="T1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7" y="9"/>
                      </a:moveTo>
                      <a:cubicBezTo>
                        <a:pt x="6" y="8"/>
                        <a:pt x="6" y="8"/>
                        <a:pt x="7" y="7"/>
                      </a:cubicBezTo>
                      <a:cubicBezTo>
                        <a:pt x="8" y="6"/>
                        <a:pt x="9" y="5"/>
                        <a:pt x="10" y="4"/>
                      </a:cubicBezTo>
                      <a:cubicBezTo>
                        <a:pt x="10" y="4"/>
                        <a:pt x="8" y="2"/>
                        <a:pt x="8" y="1"/>
                      </a:cubicBezTo>
                      <a:cubicBezTo>
                        <a:pt x="8" y="5"/>
                        <a:pt x="3" y="0"/>
                        <a:pt x="3" y="4"/>
                      </a:cubicBezTo>
                      <a:cubicBezTo>
                        <a:pt x="3" y="6"/>
                        <a:pt x="1" y="8"/>
                        <a:pt x="0" y="9"/>
                      </a:cubicBezTo>
                      <a:cubicBezTo>
                        <a:pt x="0" y="10"/>
                        <a:pt x="2" y="9"/>
                        <a:pt x="3" y="9"/>
                      </a:cubicBezTo>
                      <a:cubicBezTo>
                        <a:pt x="5" y="9"/>
                        <a:pt x="6" y="9"/>
                        <a:pt x="7" y="10"/>
                      </a:cubicBezTo>
                      <a:cubicBezTo>
                        <a:pt x="7" y="10"/>
                        <a:pt x="7" y="9"/>
                        <a:pt x="7" y="9"/>
                      </a:cubicBezTo>
                      <a:cubicBezTo>
                        <a:pt x="6" y="8"/>
                        <a:pt x="7" y="9"/>
                        <a:pt x="7" y="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85" name="Freeform 667">
                  <a:extLst>
                    <a:ext uri="{FF2B5EF4-FFF2-40B4-BE49-F238E27FC236}">
                      <a16:creationId xmlns:a16="http://schemas.microsoft.com/office/drawing/2014/main" id="{991C47EF-DADB-C541-B572-F644F3C89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3584" y="7613132"/>
                  <a:ext cx="252180" cy="158983"/>
                </a:xfrm>
                <a:custGeom>
                  <a:avLst/>
                  <a:gdLst>
                    <a:gd name="T0" fmla="*/ 17 w 32"/>
                    <a:gd name="T1" fmla="*/ 4 h 19"/>
                    <a:gd name="T2" fmla="*/ 2 w 32"/>
                    <a:gd name="T3" fmla="*/ 0 h 19"/>
                    <a:gd name="T4" fmla="*/ 2 w 32"/>
                    <a:gd name="T5" fmla="*/ 5 h 19"/>
                    <a:gd name="T6" fmla="*/ 3 w 32"/>
                    <a:gd name="T7" fmla="*/ 8 h 19"/>
                    <a:gd name="T8" fmla="*/ 1 w 32"/>
                    <a:gd name="T9" fmla="*/ 11 h 19"/>
                    <a:gd name="T10" fmla="*/ 3 w 32"/>
                    <a:gd name="T11" fmla="*/ 17 h 19"/>
                    <a:gd name="T12" fmla="*/ 9 w 32"/>
                    <a:gd name="T13" fmla="*/ 17 h 19"/>
                    <a:gd name="T14" fmla="*/ 16 w 32"/>
                    <a:gd name="T15" fmla="*/ 18 h 19"/>
                    <a:gd name="T16" fmla="*/ 21 w 32"/>
                    <a:gd name="T17" fmla="*/ 15 h 19"/>
                    <a:gd name="T18" fmla="*/ 28 w 32"/>
                    <a:gd name="T19" fmla="*/ 14 h 19"/>
                    <a:gd name="T20" fmla="*/ 28 w 32"/>
                    <a:gd name="T21" fmla="*/ 8 h 19"/>
                    <a:gd name="T22" fmla="*/ 29 w 32"/>
                    <a:gd name="T23" fmla="*/ 3 h 19"/>
                    <a:gd name="T24" fmla="*/ 21 w 32"/>
                    <a:gd name="T25" fmla="*/ 2 h 19"/>
                    <a:gd name="T26" fmla="*/ 17 w 32"/>
                    <a:gd name="T27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19">
                      <a:moveTo>
                        <a:pt x="17" y="4"/>
                      </a:moveTo>
                      <a:cubicBezTo>
                        <a:pt x="13" y="4"/>
                        <a:pt x="3" y="6"/>
                        <a:pt x="2" y="0"/>
                      </a:cubicBezTo>
                      <a:cubicBezTo>
                        <a:pt x="1" y="2"/>
                        <a:pt x="0" y="4"/>
                        <a:pt x="2" y="5"/>
                      </a:cubicBezTo>
                      <a:cubicBezTo>
                        <a:pt x="3" y="6"/>
                        <a:pt x="4" y="7"/>
                        <a:pt x="3" y="8"/>
                      </a:cubicBezTo>
                      <a:cubicBezTo>
                        <a:pt x="2" y="9"/>
                        <a:pt x="1" y="9"/>
                        <a:pt x="1" y="11"/>
                      </a:cubicBezTo>
                      <a:cubicBezTo>
                        <a:pt x="2" y="13"/>
                        <a:pt x="3" y="14"/>
                        <a:pt x="3" y="17"/>
                      </a:cubicBezTo>
                      <a:cubicBezTo>
                        <a:pt x="5" y="17"/>
                        <a:pt x="7" y="17"/>
                        <a:pt x="9" y="17"/>
                      </a:cubicBezTo>
                      <a:cubicBezTo>
                        <a:pt x="11" y="17"/>
                        <a:pt x="14" y="19"/>
                        <a:pt x="16" y="18"/>
                      </a:cubicBezTo>
                      <a:cubicBezTo>
                        <a:pt x="18" y="18"/>
                        <a:pt x="20" y="16"/>
                        <a:pt x="21" y="15"/>
                      </a:cubicBezTo>
                      <a:cubicBezTo>
                        <a:pt x="23" y="13"/>
                        <a:pt x="25" y="14"/>
                        <a:pt x="28" y="14"/>
                      </a:cubicBezTo>
                      <a:cubicBezTo>
                        <a:pt x="27" y="12"/>
                        <a:pt x="27" y="11"/>
                        <a:pt x="28" y="8"/>
                      </a:cubicBezTo>
                      <a:cubicBezTo>
                        <a:pt x="29" y="6"/>
                        <a:pt x="32" y="4"/>
                        <a:pt x="29" y="3"/>
                      </a:cubicBezTo>
                      <a:cubicBezTo>
                        <a:pt x="27" y="2"/>
                        <a:pt x="24" y="1"/>
                        <a:pt x="21" y="2"/>
                      </a:cubicBezTo>
                      <a:cubicBezTo>
                        <a:pt x="19" y="2"/>
                        <a:pt x="18" y="4"/>
                        <a:pt x="17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86" name="Freeform 668">
                  <a:extLst>
                    <a:ext uri="{FF2B5EF4-FFF2-40B4-BE49-F238E27FC236}">
                      <a16:creationId xmlns:a16="http://schemas.microsoft.com/office/drawing/2014/main" id="{26B35DFE-1108-EF45-A330-FF093775B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79452" y="7573388"/>
                  <a:ext cx="142187" cy="124913"/>
                </a:xfrm>
                <a:custGeom>
                  <a:avLst/>
                  <a:gdLst>
                    <a:gd name="T0" fmla="*/ 10 w 18"/>
                    <a:gd name="T1" fmla="*/ 0 h 15"/>
                    <a:gd name="T2" fmla="*/ 1 w 18"/>
                    <a:gd name="T3" fmla="*/ 2 h 15"/>
                    <a:gd name="T4" fmla="*/ 4 w 18"/>
                    <a:gd name="T5" fmla="*/ 8 h 15"/>
                    <a:gd name="T6" fmla="*/ 13 w 18"/>
                    <a:gd name="T7" fmla="*/ 15 h 15"/>
                    <a:gd name="T8" fmla="*/ 15 w 18"/>
                    <a:gd name="T9" fmla="*/ 10 h 15"/>
                    <a:gd name="T10" fmla="*/ 17 w 18"/>
                    <a:gd name="T11" fmla="*/ 6 h 15"/>
                    <a:gd name="T12" fmla="*/ 16 w 18"/>
                    <a:gd name="T13" fmla="*/ 2 h 15"/>
                    <a:gd name="T14" fmla="*/ 10 w 18"/>
                    <a:gd name="T1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5">
                      <a:moveTo>
                        <a:pt x="10" y="0"/>
                      </a:moveTo>
                      <a:cubicBezTo>
                        <a:pt x="8" y="0"/>
                        <a:pt x="0" y="0"/>
                        <a:pt x="1" y="2"/>
                      </a:cubicBezTo>
                      <a:cubicBezTo>
                        <a:pt x="1" y="3"/>
                        <a:pt x="3" y="7"/>
                        <a:pt x="4" y="8"/>
                      </a:cubicBezTo>
                      <a:cubicBezTo>
                        <a:pt x="6" y="11"/>
                        <a:pt x="10" y="13"/>
                        <a:pt x="13" y="15"/>
                      </a:cubicBezTo>
                      <a:cubicBezTo>
                        <a:pt x="13" y="13"/>
                        <a:pt x="13" y="11"/>
                        <a:pt x="15" y="10"/>
                      </a:cubicBezTo>
                      <a:cubicBezTo>
                        <a:pt x="17" y="9"/>
                        <a:pt x="18" y="8"/>
                        <a:pt x="17" y="6"/>
                      </a:cubicBezTo>
                      <a:cubicBezTo>
                        <a:pt x="17" y="4"/>
                        <a:pt x="17" y="3"/>
                        <a:pt x="16" y="2"/>
                      </a:cubicBezTo>
                      <a:cubicBezTo>
                        <a:pt x="14" y="1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87" name="Freeform 669">
                  <a:extLst>
                    <a:ext uri="{FF2B5EF4-FFF2-40B4-BE49-F238E27FC236}">
                      <a16:creationId xmlns:a16="http://schemas.microsoft.com/office/drawing/2014/main" id="{BE36AEC1-C8A8-8846-B220-4361EFAAD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1396" y="7513769"/>
                  <a:ext cx="174378" cy="224276"/>
                </a:xfrm>
                <a:custGeom>
                  <a:avLst/>
                  <a:gdLst>
                    <a:gd name="T0" fmla="*/ 21 w 22"/>
                    <a:gd name="T1" fmla="*/ 19 h 27"/>
                    <a:gd name="T2" fmla="*/ 20 w 22"/>
                    <a:gd name="T3" fmla="*/ 17 h 27"/>
                    <a:gd name="T4" fmla="*/ 19 w 22"/>
                    <a:gd name="T5" fmla="*/ 13 h 27"/>
                    <a:gd name="T6" fmla="*/ 15 w 22"/>
                    <a:gd name="T7" fmla="*/ 10 h 27"/>
                    <a:gd name="T8" fmla="*/ 14 w 22"/>
                    <a:gd name="T9" fmla="*/ 8 h 27"/>
                    <a:gd name="T10" fmla="*/ 12 w 22"/>
                    <a:gd name="T11" fmla="*/ 5 h 27"/>
                    <a:gd name="T12" fmla="*/ 5 w 22"/>
                    <a:gd name="T13" fmla="*/ 1 h 27"/>
                    <a:gd name="T14" fmla="*/ 2 w 22"/>
                    <a:gd name="T15" fmla="*/ 4 h 27"/>
                    <a:gd name="T16" fmla="*/ 4 w 22"/>
                    <a:gd name="T17" fmla="*/ 14 h 27"/>
                    <a:gd name="T18" fmla="*/ 1 w 22"/>
                    <a:gd name="T19" fmla="*/ 19 h 27"/>
                    <a:gd name="T20" fmla="*/ 0 w 22"/>
                    <a:gd name="T21" fmla="*/ 23 h 27"/>
                    <a:gd name="T22" fmla="*/ 4 w 22"/>
                    <a:gd name="T23" fmla="*/ 27 h 27"/>
                    <a:gd name="T24" fmla="*/ 6 w 22"/>
                    <a:gd name="T25" fmla="*/ 23 h 27"/>
                    <a:gd name="T26" fmla="*/ 10 w 22"/>
                    <a:gd name="T27" fmla="*/ 26 h 27"/>
                    <a:gd name="T28" fmla="*/ 20 w 22"/>
                    <a:gd name="T29" fmla="*/ 24 h 27"/>
                    <a:gd name="T30" fmla="*/ 21 w 22"/>
                    <a:gd name="T31" fmla="*/ 19 h 27"/>
                    <a:gd name="T32" fmla="*/ 21 w 22"/>
                    <a:gd name="T33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7">
                      <a:moveTo>
                        <a:pt x="21" y="19"/>
                      </a:moveTo>
                      <a:cubicBezTo>
                        <a:pt x="22" y="18"/>
                        <a:pt x="21" y="18"/>
                        <a:pt x="20" y="17"/>
                      </a:cubicBezTo>
                      <a:cubicBezTo>
                        <a:pt x="19" y="16"/>
                        <a:pt x="19" y="15"/>
                        <a:pt x="19" y="13"/>
                      </a:cubicBezTo>
                      <a:cubicBezTo>
                        <a:pt x="21" y="10"/>
                        <a:pt x="18" y="10"/>
                        <a:pt x="15" y="10"/>
                      </a:cubicBezTo>
                      <a:cubicBezTo>
                        <a:pt x="14" y="10"/>
                        <a:pt x="14" y="9"/>
                        <a:pt x="14" y="8"/>
                      </a:cubicBezTo>
                      <a:cubicBezTo>
                        <a:pt x="13" y="6"/>
                        <a:pt x="12" y="7"/>
                        <a:pt x="12" y="5"/>
                      </a:cubicBezTo>
                      <a:cubicBezTo>
                        <a:pt x="11" y="2"/>
                        <a:pt x="9" y="0"/>
                        <a:pt x="5" y="1"/>
                      </a:cubicBezTo>
                      <a:cubicBezTo>
                        <a:pt x="2" y="2"/>
                        <a:pt x="2" y="2"/>
                        <a:pt x="2" y="4"/>
                      </a:cubicBezTo>
                      <a:cubicBezTo>
                        <a:pt x="3" y="7"/>
                        <a:pt x="4" y="10"/>
                        <a:pt x="4" y="14"/>
                      </a:cubicBezTo>
                      <a:cubicBezTo>
                        <a:pt x="5" y="17"/>
                        <a:pt x="2" y="16"/>
                        <a:pt x="1" y="19"/>
                      </a:cubicBezTo>
                      <a:cubicBezTo>
                        <a:pt x="0" y="20"/>
                        <a:pt x="0" y="22"/>
                        <a:pt x="0" y="23"/>
                      </a:cubicBezTo>
                      <a:cubicBezTo>
                        <a:pt x="0" y="25"/>
                        <a:pt x="3" y="26"/>
                        <a:pt x="4" y="27"/>
                      </a:cubicBezTo>
                      <a:cubicBezTo>
                        <a:pt x="4" y="26"/>
                        <a:pt x="4" y="23"/>
                        <a:pt x="6" y="23"/>
                      </a:cubicBezTo>
                      <a:cubicBezTo>
                        <a:pt x="8" y="23"/>
                        <a:pt x="9" y="24"/>
                        <a:pt x="10" y="26"/>
                      </a:cubicBezTo>
                      <a:cubicBezTo>
                        <a:pt x="11" y="26"/>
                        <a:pt x="18" y="24"/>
                        <a:pt x="20" y="24"/>
                      </a:cubicBezTo>
                      <a:cubicBezTo>
                        <a:pt x="18" y="22"/>
                        <a:pt x="20" y="21"/>
                        <a:pt x="21" y="19"/>
                      </a:cubicBezTo>
                      <a:cubicBezTo>
                        <a:pt x="22" y="18"/>
                        <a:pt x="20" y="20"/>
                        <a:pt x="21" y="1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88" name="Freeform 670">
                  <a:extLst>
                    <a:ext uri="{FF2B5EF4-FFF2-40B4-BE49-F238E27FC236}">
                      <a16:creationId xmlns:a16="http://schemas.microsoft.com/office/drawing/2014/main" id="{E37637CF-E597-B24C-8B80-B1700CDA2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87501" y="7380342"/>
                  <a:ext cx="276326" cy="158983"/>
                </a:xfrm>
                <a:custGeom>
                  <a:avLst/>
                  <a:gdLst>
                    <a:gd name="T0" fmla="*/ 30 w 35"/>
                    <a:gd name="T1" fmla="*/ 3 h 19"/>
                    <a:gd name="T2" fmla="*/ 24 w 35"/>
                    <a:gd name="T3" fmla="*/ 1 h 19"/>
                    <a:gd name="T4" fmla="*/ 19 w 35"/>
                    <a:gd name="T5" fmla="*/ 4 h 19"/>
                    <a:gd name="T6" fmla="*/ 15 w 35"/>
                    <a:gd name="T7" fmla="*/ 4 h 19"/>
                    <a:gd name="T8" fmla="*/ 13 w 35"/>
                    <a:gd name="T9" fmla="*/ 6 h 19"/>
                    <a:gd name="T10" fmla="*/ 5 w 35"/>
                    <a:gd name="T11" fmla="*/ 4 h 19"/>
                    <a:gd name="T12" fmla="*/ 5 w 35"/>
                    <a:gd name="T13" fmla="*/ 7 h 19"/>
                    <a:gd name="T14" fmla="*/ 3 w 35"/>
                    <a:gd name="T15" fmla="*/ 8 h 19"/>
                    <a:gd name="T16" fmla="*/ 3 w 35"/>
                    <a:gd name="T17" fmla="*/ 15 h 19"/>
                    <a:gd name="T18" fmla="*/ 11 w 35"/>
                    <a:gd name="T19" fmla="*/ 19 h 19"/>
                    <a:gd name="T20" fmla="*/ 21 w 35"/>
                    <a:gd name="T21" fmla="*/ 17 h 19"/>
                    <a:gd name="T22" fmla="*/ 25 w 35"/>
                    <a:gd name="T23" fmla="*/ 15 h 19"/>
                    <a:gd name="T24" fmla="*/ 29 w 35"/>
                    <a:gd name="T25" fmla="*/ 9 h 19"/>
                    <a:gd name="T26" fmla="*/ 33 w 35"/>
                    <a:gd name="T27" fmla="*/ 6 h 19"/>
                    <a:gd name="T28" fmla="*/ 30 w 35"/>
                    <a:gd name="T29" fmla="*/ 3 h 19"/>
                    <a:gd name="T30" fmla="*/ 30 w 35"/>
                    <a:gd name="T31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" h="19">
                      <a:moveTo>
                        <a:pt x="30" y="3"/>
                      </a:moveTo>
                      <a:cubicBezTo>
                        <a:pt x="30" y="2"/>
                        <a:pt x="25" y="2"/>
                        <a:pt x="24" y="1"/>
                      </a:cubicBezTo>
                      <a:cubicBezTo>
                        <a:pt x="20" y="0"/>
                        <a:pt x="22" y="4"/>
                        <a:pt x="19" y="4"/>
                      </a:cubicBezTo>
                      <a:cubicBezTo>
                        <a:pt x="18" y="3"/>
                        <a:pt x="17" y="4"/>
                        <a:pt x="15" y="4"/>
                      </a:cubicBezTo>
                      <a:cubicBezTo>
                        <a:pt x="14" y="4"/>
                        <a:pt x="14" y="6"/>
                        <a:pt x="13" y="6"/>
                      </a:cubicBezTo>
                      <a:cubicBezTo>
                        <a:pt x="9" y="8"/>
                        <a:pt x="7" y="6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4" y="8"/>
                        <a:pt x="3" y="6"/>
                        <a:pt x="3" y="8"/>
                      </a:cubicBezTo>
                      <a:cubicBezTo>
                        <a:pt x="3" y="11"/>
                        <a:pt x="0" y="13"/>
                        <a:pt x="3" y="15"/>
                      </a:cubicBezTo>
                      <a:cubicBezTo>
                        <a:pt x="5" y="17"/>
                        <a:pt x="8" y="19"/>
                        <a:pt x="11" y="19"/>
                      </a:cubicBezTo>
                      <a:cubicBezTo>
                        <a:pt x="15" y="19"/>
                        <a:pt x="17" y="16"/>
                        <a:pt x="21" y="17"/>
                      </a:cubicBezTo>
                      <a:cubicBezTo>
                        <a:pt x="21" y="16"/>
                        <a:pt x="24" y="16"/>
                        <a:pt x="25" y="15"/>
                      </a:cubicBezTo>
                      <a:cubicBezTo>
                        <a:pt x="26" y="13"/>
                        <a:pt x="27" y="11"/>
                        <a:pt x="29" y="9"/>
                      </a:cubicBezTo>
                      <a:cubicBezTo>
                        <a:pt x="30" y="7"/>
                        <a:pt x="31" y="7"/>
                        <a:pt x="33" y="6"/>
                      </a:cubicBezTo>
                      <a:cubicBezTo>
                        <a:pt x="35" y="4"/>
                        <a:pt x="30" y="4"/>
                        <a:pt x="30" y="3"/>
                      </a:cubicBezTo>
                      <a:cubicBezTo>
                        <a:pt x="30" y="3"/>
                        <a:pt x="30" y="4"/>
                        <a:pt x="30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89" name="Freeform 672">
                  <a:extLst>
                    <a:ext uri="{FF2B5EF4-FFF2-40B4-BE49-F238E27FC236}">
                      <a16:creationId xmlns:a16="http://schemas.microsoft.com/office/drawing/2014/main" id="{D1F66E89-17F7-F940-A77B-40F4DA6D4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65770" y="7723850"/>
                  <a:ext cx="118041" cy="82329"/>
                </a:xfrm>
                <a:custGeom>
                  <a:avLst/>
                  <a:gdLst>
                    <a:gd name="T0" fmla="*/ 15 w 15"/>
                    <a:gd name="T1" fmla="*/ 6 h 10"/>
                    <a:gd name="T2" fmla="*/ 10 w 15"/>
                    <a:gd name="T3" fmla="*/ 1 h 10"/>
                    <a:gd name="T4" fmla="*/ 2 w 15"/>
                    <a:gd name="T5" fmla="*/ 5 h 10"/>
                    <a:gd name="T6" fmla="*/ 1 w 15"/>
                    <a:gd name="T7" fmla="*/ 9 h 10"/>
                    <a:gd name="T8" fmla="*/ 6 w 15"/>
                    <a:gd name="T9" fmla="*/ 9 h 10"/>
                    <a:gd name="T10" fmla="*/ 11 w 15"/>
                    <a:gd name="T11" fmla="*/ 7 h 10"/>
                    <a:gd name="T12" fmla="*/ 15 w 15"/>
                    <a:gd name="T13" fmla="*/ 6 h 10"/>
                    <a:gd name="T14" fmla="*/ 15 w 15"/>
                    <a:gd name="T15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0">
                      <a:moveTo>
                        <a:pt x="15" y="6"/>
                      </a:moveTo>
                      <a:cubicBezTo>
                        <a:pt x="13" y="4"/>
                        <a:pt x="10" y="4"/>
                        <a:pt x="10" y="1"/>
                      </a:cubicBezTo>
                      <a:cubicBezTo>
                        <a:pt x="5" y="0"/>
                        <a:pt x="4" y="0"/>
                        <a:pt x="2" y="5"/>
                      </a:cubicBezTo>
                      <a:cubicBezTo>
                        <a:pt x="2" y="6"/>
                        <a:pt x="0" y="9"/>
                        <a:pt x="1" y="9"/>
                      </a:cubicBezTo>
                      <a:cubicBezTo>
                        <a:pt x="3" y="10"/>
                        <a:pt x="5" y="10"/>
                        <a:pt x="6" y="9"/>
                      </a:cubicBezTo>
                      <a:cubicBezTo>
                        <a:pt x="8" y="8"/>
                        <a:pt x="9" y="7"/>
                        <a:pt x="11" y="7"/>
                      </a:cubicBezTo>
                      <a:cubicBezTo>
                        <a:pt x="11" y="7"/>
                        <a:pt x="15" y="7"/>
                        <a:pt x="15" y="6"/>
                      </a:cubicBezTo>
                      <a:cubicBezTo>
                        <a:pt x="14" y="6"/>
                        <a:pt x="15" y="7"/>
                        <a:pt x="15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90" name="Freeform 673">
                  <a:extLst>
                    <a:ext uri="{FF2B5EF4-FFF2-40B4-BE49-F238E27FC236}">
                      <a16:creationId xmlns:a16="http://schemas.microsoft.com/office/drawing/2014/main" id="{DC47FE5B-21CE-954D-86CB-44884F217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3591" y="7698302"/>
                  <a:ext cx="69752" cy="150467"/>
                </a:xfrm>
                <a:custGeom>
                  <a:avLst/>
                  <a:gdLst>
                    <a:gd name="T0" fmla="*/ 6 w 9"/>
                    <a:gd name="T1" fmla="*/ 16 h 18"/>
                    <a:gd name="T2" fmla="*/ 7 w 9"/>
                    <a:gd name="T3" fmla="*/ 11 h 18"/>
                    <a:gd name="T4" fmla="*/ 6 w 9"/>
                    <a:gd name="T5" fmla="*/ 6 h 18"/>
                    <a:gd name="T6" fmla="*/ 7 w 9"/>
                    <a:gd name="T7" fmla="*/ 4 h 18"/>
                    <a:gd name="T8" fmla="*/ 3 w 9"/>
                    <a:gd name="T9" fmla="*/ 1 h 18"/>
                    <a:gd name="T10" fmla="*/ 0 w 9"/>
                    <a:gd name="T11" fmla="*/ 9 h 18"/>
                    <a:gd name="T12" fmla="*/ 4 w 9"/>
                    <a:gd name="T13" fmla="*/ 18 h 18"/>
                    <a:gd name="T14" fmla="*/ 6 w 9"/>
                    <a:gd name="T15" fmla="*/ 16 h 18"/>
                    <a:gd name="T16" fmla="*/ 6 w 9"/>
                    <a:gd name="T17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8">
                      <a:moveTo>
                        <a:pt x="6" y="16"/>
                      </a:moveTo>
                      <a:cubicBezTo>
                        <a:pt x="7" y="14"/>
                        <a:pt x="9" y="12"/>
                        <a:pt x="7" y="11"/>
                      </a:cubicBezTo>
                      <a:cubicBezTo>
                        <a:pt x="6" y="10"/>
                        <a:pt x="5" y="8"/>
                        <a:pt x="6" y="6"/>
                      </a:cubicBezTo>
                      <a:cubicBezTo>
                        <a:pt x="6" y="6"/>
                        <a:pt x="7" y="4"/>
                        <a:pt x="7" y="4"/>
                      </a:cubicBezTo>
                      <a:cubicBezTo>
                        <a:pt x="6" y="3"/>
                        <a:pt x="4" y="1"/>
                        <a:pt x="3" y="1"/>
                      </a:cubicBezTo>
                      <a:cubicBezTo>
                        <a:pt x="0" y="0"/>
                        <a:pt x="0" y="7"/>
                        <a:pt x="0" y="9"/>
                      </a:cubicBezTo>
                      <a:cubicBezTo>
                        <a:pt x="0" y="13"/>
                        <a:pt x="2" y="15"/>
                        <a:pt x="4" y="18"/>
                      </a:cubicBezTo>
                      <a:cubicBezTo>
                        <a:pt x="5" y="17"/>
                        <a:pt x="6" y="16"/>
                        <a:pt x="6" y="16"/>
                      </a:cubicBezTo>
                      <a:cubicBezTo>
                        <a:pt x="7" y="14"/>
                        <a:pt x="6" y="16"/>
                        <a:pt x="6" y="1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91" name="Freeform 674">
                  <a:extLst>
                    <a:ext uri="{FF2B5EF4-FFF2-40B4-BE49-F238E27FC236}">
                      <a16:creationId xmlns:a16="http://schemas.microsoft.com/office/drawing/2014/main" id="{8AA2E43D-99C9-444A-B02F-0C4903121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3830" y="7715336"/>
                  <a:ext cx="101944" cy="73815"/>
                </a:xfrm>
                <a:custGeom>
                  <a:avLst/>
                  <a:gdLst>
                    <a:gd name="T0" fmla="*/ 11 w 13"/>
                    <a:gd name="T1" fmla="*/ 0 h 9"/>
                    <a:gd name="T2" fmla="*/ 2 w 13"/>
                    <a:gd name="T3" fmla="*/ 2 h 9"/>
                    <a:gd name="T4" fmla="*/ 3 w 13"/>
                    <a:gd name="T5" fmla="*/ 9 h 9"/>
                    <a:gd name="T6" fmla="*/ 7 w 13"/>
                    <a:gd name="T7" fmla="*/ 8 h 9"/>
                    <a:gd name="T8" fmla="*/ 10 w 13"/>
                    <a:gd name="T9" fmla="*/ 7 h 9"/>
                    <a:gd name="T10" fmla="*/ 11 w 13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9">
                      <a:moveTo>
                        <a:pt x="11" y="0"/>
                      </a:moveTo>
                      <a:cubicBezTo>
                        <a:pt x="9" y="0"/>
                        <a:pt x="2" y="0"/>
                        <a:pt x="2" y="2"/>
                      </a:cubicBezTo>
                      <a:cubicBezTo>
                        <a:pt x="0" y="4"/>
                        <a:pt x="0" y="8"/>
                        <a:pt x="3" y="9"/>
                      </a:cubicBezTo>
                      <a:cubicBezTo>
                        <a:pt x="4" y="8"/>
                        <a:pt x="6" y="9"/>
                        <a:pt x="7" y="8"/>
                      </a:cubicBezTo>
                      <a:cubicBezTo>
                        <a:pt x="8" y="8"/>
                        <a:pt x="9" y="6"/>
                        <a:pt x="10" y="7"/>
                      </a:cubicBezTo>
                      <a:cubicBezTo>
                        <a:pt x="13" y="9"/>
                        <a:pt x="11" y="1"/>
                        <a:pt x="11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92" name="Freeform 717">
                  <a:extLst>
                    <a:ext uri="{FF2B5EF4-FFF2-40B4-BE49-F238E27FC236}">
                      <a16:creationId xmlns:a16="http://schemas.microsoft.com/office/drawing/2014/main" id="{3E49BC7E-8BF0-F445-826C-13A78239F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7756" y="6114172"/>
                  <a:ext cx="493627" cy="899947"/>
                </a:xfrm>
                <a:custGeom>
                  <a:avLst/>
                  <a:gdLst>
                    <a:gd name="T0" fmla="*/ 61 w 63"/>
                    <a:gd name="T1" fmla="*/ 25 h 108"/>
                    <a:gd name="T2" fmla="*/ 61 w 63"/>
                    <a:gd name="T3" fmla="*/ 20 h 108"/>
                    <a:gd name="T4" fmla="*/ 61 w 63"/>
                    <a:gd name="T5" fmla="*/ 16 h 108"/>
                    <a:gd name="T6" fmla="*/ 60 w 63"/>
                    <a:gd name="T7" fmla="*/ 13 h 108"/>
                    <a:gd name="T8" fmla="*/ 60 w 63"/>
                    <a:gd name="T9" fmla="*/ 11 h 108"/>
                    <a:gd name="T10" fmla="*/ 57 w 63"/>
                    <a:gd name="T11" fmla="*/ 7 h 108"/>
                    <a:gd name="T12" fmla="*/ 51 w 63"/>
                    <a:gd name="T13" fmla="*/ 5 h 108"/>
                    <a:gd name="T14" fmla="*/ 44 w 63"/>
                    <a:gd name="T15" fmla="*/ 1 h 108"/>
                    <a:gd name="T16" fmla="*/ 44 w 63"/>
                    <a:gd name="T17" fmla="*/ 5 h 108"/>
                    <a:gd name="T18" fmla="*/ 34 w 63"/>
                    <a:gd name="T19" fmla="*/ 5 h 108"/>
                    <a:gd name="T20" fmla="*/ 34 w 63"/>
                    <a:gd name="T21" fmla="*/ 10 h 108"/>
                    <a:gd name="T22" fmla="*/ 29 w 63"/>
                    <a:gd name="T23" fmla="*/ 10 h 108"/>
                    <a:gd name="T24" fmla="*/ 27 w 63"/>
                    <a:gd name="T25" fmla="*/ 12 h 108"/>
                    <a:gd name="T26" fmla="*/ 25 w 63"/>
                    <a:gd name="T27" fmla="*/ 15 h 108"/>
                    <a:gd name="T28" fmla="*/ 25 w 63"/>
                    <a:gd name="T29" fmla="*/ 18 h 108"/>
                    <a:gd name="T30" fmla="*/ 24 w 63"/>
                    <a:gd name="T31" fmla="*/ 20 h 108"/>
                    <a:gd name="T32" fmla="*/ 20 w 63"/>
                    <a:gd name="T33" fmla="*/ 25 h 108"/>
                    <a:gd name="T34" fmla="*/ 17 w 63"/>
                    <a:gd name="T35" fmla="*/ 27 h 108"/>
                    <a:gd name="T36" fmla="*/ 16 w 63"/>
                    <a:gd name="T37" fmla="*/ 33 h 108"/>
                    <a:gd name="T38" fmla="*/ 13 w 63"/>
                    <a:gd name="T39" fmla="*/ 38 h 108"/>
                    <a:gd name="T40" fmla="*/ 15 w 63"/>
                    <a:gd name="T41" fmla="*/ 42 h 108"/>
                    <a:gd name="T42" fmla="*/ 9 w 63"/>
                    <a:gd name="T43" fmla="*/ 44 h 108"/>
                    <a:gd name="T44" fmla="*/ 5 w 63"/>
                    <a:gd name="T45" fmla="*/ 51 h 108"/>
                    <a:gd name="T46" fmla="*/ 6 w 63"/>
                    <a:gd name="T47" fmla="*/ 57 h 108"/>
                    <a:gd name="T48" fmla="*/ 8 w 63"/>
                    <a:gd name="T49" fmla="*/ 63 h 108"/>
                    <a:gd name="T50" fmla="*/ 7 w 63"/>
                    <a:gd name="T51" fmla="*/ 67 h 108"/>
                    <a:gd name="T52" fmla="*/ 7 w 63"/>
                    <a:gd name="T53" fmla="*/ 74 h 108"/>
                    <a:gd name="T54" fmla="*/ 4 w 63"/>
                    <a:gd name="T55" fmla="*/ 78 h 108"/>
                    <a:gd name="T56" fmla="*/ 3 w 63"/>
                    <a:gd name="T57" fmla="*/ 83 h 108"/>
                    <a:gd name="T58" fmla="*/ 0 w 63"/>
                    <a:gd name="T59" fmla="*/ 82 h 108"/>
                    <a:gd name="T60" fmla="*/ 4 w 63"/>
                    <a:gd name="T61" fmla="*/ 90 h 108"/>
                    <a:gd name="T62" fmla="*/ 7 w 63"/>
                    <a:gd name="T63" fmla="*/ 97 h 108"/>
                    <a:gd name="T64" fmla="*/ 8 w 63"/>
                    <a:gd name="T65" fmla="*/ 102 h 108"/>
                    <a:gd name="T66" fmla="*/ 10 w 63"/>
                    <a:gd name="T67" fmla="*/ 107 h 108"/>
                    <a:gd name="T68" fmla="*/ 14 w 63"/>
                    <a:gd name="T69" fmla="*/ 108 h 108"/>
                    <a:gd name="T70" fmla="*/ 15 w 63"/>
                    <a:gd name="T71" fmla="*/ 105 h 108"/>
                    <a:gd name="T72" fmla="*/ 24 w 63"/>
                    <a:gd name="T73" fmla="*/ 101 h 108"/>
                    <a:gd name="T74" fmla="*/ 27 w 63"/>
                    <a:gd name="T75" fmla="*/ 92 h 108"/>
                    <a:gd name="T76" fmla="*/ 26 w 63"/>
                    <a:gd name="T77" fmla="*/ 87 h 108"/>
                    <a:gd name="T78" fmla="*/ 28 w 63"/>
                    <a:gd name="T79" fmla="*/ 84 h 108"/>
                    <a:gd name="T80" fmla="*/ 32 w 63"/>
                    <a:gd name="T81" fmla="*/ 82 h 108"/>
                    <a:gd name="T82" fmla="*/ 32 w 63"/>
                    <a:gd name="T83" fmla="*/ 81 h 108"/>
                    <a:gd name="T84" fmla="*/ 35 w 63"/>
                    <a:gd name="T85" fmla="*/ 80 h 108"/>
                    <a:gd name="T86" fmla="*/ 34 w 63"/>
                    <a:gd name="T87" fmla="*/ 78 h 108"/>
                    <a:gd name="T88" fmla="*/ 36 w 63"/>
                    <a:gd name="T89" fmla="*/ 77 h 108"/>
                    <a:gd name="T90" fmla="*/ 35 w 63"/>
                    <a:gd name="T91" fmla="*/ 73 h 108"/>
                    <a:gd name="T92" fmla="*/ 29 w 63"/>
                    <a:gd name="T93" fmla="*/ 66 h 108"/>
                    <a:gd name="T94" fmla="*/ 30 w 63"/>
                    <a:gd name="T95" fmla="*/ 60 h 108"/>
                    <a:gd name="T96" fmla="*/ 30 w 63"/>
                    <a:gd name="T97" fmla="*/ 56 h 108"/>
                    <a:gd name="T98" fmla="*/ 33 w 63"/>
                    <a:gd name="T99" fmla="*/ 53 h 108"/>
                    <a:gd name="T100" fmla="*/ 39 w 63"/>
                    <a:gd name="T101" fmla="*/ 48 h 108"/>
                    <a:gd name="T102" fmla="*/ 49 w 63"/>
                    <a:gd name="T103" fmla="*/ 41 h 108"/>
                    <a:gd name="T104" fmla="*/ 50 w 63"/>
                    <a:gd name="T105" fmla="*/ 35 h 108"/>
                    <a:gd name="T106" fmla="*/ 50 w 63"/>
                    <a:gd name="T107" fmla="*/ 32 h 108"/>
                    <a:gd name="T108" fmla="*/ 54 w 63"/>
                    <a:gd name="T109" fmla="*/ 30 h 108"/>
                    <a:gd name="T110" fmla="*/ 58 w 63"/>
                    <a:gd name="T111" fmla="*/ 29 h 108"/>
                    <a:gd name="T112" fmla="*/ 60 w 63"/>
                    <a:gd name="T113" fmla="*/ 28 h 108"/>
                    <a:gd name="T114" fmla="*/ 63 w 63"/>
                    <a:gd name="T115" fmla="*/ 28 h 108"/>
                    <a:gd name="T116" fmla="*/ 61 w 63"/>
                    <a:gd name="T117" fmla="*/ 25 h 108"/>
                    <a:gd name="T118" fmla="*/ 61 w 63"/>
                    <a:gd name="T119" fmla="*/ 2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3" h="108">
                      <a:moveTo>
                        <a:pt x="61" y="25"/>
                      </a:moveTo>
                      <a:cubicBezTo>
                        <a:pt x="60" y="24"/>
                        <a:pt x="62" y="22"/>
                        <a:pt x="61" y="20"/>
                      </a:cubicBezTo>
                      <a:cubicBezTo>
                        <a:pt x="60" y="18"/>
                        <a:pt x="61" y="18"/>
                        <a:pt x="61" y="16"/>
                      </a:cubicBezTo>
                      <a:cubicBezTo>
                        <a:pt x="61" y="15"/>
                        <a:pt x="60" y="14"/>
                        <a:pt x="60" y="13"/>
                      </a:cubicBezTo>
                      <a:cubicBezTo>
                        <a:pt x="59" y="12"/>
                        <a:pt x="60" y="12"/>
                        <a:pt x="60" y="11"/>
                      </a:cubicBezTo>
                      <a:cubicBezTo>
                        <a:pt x="59" y="9"/>
                        <a:pt x="59" y="8"/>
                        <a:pt x="57" y="7"/>
                      </a:cubicBezTo>
                      <a:cubicBezTo>
                        <a:pt x="55" y="6"/>
                        <a:pt x="53" y="6"/>
                        <a:pt x="51" y="5"/>
                      </a:cubicBezTo>
                      <a:cubicBezTo>
                        <a:pt x="49" y="3"/>
                        <a:pt x="47" y="0"/>
                        <a:pt x="44" y="1"/>
                      </a:cubicBezTo>
                      <a:cubicBezTo>
                        <a:pt x="43" y="1"/>
                        <a:pt x="44" y="4"/>
                        <a:pt x="44" y="5"/>
                      </a:cubicBezTo>
                      <a:cubicBezTo>
                        <a:pt x="43" y="8"/>
                        <a:pt x="37" y="6"/>
                        <a:pt x="34" y="5"/>
                      </a:cubicBezTo>
                      <a:cubicBezTo>
                        <a:pt x="34" y="7"/>
                        <a:pt x="34" y="8"/>
                        <a:pt x="34" y="10"/>
                      </a:cubicBezTo>
                      <a:cubicBezTo>
                        <a:pt x="33" y="10"/>
                        <a:pt x="31" y="9"/>
                        <a:pt x="29" y="10"/>
                      </a:cubicBezTo>
                      <a:cubicBezTo>
                        <a:pt x="28" y="10"/>
                        <a:pt x="28" y="11"/>
                        <a:pt x="27" y="12"/>
                      </a:cubicBezTo>
                      <a:cubicBezTo>
                        <a:pt x="27" y="13"/>
                        <a:pt x="25" y="14"/>
                        <a:pt x="25" y="15"/>
                      </a:cubicBezTo>
                      <a:cubicBezTo>
                        <a:pt x="24" y="16"/>
                        <a:pt x="26" y="18"/>
                        <a:pt x="25" y="18"/>
                      </a:cubicBezTo>
                      <a:cubicBezTo>
                        <a:pt x="25" y="19"/>
                        <a:pt x="24" y="19"/>
                        <a:pt x="24" y="20"/>
                      </a:cubicBezTo>
                      <a:cubicBezTo>
                        <a:pt x="22" y="21"/>
                        <a:pt x="20" y="23"/>
                        <a:pt x="20" y="25"/>
                      </a:cubicBezTo>
                      <a:cubicBezTo>
                        <a:pt x="20" y="27"/>
                        <a:pt x="18" y="25"/>
                        <a:pt x="17" y="27"/>
                      </a:cubicBezTo>
                      <a:cubicBezTo>
                        <a:pt x="17" y="29"/>
                        <a:pt x="17" y="31"/>
                        <a:pt x="16" y="33"/>
                      </a:cubicBezTo>
                      <a:cubicBezTo>
                        <a:pt x="16" y="35"/>
                        <a:pt x="13" y="36"/>
                        <a:pt x="13" y="38"/>
                      </a:cubicBezTo>
                      <a:cubicBezTo>
                        <a:pt x="13" y="39"/>
                        <a:pt x="16" y="41"/>
                        <a:pt x="15" y="42"/>
                      </a:cubicBezTo>
                      <a:cubicBezTo>
                        <a:pt x="13" y="44"/>
                        <a:pt x="11" y="43"/>
                        <a:pt x="9" y="44"/>
                      </a:cubicBezTo>
                      <a:cubicBezTo>
                        <a:pt x="6" y="45"/>
                        <a:pt x="5" y="48"/>
                        <a:pt x="5" y="51"/>
                      </a:cubicBezTo>
                      <a:cubicBezTo>
                        <a:pt x="6" y="53"/>
                        <a:pt x="6" y="55"/>
                        <a:pt x="6" y="57"/>
                      </a:cubicBezTo>
                      <a:cubicBezTo>
                        <a:pt x="6" y="60"/>
                        <a:pt x="4" y="61"/>
                        <a:pt x="8" y="63"/>
                      </a:cubicBezTo>
                      <a:cubicBezTo>
                        <a:pt x="10" y="65"/>
                        <a:pt x="9" y="66"/>
                        <a:pt x="7" y="67"/>
                      </a:cubicBezTo>
                      <a:cubicBezTo>
                        <a:pt x="6" y="68"/>
                        <a:pt x="8" y="72"/>
                        <a:pt x="7" y="74"/>
                      </a:cubicBezTo>
                      <a:cubicBezTo>
                        <a:pt x="7" y="76"/>
                        <a:pt x="4" y="76"/>
                        <a:pt x="4" y="78"/>
                      </a:cubicBezTo>
                      <a:cubicBezTo>
                        <a:pt x="4" y="79"/>
                        <a:pt x="4" y="83"/>
                        <a:pt x="3" y="83"/>
                      </a:cubicBezTo>
                      <a:cubicBezTo>
                        <a:pt x="3" y="83"/>
                        <a:pt x="1" y="82"/>
                        <a:pt x="0" y="82"/>
                      </a:cubicBezTo>
                      <a:cubicBezTo>
                        <a:pt x="0" y="86"/>
                        <a:pt x="4" y="87"/>
                        <a:pt x="4" y="90"/>
                      </a:cubicBezTo>
                      <a:cubicBezTo>
                        <a:pt x="3" y="91"/>
                        <a:pt x="6" y="96"/>
                        <a:pt x="7" y="97"/>
                      </a:cubicBezTo>
                      <a:cubicBezTo>
                        <a:pt x="9" y="99"/>
                        <a:pt x="8" y="100"/>
                        <a:pt x="8" y="102"/>
                      </a:cubicBezTo>
                      <a:cubicBezTo>
                        <a:pt x="8" y="103"/>
                        <a:pt x="10" y="105"/>
                        <a:pt x="10" y="107"/>
                      </a:cubicBezTo>
                      <a:cubicBezTo>
                        <a:pt x="9" y="108"/>
                        <a:pt x="13" y="107"/>
                        <a:pt x="14" y="108"/>
                      </a:cubicBezTo>
                      <a:cubicBezTo>
                        <a:pt x="16" y="108"/>
                        <a:pt x="15" y="107"/>
                        <a:pt x="15" y="105"/>
                      </a:cubicBezTo>
                      <a:cubicBezTo>
                        <a:pt x="15" y="100"/>
                        <a:pt x="23" y="104"/>
                        <a:pt x="24" y="101"/>
                      </a:cubicBezTo>
                      <a:cubicBezTo>
                        <a:pt x="25" y="98"/>
                        <a:pt x="26" y="95"/>
                        <a:pt x="27" y="92"/>
                      </a:cubicBezTo>
                      <a:cubicBezTo>
                        <a:pt x="27" y="90"/>
                        <a:pt x="27" y="88"/>
                        <a:pt x="26" y="87"/>
                      </a:cubicBezTo>
                      <a:cubicBezTo>
                        <a:pt x="25" y="85"/>
                        <a:pt x="26" y="85"/>
                        <a:pt x="28" y="84"/>
                      </a:cubicBezTo>
                      <a:cubicBezTo>
                        <a:pt x="29" y="84"/>
                        <a:pt x="32" y="83"/>
                        <a:pt x="32" y="82"/>
                      </a:cubicBezTo>
                      <a:cubicBezTo>
                        <a:pt x="32" y="82"/>
                        <a:pt x="32" y="81"/>
                        <a:pt x="32" y="81"/>
                      </a:cubicBezTo>
                      <a:cubicBezTo>
                        <a:pt x="33" y="81"/>
                        <a:pt x="35" y="81"/>
                        <a:pt x="35" y="80"/>
                      </a:cubicBezTo>
                      <a:cubicBezTo>
                        <a:pt x="35" y="79"/>
                        <a:pt x="34" y="79"/>
                        <a:pt x="34" y="78"/>
                      </a:cubicBezTo>
                      <a:cubicBezTo>
                        <a:pt x="35" y="78"/>
                        <a:pt x="36" y="77"/>
                        <a:pt x="36" y="77"/>
                      </a:cubicBezTo>
                      <a:cubicBezTo>
                        <a:pt x="38" y="75"/>
                        <a:pt x="37" y="74"/>
                        <a:pt x="35" y="73"/>
                      </a:cubicBezTo>
                      <a:cubicBezTo>
                        <a:pt x="33" y="71"/>
                        <a:pt x="29" y="70"/>
                        <a:pt x="29" y="66"/>
                      </a:cubicBezTo>
                      <a:cubicBezTo>
                        <a:pt x="29" y="64"/>
                        <a:pt x="29" y="62"/>
                        <a:pt x="30" y="60"/>
                      </a:cubicBezTo>
                      <a:cubicBezTo>
                        <a:pt x="31" y="58"/>
                        <a:pt x="31" y="58"/>
                        <a:pt x="30" y="56"/>
                      </a:cubicBezTo>
                      <a:cubicBezTo>
                        <a:pt x="29" y="56"/>
                        <a:pt x="33" y="53"/>
                        <a:pt x="33" y="53"/>
                      </a:cubicBezTo>
                      <a:cubicBezTo>
                        <a:pt x="35" y="51"/>
                        <a:pt x="36" y="49"/>
                        <a:pt x="39" y="48"/>
                      </a:cubicBezTo>
                      <a:cubicBezTo>
                        <a:pt x="42" y="47"/>
                        <a:pt x="47" y="44"/>
                        <a:pt x="49" y="41"/>
                      </a:cubicBezTo>
                      <a:cubicBezTo>
                        <a:pt x="51" y="38"/>
                        <a:pt x="46" y="36"/>
                        <a:pt x="50" y="35"/>
                      </a:cubicBezTo>
                      <a:cubicBezTo>
                        <a:pt x="52" y="34"/>
                        <a:pt x="51" y="34"/>
                        <a:pt x="50" y="32"/>
                      </a:cubicBezTo>
                      <a:cubicBezTo>
                        <a:pt x="50" y="31"/>
                        <a:pt x="53" y="30"/>
                        <a:pt x="54" y="30"/>
                      </a:cubicBezTo>
                      <a:cubicBezTo>
                        <a:pt x="56" y="28"/>
                        <a:pt x="57" y="27"/>
                        <a:pt x="58" y="29"/>
                      </a:cubicBezTo>
                      <a:cubicBezTo>
                        <a:pt x="59" y="29"/>
                        <a:pt x="60" y="28"/>
                        <a:pt x="60" y="28"/>
                      </a:cubicBezTo>
                      <a:cubicBezTo>
                        <a:pt x="61" y="28"/>
                        <a:pt x="62" y="28"/>
                        <a:pt x="63" y="28"/>
                      </a:cubicBezTo>
                      <a:cubicBezTo>
                        <a:pt x="63" y="27"/>
                        <a:pt x="62" y="27"/>
                        <a:pt x="61" y="25"/>
                      </a:cubicBezTo>
                      <a:cubicBezTo>
                        <a:pt x="60" y="24"/>
                        <a:pt x="61" y="26"/>
                        <a:pt x="61" y="2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93" name="Freeform 718">
                  <a:extLst>
                    <a:ext uri="{FF2B5EF4-FFF2-40B4-BE49-F238E27FC236}">
                      <a16:creationId xmlns:a16="http://schemas.microsoft.com/office/drawing/2014/main" id="{4E91C6EF-16D8-9845-85CA-4AF49B50A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69930" y="6046038"/>
                  <a:ext cx="423876" cy="701220"/>
                </a:xfrm>
                <a:custGeom>
                  <a:avLst/>
                  <a:gdLst>
                    <a:gd name="T0" fmla="*/ 53 w 54"/>
                    <a:gd name="T1" fmla="*/ 59 h 84"/>
                    <a:gd name="T2" fmla="*/ 47 w 54"/>
                    <a:gd name="T3" fmla="*/ 55 h 84"/>
                    <a:gd name="T4" fmla="*/ 49 w 54"/>
                    <a:gd name="T5" fmla="*/ 51 h 84"/>
                    <a:gd name="T6" fmla="*/ 44 w 54"/>
                    <a:gd name="T7" fmla="*/ 44 h 84"/>
                    <a:gd name="T8" fmla="*/ 46 w 54"/>
                    <a:gd name="T9" fmla="*/ 43 h 84"/>
                    <a:gd name="T10" fmla="*/ 44 w 54"/>
                    <a:gd name="T11" fmla="*/ 38 h 84"/>
                    <a:gd name="T12" fmla="*/ 45 w 54"/>
                    <a:gd name="T13" fmla="*/ 36 h 84"/>
                    <a:gd name="T14" fmla="*/ 44 w 54"/>
                    <a:gd name="T15" fmla="*/ 32 h 84"/>
                    <a:gd name="T16" fmla="*/ 42 w 54"/>
                    <a:gd name="T17" fmla="*/ 26 h 84"/>
                    <a:gd name="T18" fmla="*/ 45 w 54"/>
                    <a:gd name="T19" fmla="*/ 23 h 84"/>
                    <a:gd name="T20" fmla="*/ 44 w 54"/>
                    <a:gd name="T21" fmla="*/ 19 h 84"/>
                    <a:gd name="T22" fmla="*/ 38 w 54"/>
                    <a:gd name="T23" fmla="*/ 13 h 84"/>
                    <a:gd name="T24" fmla="*/ 40 w 54"/>
                    <a:gd name="T25" fmla="*/ 12 h 84"/>
                    <a:gd name="T26" fmla="*/ 39 w 54"/>
                    <a:gd name="T27" fmla="*/ 10 h 84"/>
                    <a:gd name="T28" fmla="*/ 41 w 54"/>
                    <a:gd name="T29" fmla="*/ 3 h 84"/>
                    <a:gd name="T30" fmla="*/ 37 w 54"/>
                    <a:gd name="T31" fmla="*/ 1 h 84"/>
                    <a:gd name="T32" fmla="*/ 34 w 54"/>
                    <a:gd name="T33" fmla="*/ 0 h 84"/>
                    <a:gd name="T34" fmla="*/ 29 w 54"/>
                    <a:gd name="T35" fmla="*/ 1 h 84"/>
                    <a:gd name="T36" fmla="*/ 25 w 54"/>
                    <a:gd name="T37" fmla="*/ 5 h 84"/>
                    <a:gd name="T38" fmla="*/ 24 w 54"/>
                    <a:gd name="T39" fmla="*/ 10 h 84"/>
                    <a:gd name="T40" fmla="*/ 21 w 54"/>
                    <a:gd name="T41" fmla="*/ 13 h 84"/>
                    <a:gd name="T42" fmla="*/ 17 w 54"/>
                    <a:gd name="T43" fmla="*/ 11 h 84"/>
                    <a:gd name="T44" fmla="*/ 14 w 54"/>
                    <a:gd name="T45" fmla="*/ 12 h 84"/>
                    <a:gd name="T46" fmla="*/ 7 w 54"/>
                    <a:gd name="T47" fmla="*/ 10 h 84"/>
                    <a:gd name="T48" fmla="*/ 4 w 54"/>
                    <a:gd name="T49" fmla="*/ 7 h 84"/>
                    <a:gd name="T50" fmla="*/ 0 w 54"/>
                    <a:gd name="T51" fmla="*/ 9 h 84"/>
                    <a:gd name="T52" fmla="*/ 8 w 54"/>
                    <a:gd name="T53" fmla="*/ 14 h 84"/>
                    <a:gd name="T54" fmla="*/ 12 w 54"/>
                    <a:gd name="T55" fmla="*/ 16 h 84"/>
                    <a:gd name="T56" fmla="*/ 14 w 54"/>
                    <a:gd name="T57" fmla="*/ 19 h 84"/>
                    <a:gd name="T58" fmla="*/ 14 w 54"/>
                    <a:gd name="T59" fmla="*/ 21 h 84"/>
                    <a:gd name="T60" fmla="*/ 15 w 54"/>
                    <a:gd name="T61" fmla="*/ 24 h 84"/>
                    <a:gd name="T62" fmla="*/ 15 w 54"/>
                    <a:gd name="T63" fmla="*/ 27 h 84"/>
                    <a:gd name="T64" fmla="*/ 16 w 54"/>
                    <a:gd name="T65" fmla="*/ 29 h 84"/>
                    <a:gd name="T66" fmla="*/ 15 w 54"/>
                    <a:gd name="T67" fmla="*/ 33 h 84"/>
                    <a:gd name="T68" fmla="*/ 17 w 54"/>
                    <a:gd name="T69" fmla="*/ 36 h 84"/>
                    <a:gd name="T70" fmla="*/ 21 w 54"/>
                    <a:gd name="T71" fmla="*/ 38 h 84"/>
                    <a:gd name="T72" fmla="*/ 22 w 54"/>
                    <a:gd name="T73" fmla="*/ 41 h 84"/>
                    <a:gd name="T74" fmla="*/ 23 w 54"/>
                    <a:gd name="T75" fmla="*/ 44 h 84"/>
                    <a:gd name="T76" fmla="*/ 20 w 54"/>
                    <a:gd name="T77" fmla="*/ 44 h 84"/>
                    <a:gd name="T78" fmla="*/ 16 w 54"/>
                    <a:gd name="T79" fmla="*/ 49 h 84"/>
                    <a:gd name="T80" fmla="*/ 13 w 54"/>
                    <a:gd name="T81" fmla="*/ 51 h 84"/>
                    <a:gd name="T82" fmla="*/ 10 w 54"/>
                    <a:gd name="T83" fmla="*/ 54 h 84"/>
                    <a:gd name="T84" fmla="*/ 4 w 54"/>
                    <a:gd name="T85" fmla="*/ 57 h 84"/>
                    <a:gd name="T86" fmla="*/ 2 w 54"/>
                    <a:gd name="T87" fmla="*/ 62 h 84"/>
                    <a:gd name="T88" fmla="*/ 4 w 54"/>
                    <a:gd name="T89" fmla="*/ 67 h 84"/>
                    <a:gd name="T90" fmla="*/ 4 w 54"/>
                    <a:gd name="T91" fmla="*/ 73 h 84"/>
                    <a:gd name="T92" fmla="*/ 4 w 54"/>
                    <a:gd name="T93" fmla="*/ 78 h 84"/>
                    <a:gd name="T94" fmla="*/ 7 w 54"/>
                    <a:gd name="T95" fmla="*/ 80 h 84"/>
                    <a:gd name="T96" fmla="*/ 5 w 54"/>
                    <a:gd name="T97" fmla="*/ 81 h 84"/>
                    <a:gd name="T98" fmla="*/ 8 w 54"/>
                    <a:gd name="T99" fmla="*/ 79 h 84"/>
                    <a:gd name="T100" fmla="*/ 8 w 54"/>
                    <a:gd name="T101" fmla="*/ 83 h 84"/>
                    <a:gd name="T102" fmla="*/ 11 w 54"/>
                    <a:gd name="T103" fmla="*/ 80 h 84"/>
                    <a:gd name="T104" fmla="*/ 11 w 54"/>
                    <a:gd name="T105" fmla="*/ 83 h 84"/>
                    <a:gd name="T106" fmla="*/ 23 w 54"/>
                    <a:gd name="T107" fmla="*/ 80 h 84"/>
                    <a:gd name="T108" fmla="*/ 36 w 54"/>
                    <a:gd name="T109" fmla="*/ 78 h 84"/>
                    <a:gd name="T110" fmla="*/ 46 w 54"/>
                    <a:gd name="T111" fmla="*/ 68 h 84"/>
                    <a:gd name="T112" fmla="*/ 53 w 54"/>
                    <a:gd name="T113" fmla="*/ 59 h 84"/>
                    <a:gd name="T114" fmla="*/ 53 w 54"/>
                    <a:gd name="T115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" h="84">
                      <a:moveTo>
                        <a:pt x="53" y="59"/>
                      </a:moveTo>
                      <a:cubicBezTo>
                        <a:pt x="52" y="57"/>
                        <a:pt x="49" y="56"/>
                        <a:pt x="47" y="55"/>
                      </a:cubicBezTo>
                      <a:cubicBezTo>
                        <a:pt x="44" y="53"/>
                        <a:pt x="48" y="53"/>
                        <a:pt x="49" y="51"/>
                      </a:cubicBezTo>
                      <a:cubicBezTo>
                        <a:pt x="49" y="51"/>
                        <a:pt x="45" y="45"/>
                        <a:pt x="44" y="44"/>
                      </a:cubicBezTo>
                      <a:cubicBezTo>
                        <a:pt x="44" y="44"/>
                        <a:pt x="46" y="43"/>
                        <a:pt x="46" y="43"/>
                      </a:cubicBezTo>
                      <a:cubicBezTo>
                        <a:pt x="46" y="42"/>
                        <a:pt x="44" y="39"/>
                        <a:pt x="44" y="38"/>
                      </a:cubicBezTo>
                      <a:cubicBezTo>
                        <a:pt x="44" y="37"/>
                        <a:pt x="45" y="37"/>
                        <a:pt x="45" y="36"/>
                      </a:cubicBezTo>
                      <a:cubicBezTo>
                        <a:pt x="46" y="35"/>
                        <a:pt x="44" y="33"/>
                        <a:pt x="44" y="32"/>
                      </a:cubicBezTo>
                      <a:cubicBezTo>
                        <a:pt x="42" y="30"/>
                        <a:pt x="40" y="28"/>
                        <a:pt x="42" y="26"/>
                      </a:cubicBezTo>
                      <a:cubicBezTo>
                        <a:pt x="43" y="25"/>
                        <a:pt x="45" y="24"/>
                        <a:pt x="45" y="23"/>
                      </a:cubicBezTo>
                      <a:cubicBezTo>
                        <a:pt x="46" y="21"/>
                        <a:pt x="44" y="20"/>
                        <a:pt x="44" y="19"/>
                      </a:cubicBezTo>
                      <a:cubicBezTo>
                        <a:pt x="43" y="18"/>
                        <a:pt x="36" y="15"/>
                        <a:pt x="38" y="13"/>
                      </a:cubicBezTo>
                      <a:cubicBezTo>
                        <a:pt x="38" y="13"/>
                        <a:pt x="40" y="12"/>
                        <a:pt x="40" y="12"/>
                      </a:cubicBezTo>
                      <a:cubicBezTo>
                        <a:pt x="40" y="12"/>
                        <a:pt x="37" y="10"/>
                        <a:pt x="39" y="10"/>
                      </a:cubicBezTo>
                      <a:cubicBezTo>
                        <a:pt x="42" y="10"/>
                        <a:pt x="44" y="5"/>
                        <a:pt x="41" y="3"/>
                      </a:cubicBezTo>
                      <a:cubicBezTo>
                        <a:pt x="40" y="2"/>
                        <a:pt x="38" y="2"/>
                        <a:pt x="37" y="1"/>
                      </a:cubicBezTo>
                      <a:cubicBezTo>
                        <a:pt x="36" y="0"/>
                        <a:pt x="35" y="0"/>
                        <a:pt x="34" y="0"/>
                      </a:cubicBezTo>
                      <a:cubicBezTo>
                        <a:pt x="32" y="1"/>
                        <a:pt x="31" y="0"/>
                        <a:pt x="29" y="1"/>
                      </a:cubicBezTo>
                      <a:cubicBezTo>
                        <a:pt x="28" y="2"/>
                        <a:pt x="26" y="4"/>
                        <a:pt x="25" y="5"/>
                      </a:cubicBezTo>
                      <a:cubicBezTo>
                        <a:pt x="25" y="6"/>
                        <a:pt x="25" y="10"/>
                        <a:pt x="24" y="10"/>
                      </a:cubicBezTo>
                      <a:cubicBezTo>
                        <a:pt x="23" y="11"/>
                        <a:pt x="22" y="12"/>
                        <a:pt x="21" y="13"/>
                      </a:cubicBezTo>
                      <a:cubicBezTo>
                        <a:pt x="20" y="13"/>
                        <a:pt x="18" y="11"/>
                        <a:pt x="17" y="11"/>
                      </a:cubicBezTo>
                      <a:cubicBezTo>
                        <a:pt x="16" y="11"/>
                        <a:pt x="15" y="12"/>
                        <a:pt x="14" y="12"/>
                      </a:cubicBezTo>
                      <a:cubicBezTo>
                        <a:pt x="11" y="13"/>
                        <a:pt x="9" y="12"/>
                        <a:pt x="7" y="10"/>
                      </a:cubicBezTo>
                      <a:cubicBezTo>
                        <a:pt x="7" y="9"/>
                        <a:pt x="5" y="7"/>
                        <a:pt x="4" y="7"/>
                      </a:cubicBezTo>
                      <a:cubicBezTo>
                        <a:pt x="3" y="7"/>
                        <a:pt x="1" y="9"/>
                        <a:pt x="0" y="9"/>
                      </a:cubicBezTo>
                      <a:cubicBezTo>
                        <a:pt x="2" y="11"/>
                        <a:pt x="5" y="13"/>
                        <a:pt x="8" y="14"/>
                      </a:cubicBezTo>
                      <a:cubicBezTo>
                        <a:pt x="9" y="14"/>
                        <a:pt x="11" y="15"/>
                        <a:pt x="12" y="16"/>
                      </a:cubicBezTo>
                      <a:cubicBezTo>
                        <a:pt x="13" y="17"/>
                        <a:pt x="13" y="18"/>
                        <a:pt x="14" y="19"/>
                      </a:cubicBezTo>
                      <a:cubicBezTo>
                        <a:pt x="14" y="20"/>
                        <a:pt x="13" y="20"/>
                        <a:pt x="14" y="21"/>
                      </a:cubicBezTo>
                      <a:cubicBezTo>
                        <a:pt x="14" y="22"/>
                        <a:pt x="16" y="23"/>
                        <a:pt x="15" y="24"/>
                      </a:cubicBezTo>
                      <a:cubicBezTo>
                        <a:pt x="15" y="25"/>
                        <a:pt x="14" y="26"/>
                        <a:pt x="15" y="27"/>
                      </a:cubicBezTo>
                      <a:cubicBezTo>
                        <a:pt x="15" y="27"/>
                        <a:pt x="16" y="29"/>
                        <a:pt x="16" y="29"/>
                      </a:cubicBezTo>
                      <a:cubicBezTo>
                        <a:pt x="15" y="30"/>
                        <a:pt x="15" y="32"/>
                        <a:pt x="15" y="33"/>
                      </a:cubicBezTo>
                      <a:cubicBezTo>
                        <a:pt x="15" y="33"/>
                        <a:pt x="17" y="36"/>
                        <a:pt x="17" y="36"/>
                      </a:cubicBezTo>
                      <a:cubicBezTo>
                        <a:pt x="18" y="37"/>
                        <a:pt x="20" y="38"/>
                        <a:pt x="21" y="38"/>
                      </a:cubicBezTo>
                      <a:cubicBezTo>
                        <a:pt x="22" y="39"/>
                        <a:pt x="22" y="40"/>
                        <a:pt x="22" y="41"/>
                      </a:cubicBezTo>
                      <a:cubicBezTo>
                        <a:pt x="22" y="42"/>
                        <a:pt x="23" y="43"/>
                        <a:pt x="23" y="44"/>
                      </a:cubicBezTo>
                      <a:cubicBezTo>
                        <a:pt x="23" y="45"/>
                        <a:pt x="21" y="44"/>
                        <a:pt x="20" y="44"/>
                      </a:cubicBezTo>
                      <a:cubicBezTo>
                        <a:pt x="19" y="44"/>
                        <a:pt x="16" y="48"/>
                        <a:pt x="16" y="49"/>
                      </a:cubicBezTo>
                      <a:cubicBezTo>
                        <a:pt x="15" y="50"/>
                        <a:pt x="14" y="50"/>
                        <a:pt x="13" y="51"/>
                      </a:cubicBezTo>
                      <a:cubicBezTo>
                        <a:pt x="12" y="52"/>
                        <a:pt x="11" y="53"/>
                        <a:pt x="10" y="54"/>
                      </a:cubicBezTo>
                      <a:cubicBezTo>
                        <a:pt x="9" y="54"/>
                        <a:pt x="4" y="58"/>
                        <a:pt x="4" y="57"/>
                      </a:cubicBezTo>
                      <a:cubicBezTo>
                        <a:pt x="4" y="59"/>
                        <a:pt x="2" y="60"/>
                        <a:pt x="2" y="62"/>
                      </a:cubicBezTo>
                      <a:cubicBezTo>
                        <a:pt x="3" y="64"/>
                        <a:pt x="2" y="67"/>
                        <a:pt x="4" y="67"/>
                      </a:cubicBezTo>
                      <a:cubicBezTo>
                        <a:pt x="5" y="67"/>
                        <a:pt x="4" y="72"/>
                        <a:pt x="4" y="73"/>
                      </a:cubicBezTo>
                      <a:cubicBezTo>
                        <a:pt x="4" y="75"/>
                        <a:pt x="2" y="77"/>
                        <a:pt x="4" y="78"/>
                      </a:cubicBezTo>
                      <a:cubicBezTo>
                        <a:pt x="4" y="78"/>
                        <a:pt x="8" y="79"/>
                        <a:pt x="7" y="80"/>
                      </a:cubicBezTo>
                      <a:cubicBezTo>
                        <a:pt x="7" y="80"/>
                        <a:pt x="5" y="81"/>
                        <a:pt x="5" y="81"/>
                      </a:cubicBezTo>
                      <a:cubicBezTo>
                        <a:pt x="7" y="81"/>
                        <a:pt x="7" y="79"/>
                        <a:pt x="8" y="79"/>
                      </a:cubicBezTo>
                      <a:cubicBezTo>
                        <a:pt x="10" y="78"/>
                        <a:pt x="8" y="83"/>
                        <a:pt x="8" y="83"/>
                      </a:cubicBezTo>
                      <a:cubicBezTo>
                        <a:pt x="8" y="83"/>
                        <a:pt x="11" y="80"/>
                        <a:pt x="11" y="80"/>
                      </a:cubicBezTo>
                      <a:cubicBezTo>
                        <a:pt x="12" y="79"/>
                        <a:pt x="11" y="83"/>
                        <a:pt x="11" y="83"/>
                      </a:cubicBezTo>
                      <a:cubicBezTo>
                        <a:pt x="14" y="84"/>
                        <a:pt x="20" y="81"/>
                        <a:pt x="23" y="80"/>
                      </a:cubicBezTo>
                      <a:cubicBezTo>
                        <a:pt x="27" y="79"/>
                        <a:pt x="31" y="79"/>
                        <a:pt x="36" y="78"/>
                      </a:cubicBezTo>
                      <a:cubicBezTo>
                        <a:pt x="39" y="74"/>
                        <a:pt x="43" y="71"/>
                        <a:pt x="46" y="68"/>
                      </a:cubicBezTo>
                      <a:cubicBezTo>
                        <a:pt x="48" y="66"/>
                        <a:pt x="54" y="62"/>
                        <a:pt x="53" y="59"/>
                      </a:cubicBezTo>
                      <a:cubicBezTo>
                        <a:pt x="52" y="57"/>
                        <a:pt x="54" y="62"/>
                        <a:pt x="53" y="5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94" name="Freeform 719">
                  <a:extLst>
                    <a:ext uri="{FF2B5EF4-FFF2-40B4-BE49-F238E27FC236}">
                      <a16:creationId xmlns:a16="http://schemas.microsoft.com/office/drawing/2014/main" id="{FA73EE28-69B1-B745-8B9A-754E83F33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3626" y="5963707"/>
                  <a:ext cx="1006034" cy="891429"/>
                </a:xfrm>
                <a:custGeom>
                  <a:avLst/>
                  <a:gdLst>
                    <a:gd name="T0" fmla="*/ 38 w 128"/>
                    <a:gd name="T1" fmla="*/ 87 h 107"/>
                    <a:gd name="T2" fmla="*/ 38 w 128"/>
                    <a:gd name="T3" fmla="*/ 63 h 107"/>
                    <a:gd name="T4" fmla="*/ 47 w 128"/>
                    <a:gd name="T5" fmla="*/ 52 h 107"/>
                    <a:gd name="T6" fmla="*/ 56 w 128"/>
                    <a:gd name="T7" fmla="*/ 34 h 107"/>
                    <a:gd name="T8" fmla="*/ 72 w 128"/>
                    <a:gd name="T9" fmla="*/ 25 h 107"/>
                    <a:gd name="T10" fmla="*/ 86 w 128"/>
                    <a:gd name="T11" fmla="*/ 22 h 107"/>
                    <a:gd name="T12" fmla="*/ 102 w 128"/>
                    <a:gd name="T13" fmla="*/ 20 h 107"/>
                    <a:gd name="T14" fmla="*/ 112 w 128"/>
                    <a:gd name="T15" fmla="*/ 10 h 107"/>
                    <a:gd name="T16" fmla="*/ 120 w 128"/>
                    <a:gd name="T17" fmla="*/ 13 h 107"/>
                    <a:gd name="T18" fmla="*/ 127 w 128"/>
                    <a:gd name="T19" fmla="*/ 6 h 107"/>
                    <a:gd name="T20" fmla="*/ 114 w 128"/>
                    <a:gd name="T21" fmla="*/ 5 h 107"/>
                    <a:gd name="T22" fmla="*/ 116 w 128"/>
                    <a:gd name="T23" fmla="*/ 2 h 107"/>
                    <a:gd name="T24" fmla="*/ 106 w 128"/>
                    <a:gd name="T25" fmla="*/ 3 h 107"/>
                    <a:gd name="T26" fmla="*/ 100 w 128"/>
                    <a:gd name="T27" fmla="*/ 1 h 107"/>
                    <a:gd name="T28" fmla="*/ 95 w 128"/>
                    <a:gd name="T29" fmla="*/ 3 h 107"/>
                    <a:gd name="T30" fmla="*/ 91 w 128"/>
                    <a:gd name="T31" fmla="*/ 6 h 107"/>
                    <a:gd name="T32" fmla="*/ 90 w 128"/>
                    <a:gd name="T33" fmla="*/ 11 h 107"/>
                    <a:gd name="T34" fmla="*/ 84 w 128"/>
                    <a:gd name="T35" fmla="*/ 10 h 107"/>
                    <a:gd name="T36" fmla="*/ 80 w 128"/>
                    <a:gd name="T37" fmla="*/ 13 h 107"/>
                    <a:gd name="T38" fmla="*/ 76 w 128"/>
                    <a:gd name="T39" fmla="*/ 15 h 107"/>
                    <a:gd name="T40" fmla="*/ 72 w 128"/>
                    <a:gd name="T41" fmla="*/ 16 h 107"/>
                    <a:gd name="T42" fmla="*/ 68 w 128"/>
                    <a:gd name="T43" fmla="*/ 10 h 107"/>
                    <a:gd name="T44" fmla="*/ 67 w 128"/>
                    <a:gd name="T45" fmla="*/ 14 h 107"/>
                    <a:gd name="T46" fmla="*/ 65 w 128"/>
                    <a:gd name="T47" fmla="*/ 14 h 107"/>
                    <a:gd name="T48" fmla="*/ 62 w 128"/>
                    <a:gd name="T49" fmla="*/ 18 h 107"/>
                    <a:gd name="T50" fmla="*/ 61 w 128"/>
                    <a:gd name="T51" fmla="*/ 21 h 107"/>
                    <a:gd name="T52" fmla="*/ 57 w 128"/>
                    <a:gd name="T53" fmla="*/ 20 h 107"/>
                    <a:gd name="T54" fmla="*/ 54 w 128"/>
                    <a:gd name="T55" fmla="*/ 20 h 107"/>
                    <a:gd name="T56" fmla="*/ 51 w 128"/>
                    <a:gd name="T57" fmla="*/ 22 h 107"/>
                    <a:gd name="T58" fmla="*/ 49 w 128"/>
                    <a:gd name="T59" fmla="*/ 23 h 107"/>
                    <a:gd name="T60" fmla="*/ 54 w 128"/>
                    <a:gd name="T61" fmla="*/ 25 h 107"/>
                    <a:gd name="T62" fmla="*/ 56 w 128"/>
                    <a:gd name="T63" fmla="*/ 25 h 107"/>
                    <a:gd name="T64" fmla="*/ 57 w 128"/>
                    <a:gd name="T65" fmla="*/ 28 h 107"/>
                    <a:gd name="T66" fmla="*/ 49 w 128"/>
                    <a:gd name="T67" fmla="*/ 31 h 107"/>
                    <a:gd name="T68" fmla="*/ 53 w 128"/>
                    <a:gd name="T69" fmla="*/ 33 h 107"/>
                    <a:gd name="T70" fmla="*/ 49 w 128"/>
                    <a:gd name="T71" fmla="*/ 35 h 107"/>
                    <a:gd name="T72" fmla="*/ 43 w 128"/>
                    <a:gd name="T73" fmla="*/ 40 h 107"/>
                    <a:gd name="T74" fmla="*/ 42 w 128"/>
                    <a:gd name="T75" fmla="*/ 43 h 107"/>
                    <a:gd name="T76" fmla="*/ 39 w 128"/>
                    <a:gd name="T77" fmla="*/ 45 h 107"/>
                    <a:gd name="T78" fmla="*/ 39 w 128"/>
                    <a:gd name="T79" fmla="*/ 49 h 107"/>
                    <a:gd name="T80" fmla="*/ 39 w 128"/>
                    <a:gd name="T81" fmla="*/ 52 h 107"/>
                    <a:gd name="T82" fmla="*/ 35 w 128"/>
                    <a:gd name="T83" fmla="*/ 56 h 107"/>
                    <a:gd name="T84" fmla="*/ 27 w 128"/>
                    <a:gd name="T85" fmla="*/ 62 h 107"/>
                    <a:gd name="T86" fmla="*/ 31 w 128"/>
                    <a:gd name="T87" fmla="*/ 64 h 107"/>
                    <a:gd name="T88" fmla="*/ 28 w 128"/>
                    <a:gd name="T89" fmla="*/ 66 h 107"/>
                    <a:gd name="T90" fmla="*/ 19 w 128"/>
                    <a:gd name="T91" fmla="*/ 68 h 107"/>
                    <a:gd name="T92" fmla="*/ 16 w 128"/>
                    <a:gd name="T93" fmla="*/ 72 h 107"/>
                    <a:gd name="T94" fmla="*/ 10 w 128"/>
                    <a:gd name="T95" fmla="*/ 73 h 107"/>
                    <a:gd name="T96" fmla="*/ 10 w 128"/>
                    <a:gd name="T97" fmla="*/ 74 h 107"/>
                    <a:gd name="T98" fmla="*/ 5 w 128"/>
                    <a:gd name="T99" fmla="*/ 75 h 107"/>
                    <a:gd name="T100" fmla="*/ 4 w 128"/>
                    <a:gd name="T101" fmla="*/ 81 h 107"/>
                    <a:gd name="T102" fmla="*/ 1 w 128"/>
                    <a:gd name="T103" fmla="*/ 86 h 107"/>
                    <a:gd name="T104" fmla="*/ 6 w 128"/>
                    <a:gd name="T105" fmla="*/ 92 h 107"/>
                    <a:gd name="T106" fmla="*/ 7 w 128"/>
                    <a:gd name="T107" fmla="*/ 94 h 107"/>
                    <a:gd name="T108" fmla="*/ 3 w 128"/>
                    <a:gd name="T109" fmla="*/ 93 h 107"/>
                    <a:gd name="T110" fmla="*/ 5 w 128"/>
                    <a:gd name="T111" fmla="*/ 97 h 107"/>
                    <a:gd name="T112" fmla="*/ 5 w 128"/>
                    <a:gd name="T113" fmla="*/ 103 h 107"/>
                    <a:gd name="T114" fmla="*/ 27 w 128"/>
                    <a:gd name="T115" fmla="*/ 99 h 107"/>
                    <a:gd name="T116" fmla="*/ 34 w 128"/>
                    <a:gd name="T117" fmla="*/ 10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8" h="107">
                      <a:moveTo>
                        <a:pt x="34" y="101"/>
                      </a:moveTo>
                      <a:cubicBezTo>
                        <a:pt x="34" y="101"/>
                        <a:pt x="35" y="98"/>
                        <a:pt x="35" y="97"/>
                      </a:cubicBezTo>
                      <a:cubicBezTo>
                        <a:pt x="35" y="95"/>
                        <a:pt x="36" y="94"/>
                        <a:pt x="38" y="93"/>
                      </a:cubicBezTo>
                      <a:cubicBezTo>
                        <a:pt x="40" y="91"/>
                        <a:pt x="38" y="88"/>
                        <a:pt x="38" y="87"/>
                      </a:cubicBezTo>
                      <a:cubicBezTo>
                        <a:pt x="38" y="84"/>
                        <a:pt x="42" y="84"/>
                        <a:pt x="39" y="82"/>
                      </a:cubicBezTo>
                      <a:cubicBezTo>
                        <a:pt x="37" y="80"/>
                        <a:pt x="36" y="80"/>
                        <a:pt x="37" y="77"/>
                      </a:cubicBezTo>
                      <a:cubicBezTo>
                        <a:pt x="38" y="75"/>
                        <a:pt x="37" y="73"/>
                        <a:pt x="37" y="71"/>
                      </a:cubicBezTo>
                      <a:cubicBezTo>
                        <a:pt x="36" y="68"/>
                        <a:pt x="35" y="65"/>
                        <a:pt x="38" y="63"/>
                      </a:cubicBezTo>
                      <a:cubicBezTo>
                        <a:pt x="39" y="62"/>
                        <a:pt x="41" y="62"/>
                        <a:pt x="42" y="61"/>
                      </a:cubicBezTo>
                      <a:cubicBezTo>
                        <a:pt x="43" y="61"/>
                        <a:pt x="44" y="62"/>
                        <a:pt x="45" y="61"/>
                      </a:cubicBezTo>
                      <a:cubicBezTo>
                        <a:pt x="46" y="59"/>
                        <a:pt x="45" y="58"/>
                        <a:pt x="44" y="57"/>
                      </a:cubicBezTo>
                      <a:cubicBezTo>
                        <a:pt x="44" y="55"/>
                        <a:pt x="46" y="54"/>
                        <a:pt x="47" y="52"/>
                      </a:cubicBezTo>
                      <a:cubicBezTo>
                        <a:pt x="47" y="51"/>
                        <a:pt x="48" y="48"/>
                        <a:pt x="48" y="46"/>
                      </a:cubicBezTo>
                      <a:cubicBezTo>
                        <a:pt x="48" y="44"/>
                        <a:pt x="52" y="44"/>
                        <a:pt x="51" y="43"/>
                      </a:cubicBezTo>
                      <a:cubicBezTo>
                        <a:pt x="51" y="41"/>
                        <a:pt x="53" y="40"/>
                        <a:pt x="54" y="38"/>
                      </a:cubicBezTo>
                      <a:cubicBezTo>
                        <a:pt x="56" y="36"/>
                        <a:pt x="56" y="37"/>
                        <a:pt x="56" y="34"/>
                      </a:cubicBezTo>
                      <a:cubicBezTo>
                        <a:pt x="55" y="33"/>
                        <a:pt x="59" y="28"/>
                        <a:pt x="60" y="28"/>
                      </a:cubicBezTo>
                      <a:cubicBezTo>
                        <a:pt x="61" y="27"/>
                        <a:pt x="64" y="28"/>
                        <a:pt x="65" y="28"/>
                      </a:cubicBezTo>
                      <a:cubicBezTo>
                        <a:pt x="65" y="26"/>
                        <a:pt x="65" y="25"/>
                        <a:pt x="65" y="23"/>
                      </a:cubicBezTo>
                      <a:cubicBezTo>
                        <a:pt x="68" y="24"/>
                        <a:pt x="70" y="24"/>
                        <a:pt x="72" y="25"/>
                      </a:cubicBezTo>
                      <a:cubicBezTo>
                        <a:pt x="76" y="25"/>
                        <a:pt x="74" y="21"/>
                        <a:pt x="75" y="19"/>
                      </a:cubicBezTo>
                      <a:cubicBezTo>
                        <a:pt x="75" y="19"/>
                        <a:pt x="77" y="19"/>
                        <a:pt x="78" y="19"/>
                      </a:cubicBezTo>
                      <a:cubicBezTo>
                        <a:pt x="79" y="18"/>
                        <a:pt x="81" y="16"/>
                        <a:pt x="82" y="18"/>
                      </a:cubicBezTo>
                      <a:cubicBezTo>
                        <a:pt x="84" y="19"/>
                        <a:pt x="84" y="21"/>
                        <a:pt x="86" y="22"/>
                      </a:cubicBezTo>
                      <a:cubicBezTo>
                        <a:pt x="87" y="22"/>
                        <a:pt x="89" y="22"/>
                        <a:pt x="90" y="22"/>
                      </a:cubicBezTo>
                      <a:cubicBezTo>
                        <a:pt x="91" y="22"/>
                        <a:pt x="92" y="21"/>
                        <a:pt x="94" y="21"/>
                      </a:cubicBezTo>
                      <a:cubicBezTo>
                        <a:pt x="95" y="21"/>
                        <a:pt x="96" y="23"/>
                        <a:pt x="98" y="23"/>
                      </a:cubicBezTo>
                      <a:cubicBezTo>
                        <a:pt x="98" y="22"/>
                        <a:pt x="102" y="20"/>
                        <a:pt x="102" y="20"/>
                      </a:cubicBezTo>
                      <a:cubicBezTo>
                        <a:pt x="102" y="17"/>
                        <a:pt x="102" y="16"/>
                        <a:pt x="103" y="14"/>
                      </a:cubicBezTo>
                      <a:cubicBezTo>
                        <a:pt x="104" y="13"/>
                        <a:pt x="106" y="11"/>
                        <a:pt x="107" y="11"/>
                      </a:cubicBezTo>
                      <a:cubicBezTo>
                        <a:pt x="108" y="11"/>
                        <a:pt x="109" y="11"/>
                        <a:pt x="110" y="11"/>
                      </a:cubicBezTo>
                      <a:cubicBezTo>
                        <a:pt x="111" y="11"/>
                        <a:pt x="111" y="10"/>
                        <a:pt x="112" y="10"/>
                      </a:cubicBezTo>
                      <a:cubicBezTo>
                        <a:pt x="113" y="10"/>
                        <a:pt x="115" y="12"/>
                        <a:pt x="116" y="12"/>
                      </a:cubicBezTo>
                      <a:cubicBezTo>
                        <a:pt x="118" y="13"/>
                        <a:pt x="119" y="14"/>
                        <a:pt x="119" y="17"/>
                      </a:cubicBezTo>
                      <a:cubicBezTo>
                        <a:pt x="121" y="17"/>
                        <a:pt x="126" y="14"/>
                        <a:pt x="124" y="12"/>
                      </a:cubicBezTo>
                      <a:cubicBezTo>
                        <a:pt x="126" y="13"/>
                        <a:pt x="121" y="13"/>
                        <a:pt x="120" y="13"/>
                      </a:cubicBezTo>
                      <a:cubicBezTo>
                        <a:pt x="125" y="12"/>
                        <a:pt x="118" y="9"/>
                        <a:pt x="117" y="10"/>
                      </a:cubicBezTo>
                      <a:cubicBezTo>
                        <a:pt x="118" y="9"/>
                        <a:pt x="119" y="10"/>
                        <a:pt x="119" y="10"/>
                      </a:cubicBezTo>
                      <a:cubicBezTo>
                        <a:pt x="121" y="10"/>
                        <a:pt x="123" y="10"/>
                        <a:pt x="124" y="9"/>
                      </a:cubicBezTo>
                      <a:cubicBezTo>
                        <a:pt x="125" y="9"/>
                        <a:pt x="128" y="7"/>
                        <a:pt x="127" y="6"/>
                      </a:cubicBezTo>
                      <a:cubicBezTo>
                        <a:pt x="125" y="5"/>
                        <a:pt x="122" y="4"/>
                        <a:pt x="119" y="3"/>
                      </a:cubicBezTo>
                      <a:cubicBezTo>
                        <a:pt x="118" y="2"/>
                        <a:pt x="117" y="4"/>
                        <a:pt x="116" y="5"/>
                      </a:cubicBezTo>
                      <a:cubicBezTo>
                        <a:pt x="116" y="5"/>
                        <a:pt x="114" y="8"/>
                        <a:pt x="114" y="7"/>
                      </a:cubicBezTo>
                      <a:cubicBezTo>
                        <a:pt x="114" y="7"/>
                        <a:pt x="114" y="6"/>
                        <a:pt x="114" y="5"/>
                      </a:cubicBezTo>
                      <a:cubicBezTo>
                        <a:pt x="114" y="5"/>
                        <a:pt x="112" y="5"/>
                        <a:pt x="112" y="5"/>
                      </a:cubicBezTo>
                      <a:cubicBezTo>
                        <a:pt x="113" y="4"/>
                        <a:pt x="115" y="5"/>
                        <a:pt x="115" y="4"/>
                      </a:cubicBezTo>
                      <a:cubicBezTo>
                        <a:pt x="115" y="4"/>
                        <a:pt x="112" y="4"/>
                        <a:pt x="112" y="4"/>
                      </a:cubicBezTo>
                      <a:cubicBezTo>
                        <a:pt x="112" y="3"/>
                        <a:pt x="116" y="3"/>
                        <a:pt x="116" y="2"/>
                      </a:cubicBezTo>
                      <a:cubicBezTo>
                        <a:pt x="115" y="1"/>
                        <a:pt x="109" y="0"/>
                        <a:pt x="110" y="2"/>
                      </a:cubicBezTo>
                      <a:cubicBezTo>
                        <a:pt x="111" y="3"/>
                        <a:pt x="111" y="3"/>
                        <a:pt x="110" y="4"/>
                      </a:cubicBezTo>
                      <a:cubicBezTo>
                        <a:pt x="109" y="5"/>
                        <a:pt x="107" y="7"/>
                        <a:pt x="106" y="7"/>
                      </a:cubicBezTo>
                      <a:cubicBezTo>
                        <a:pt x="105" y="7"/>
                        <a:pt x="106" y="3"/>
                        <a:pt x="106" y="3"/>
                      </a:cubicBezTo>
                      <a:cubicBezTo>
                        <a:pt x="106" y="2"/>
                        <a:pt x="101" y="9"/>
                        <a:pt x="100" y="9"/>
                      </a:cubicBezTo>
                      <a:cubicBezTo>
                        <a:pt x="97" y="9"/>
                        <a:pt x="100" y="5"/>
                        <a:pt x="101" y="4"/>
                      </a:cubicBezTo>
                      <a:cubicBezTo>
                        <a:pt x="102" y="4"/>
                        <a:pt x="103" y="2"/>
                        <a:pt x="103" y="2"/>
                      </a:cubicBezTo>
                      <a:cubicBezTo>
                        <a:pt x="102" y="1"/>
                        <a:pt x="100" y="0"/>
                        <a:pt x="100" y="1"/>
                      </a:cubicBezTo>
                      <a:cubicBezTo>
                        <a:pt x="100" y="1"/>
                        <a:pt x="101" y="2"/>
                        <a:pt x="101" y="2"/>
                      </a:cubicBezTo>
                      <a:cubicBezTo>
                        <a:pt x="101" y="2"/>
                        <a:pt x="99" y="2"/>
                        <a:pt x="98" y="2"/>
                      </a:cubicBezTo>
                      <a:cubicBezTo>
                        <a:pt x="97" y="3"/>
                        <a:pt x="98" y="2"/>
                        <a:pt x="97" y="1"/>
                      </a:cubicBezTo>
                      <a:cubicBezTo>
                        <a:pt x="97" y="1"/>
                        <a:pt x="95" y="3"/>
                        <a:pt x="95" y="3"/>
                      </a:cubicBezTo>
                      <a:cubicBezTo>
                        <a:pt x="95" y="4"/>
                        <a:pt x="97" y="5"/>
                        <a:pt x="96" y="5"/>
                      </a:cubicBezTo>
                      <a:cubicBezTo>
                        <a:pt x="95" y="5"/>
                        <a:pt x="95" y="5"/>
                        <a:pt x="95" y="5"/>
                      </a:cubicBezTo>
                      <a:cubicBezTo>
                        <a:pt x="94" y="5"/>
                        <a:pt x="94" y="6"/>
                        <a:pt x="94" y="7"/>
                      </a:cubicBezTo>
                      <a:cubicBezTo>
                        <a:pt x="95" y="5"/>
                        <a:pt x="91" y="6"/>
                        <a:pt x="91" y="6"/>
                      </a:cubicBezTo>
                      <a:cubicBezTo>
                        <a:pt x="91" y="6"/>
                        <a:pt x="93" y="5"/>
                        <a:pt x="93" y="4"/>
                      </a:cubicBezTo>
                      <a:cubicBezTo>
                        <a:pt x="93" y="5"/>
                        <a:pt x="89" y="6"/>
                        <a:pt x="88" y="6"/>
                      </a:cubicBezTo>
                      <a:cubicBezTo>
                        <a:pt x="87" y="6"/>
                        <a:pt x="91" y="9"/>
                        <a:pt x="91" y="9"/>
                      </a:cubicBezTo>
                      <a:cubicBezTo>
                        <a:pt x="91" y="9"/>
                        <a:pt x="90" y="11"/>
                        <a:pt x="90" y="11"/>
                      </a:cubicBezTo>
                      <a:cubicBezTo>
                        <a:pt x="90" y="11"/>
                        <a:pt x="87" y="8"/>
                        <a:pt x="87" y="8"/>
                      </a:cubicBezTo>
                      <a:cubicBezTo>
                        <a:pt x="87" y="8"/>
                        <a:pt x="85" y="11"/>
                        <a:pt x="85" y="8"/>
                      </a:cubicBezTo>
                      <a:cubicBezTo>
                        <a:pt x="84" y="7"/>
                        <a:pt x="81" y="9"/>
                        <a:pt x="80" y="8"/>
                      </a:cubicBezTo>
                      <a:cubicBezTo>
                        <a:pt x="81" y="9"/>
                        <a:pt x="84" y="9"/>
                        <a:pt x="84" y="10"/>
                      </a:cubicBezTo>
                      <a:cubicBezTo>
                        <a:pt x="84" y="10"/>
                        <a:pt x="83" y="10"/>
                        <a:pt x="83" y="11"/>
                      </a:cubicBezTo>
                      <a:cubicBezTo>
                        <a:pt x="83" y="12"/>
                        <a:pt x="84" y="12"/>
                        <a:pt x="84" y="13"/>
                      </a:cubicBezTo>
                      <a:cubicBezTo>
                        <a:pt x="84" y="13"/>
                        <a:pt x="81" y="12"/>
                        <a:pt x="81" y="11"/>
                      </a:cubicBezTo>
                      <a:cubicBezTo>
                        <a:pt x="80" y="11"/>
                        <a:pt x="80" y="12"/>
                        <a:pt x="80" y="13"/>
                      </a:cubicBezTo>
                      <a:cubicBezTo>
                        <a:pt x="79" y="13"/>
                        <a:pt x="79" y="12"/>
                        <a:pt x="79" y="11"/>
                      </a:cubicBezTo>
                      <a:cubicBezTo>
                        <a:pt x="79" y="11"/>
                        <a:pt x="77" y="13"/>
                        <a:pt x="77" y="13"/>
                      </a:cubicBezTo>
                      <a:cubicBezTo>
                        <a:pt x="76" y="14"/>
                        <a:pt x="78" y="14"/>
                        <a:pt x="78" y="15"/>
                      </a:cubicBezTo>
                      <a:cubicBezTo>
                        <a:pt x="78" y="15"/>
                        <a:pt x="76" y="15"/>
                        <a:pt x="76" y="15"/>
                      </a:cubicBezTo>
                      <a:cubicBezTo>
                        <a:pt x="75" y="14"/>
                        <a:pt x="76" y="13"/>
                        <a:pt x="76" y="12"/>
                      </a:cubicBezTo>
                      <a:cubicBezTo>
                        <a:pt x="76" y="12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4" y="14"/>
                      </a:cubicBezTo>
                      <a:cubicBezTo>
                        <a:pt x="73" y="14"/>
                        <a:pt x="72" y="16"/>
                        <a:pt x="72" y="16"/>
                      </a:cubicBezTo>
                      <a:cubicBezTo>
                        <a:pt x="71" y="15"/>
                        <a:pt x="73" y="14"/>
                        <a:pt x="72" y="14"/>
                      </a:cubicBezTo>
                      <a:cubicBezTo>
                        <a:pt x="71" y="13"/>
                        <a:pt x="70" y="13"/>
                        <a:pt x="70" y="12"/>
                      </a:cubicBezTo>
                      <a:cubicBezTo>
                        <a:pt x="70" y="12"/>
                        <a:pt x="72" y="12"/>
                        <a:pt x="72" y="12"/>
                      </a:cubicBezTo>
                      <a:cubicBezTo>
                        <a:pt x="72" y="11"/>
                        <a:pt x="69" y="10"/>
                        <a:pt x="68" y="10"/>
                      </a:cubicBezTo>
                      <a:cubicBezTo>
                        <a:pt x="68" y="11"/>
                        <a:pt x="69" y="13"/>
                        <a:pt x="69" y="13"/>
                      </a:cubicBezTo>
                      <a:cubicBezTo>
                        <a:pt x="69" y="13"/>
                        <a:pt x="65" y="14"/>
                        <a:pt x="66" y="14"/>
                      </a:cubicBezTo>
                      <a:cubicBezTo>
                        <a:pt x="66" y="14"/>
                        <a:pt x="68" y="14"/>
                        <a:pt x="68" y="14"/>
                      </a:cubicBezTo>
                      <a:cubicBezTo>
                        <a:pt x="68" y="14"/>
                        <a:pt x="67" y="14"/>
                        <a:pt x="67" y="14"/>
                      </a:cubicBezTo>
                      <a:cubicBezTo>
                        <a:pt x="68" y="16"/>
                        <a:pt x="70" y="14"/>
                        <a:pt x="69" y="14"/>
                      </a:cubicBezTo>
                      <a:cubicBezTo>
                        <a:pt x="70" y="15"/>
                        <a:pt x="69" y="16"/>
                        <a:pt x="69" y="16"/>
                      </a:cubicBezTo>
                      <a:cubicBezTo>
                        <a:pt x="69" y="17"/>
                        <a:pt x="67" y="15"/>
                        <a:pt x="67" y="15"/>
                      </a:cubicBezTo>
                      <a:cubicBezTo>
                        <a:pt x="66" y="15"/>
                        <a:pt x="66" y="14"/>
                        <a:pt x="65" y="14"/>
                      </a:cubicBezTo>
                      <a:cubicBezTo>
                        <a:pt x="65" y="14"/>
                        <a:pt x="64" y="16"/>
                        <a:pt x="63" y="15"/>
                      </a:cubicBezTo>
                      <a:cubicBezTo>
                        <a:pt x="63" y="14"/>
                        <a:pt x="60" y="16"/>
                        <a:pt x="60" y="16"/>
                      </a:cubicBezTo>
                      <a:cubicBezTo>
                        <a:pt x="60" y="16"/>
                        <a:pt x="60" y="19"/>
                        <a:pt x="60" y="19"/>
                      </a:cubicBezTo>
                      <a:cubicBezTo>
                        <a:pt x="60" y="20"/>
                        <a:pt x="61" y="17"/>
                        <a:pt x="62" y="18"/>
                      </a:cubicBezTo>
                      <a:cubicBezTo>
                        <a:pt x="62" y="18"/>
                        <a:pt x="64" y="19"/>
                        <a:pt x="64" y="18"/>
                      </a:cubicBezTo>
                      <a:cubicBezTo>
                        <a:pt x="64" y="19"/>
                        <a:pt x="63" y="19"/>
                        <a:pt x="63" y="20"/>
                      </a:cubicBezTo>
                      <a:cubicBezTo>
                        <a:pt x="62" y="20"/>
                        <a:pt x="63" y="22"/>
                        <a:pt x="62" y="22"/>
                      </a:cubicBezTo>
                      <a:cubicBezTo>
                        <a:pt x="62" y="23"/>
                        <a:pt x="61" y="21"/>
                        <a:pt x="61" y="21"/>
                      </a:cubicBezTo>
                      <a:cubicBezTo>
                        <a:pt x="60" y="21"/>
                        <a:pt x="60" y="23"/>
                        <a:pt x="59" y="23"/>
                      </a:cubicBezTo>
                      <a:cubicBezTo>
                        <a:pt x="59" y="23"/>
                        <a:pt x="59" y="21"/>
                        <a:pt x="59" y="21"/>
                      </a:cubicBezTo>
                      <a:cubicBezTo>
                        <a:pt x="58" y="21"/>
                        <a:pt x="58" y="22"/>
                        <a:pt x="57" y="22"/>
                      </a:cubicBezTo>
                      <a:cubicBezTo>
                        <a:pt x="57" y="22"/>
                        <a:pt x="57" y="20"/>
                        <a:pt x="57" y="20"/>
                      </a:cubicBezTo>
                      <a:cubicBezTo>
                        <a:pt x="57" y="19"/>
                        <a:pt x="56" y="22"/>
                        <a:pt x="55" y="22"/>
                      </a:cubicBezTo>
                      <a:cubicBezTo>
                        <a:pt x="53" y="23"/>
                        <a:pt x="56" y="17"/>
                        <a:pt x="56" y="17"/>
                      </a:cubicBezTo>
                      <a:cubicBezTo>
                        <a:pt x="55" y="17"/>
                        <a:pt x="53" y="18"/>
                        <a:pt x="53" y="18"/>
                      </a:cubicBezTo>
                      <a:cubicBezTo>
                        <a:pt x="52" y="19"/>
                        <a:pt x="54" y="20"/>
                        <a:pt x="54" y="20"/>
                      </a:cubicBezTo>
                      <a:cubicBezTo>
                        <a:pt x="53" y="20"/>
                        <a:pt x="53" y="20"/>
                        <a:pt x="52" y="20"/>
                      </a:cubicBezTo>
                      <a:cubicBezTo>
                        <a:pt x="52" y="20"/>
                        <a:pt x="52" y="21"/>
                        <a:pt x="51" y="22"/>
                      </a:cubicBezTo>
                      <a:cubicBezTo>
                        <a:pt x="52" y="21"/>
                        <a:pt x="47" y="21"/>
                        <a:pt x="49" y="22"/>
                      </a:cubicBezTo>
                      <a:cubicBezTo>
                        <a:pt x="49" y="23"/>
                        <a:pt x="51" y="22"/>
                        <a:pt x="51" y="22"/>
                      </a:cubicBezTo>
                      <a:cubicBezTo>
                        <a:pt x="51" y="22"/>
                        <a:pt x="50" y="23"/>
                        <a:pt x="51" y="23"/>
                      </a:cubicBezTo>
                      <a:cubicBezTo>
                        <a:pt x="51" y="23"/>
                        <a:pt x="52" y="23"/>
                        <a:pt x="52" y="22"/>
                      </a:cubicBezTo>
                      <a:cubicBezTo>
                        <a:pt x="52" y="22"/>
                        <a:pt x="52" y="24"/>
                        <a:pt x="51" y="24"/>
                      </a:cubicBezTo>
                      <a:cubicBezTo>
                        <a:pt x="50" y="24"/>
                        <a:pt x="50" y="23"/>
                        <a:pt x="49" y="23"/>
                      </a:cubicBezTo>
                      <a:cubicBezTo>
                        <a:pt x="48" y="24"/>
                        <a:pt x="48" y="26"/>
                        <a:pt x="47" y="26"/>
                      </a:cubicBezTo>
                      <a:cubicBezTo>
                        <a:pt x="47" y="26"/>
                        <a:pt x="44" y="26"/>
                        <a:pt x="44" y="26"/>
                      </a:cubicBezTo>
                      <a:cubicBezTo>
                        <a:pt x="44" y="29"/>
                        <a:pt x="51" y="25"/>
                        <a:pt x="51" y="25"/>
                      </a:cubicBezTo>
                      <a:cubicBezTo>
                        <a:pt x="52" y="25"/>
                        <a:pt x="53" y="24"/>
                        <a:pt x="54" y="25"/>
                      </a:cubicBezTo>
                      <a:cubicBezTo>
                        <a:pt x="56" y="25"/>
                        <a:pt x="55" y="23"/>
                        <a:pt x="54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6" y="25"/>
                        <a:pt x="57" y="23"/>
                        <a:pt x="58" y="23"/>
                      </a:cubicBezTo>
                      <a:cubicBezTo>
                        <a:pt x="57" y="23"/>
                        <a:pt x="57" y="25"/>
                        <a:pt x="56" y="25"/>
                      </a:cubicBezTo>
                      <a:cubicBezTo>
                        <a:pt x="57" y="25"/>
                        <a:pt x="58" y="25"/>
                        <a:pt x="58" y="25"/>
                      </a:cubicBezTo>
                      <a:cubicBezTo>
                        <a:pt x="58" y="25"/>
                        <a:pt x="56" y="26"/>
                        <a:pt x="56" y="27"/>
                      </a:cubicBezTo>
                      <a:cubicBezTo>
                        <a:pt x="56" y="27"/>
                        <a:pt x="61" y="25"/>
                        <a:pt x="61" y="26"/>
                      </a:cubicBezTo>
                      <a:cubicBezTo>
                        <a:pt x="60" y="27"/>
                        <a:pt x="57" y="26"/>
                        <a:pt x="57" y="28"/>
                      </a:cubicBezTo>
                      <a:cubicBezTo>
                        <a:pt x="56" y="31"/>
                        <a:pt x="54" y="27"/>
                        <a:pt x="54" y="27"/>
                      </a:cubicBezTo>
                      <a:cubicBezTo>
                        <a:pt x="54" y="26"/>
                        <a:pt x="54" y="29"/>
                        <a:pt x="54" y="29"/>
                      </a:cubicBezTo>
                      <a:cubicBezTo>
                        <a:pt x="54" y="29"/>
                        <a:pt x="53" y="27"/>
                        <a:pt x="52" y="27"/>
                      </a:cubicBezTo>
                      <a:cubicBezTo>
                        <a:pt x="51" y="28"/>
                        <a:pt x="49" y="30"/>
                        <a:pt x="49" y="31"/>
                      </a:cubicBezTo>
                      <a:cubicBezTo>
                        <a:pt x="49" y="31"/>
                        <a:pt x="51" y="30"/>
                        <a:pt x="51" y="30"/>
                      </a:cubicBezTo>
                      <a:cubicBezTo>
                        <a:pt x="51" y="31"/>
                        <a:pt x="53" y="30"/>
                        <a:pt x="53" y="31"/>
                      </a:cubicBezTo>
                      <a:cubicBezTo>
                        <a:pt x="53" y="30"/>
                        <a:pt x="50" y="31"/>
                        <a:pt x="50" y="32"/>
                      </a:cubicBezTo>
                      <a:cubicBezTo>
                        <a:pt x="51" y="33"/>
                        <a:pt x="54" y="31"/>
                        <a:pt x="53" y="33"/>
                      </a:cubicBezTo>
                      <a:cubicBezTo>
                        <a:pt x="54" y="31"/>
                        <a:pt x="47" y="34"/>
                        <a:pt x="47" y="34"/>
                      </a:cubicBezTo>
                      <a:cubicBezTo>
                        <a:pt x="47" y="33"/>
                        <a:pt x="53" y="35"/>
                        <a:pt x="52" y="35"/>
                      </a:cubicBezTo>
                      <a:cubicBezTo>
                        <a:pt x="51" y="36"/>
                        <a:pt x="50" y="34"/>
                        <a:pt x="49" y="35"/>
                      </a:cubicBezTo>
                      <a:cubicBezTo>
                        <a:pt x="49" y="35"/>
                        <a:pt x="49" y="35"/>
                        <a:pt x="49" y="35"/>
                      </a:cubicBezTo>
                      <a:cubicBezTo>
                        <a:pt x="49" y="36"/>
                        <a:pt x="46" y="34"/>
                        <a:pt x="45" y="36"/>
                      </a:cubicBezTo>
                      <a:cubicBezTo>
                        <a:pt x="45" y="36"/>
                        <a:pt x="48" y="36"/>
                        <a:pt x="48" y="36"/>
                      </a:cubicBezTo>
                      <a:cubicBezTo>
                        <a:pt x="46" y="38"/>
                        <a:pt x="44" y="36"/>
                        <a:pt x="45" y="39"/>
                      </a:cubicBezTo>
                      <a:cubicBezTo>
                        <a:pt x="45" y="39"/>
                        <a:pt x="43" y="40"/>
                        <a:pt x="43" y="40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2" y="42"/>
                        <a:pt x="41" y="42"/>
                        <a:pt x="41" y="42"/>
                      </a:cubicBezTo>
                      <a:cubicBezTo>
                        <a:pt x="41" y="43"/>
                        <a:pt x="42" y="42"/>
                        <a:pt x="42" y="42"/>
                      </a:cubicBezTo>
                      <a:cubicBezTo>
                        <a:pt x="43" y="42"/>
                        <a:pt x="42" y="43"/>
                        <a:pt x="42" y="43"/>
                      </a:cubicBezTo>
                      <a:cubicBezTo>
                        <a:pt x="43" y="43"/>
                        <a:pt x="45" y="44"/>
                        <a:pt x="46" y="43"/>
                      </a:cubicBezTo>
                      <a:cubicBezTo>
                        <a:pt x="44" y="44"/>
                        <a:pt x="44" y="44"/>
                        <a:pt x="42" y="44"/>
                      </a:cubicBezTo>
                      <a:cubicBezTo>
                        <a:pt x="41" y="44"/>
                        <a:pt x="38" y="44"/>
                        <a:pt x="38" y="45"/>
                      </a:cubicBezTo>
                      <a:cubicBezTo>
                        <a:pt x="38" y="45"/>
                        <a:pt x="39" y="45"/>
                        <a:pt x="39" y="45"/>
                      </a:cubicBezTo>
                      <a:cubicBezTo>
                        <a:pt x="39" y="45"/>
                        <a:pt x="38" y="46"/>
                        <a:pt x="38" y="46"/>
                      </a:cubicBezTo>
                      <a:cubicBezTo>
                        <a:pt x="38" y="46"/>
                        <a:pt x="40" y="45"/>
                        <a:pt x="40" y="46"/>
                      </a:cubicBezTo>
                      <a:cubicBezTo>
                        <a:pt x="40" y="46"/>
                        <a:pt x="38" y="48"/>
                        <a:pt x="38" y="48"/>
                      </a:cubicBezTo>
                      <a:cubicBezTo>
                        <a:pt x="38" y="48"/>
                        <a:pt x="39" y="48"/>
                        <a:pt x="39" y="49"/>
                      </a:cubicBezTo>
                      <a:cubicBezTo>
                        <a:pt x="39" y="49"/>
                        <a:pt x="37" y="49"/>
                        <a:pt x="37" y="49"/>
                      </a:cubicBezTo>
                      <a:cubicBezTo>
                        <a:pt x="37" y="49"/>
                        <a:pt x="39" y="50"/>
                        <a:pt x="39" y="50"/>
                      </a:cubicBezTo>
                      <a:cubicBezTo>
                        <a:pt x="38" y="50"/>
                        <a:pt x="37" y="50"/>
                        <a:pt x="37" y="50"/>
                      </a:cubicBezTo>
                      <a:cubicBezTo>
                        <a:pt x="37" y="51"/>
                        <a:pt x="38" y="52"/>
                        <a:pt x="39" y="52"/>
                      </a:cubicBezTo>
                      <a:cubicBezTo>
                        <a:pt x="37" y="52"/>
                        <a:pt x="35" y="52"/>
                        <a:pt x="34" y="54"/>
                      </a:cubicBezTo>
                      <a:cubicBezTo>
                        <a:pt x="34" y="55"/>
                        <a:pt x="30" y="54"/>
                        <a:pt x="30" y="54"/>
                      </a:cubicBezTo>
                      <a:cubicBezTo>
                        <a:pt x="30" y="57"/>
                        <a:pt x="36" y="54"/>
                        <a:pt x="37" y="54"/>
                      </a:cubicBezTo>
                      <a:cubicBezTo>
                        <a:pt x="36" y="54"/>
                        <a:pt x="35" y="56"/>
                        <a:pt x="35" y="56"/>
                      </a:cubicBezTo>
                      <a:cubicBezTo>
                        <a:pt x="32" y="56"/>
                        <a:pt x="34" y="57"/>
                        <a:pt x="33" y="58"/>
                      </a:cubicBezTo>
                      <a:cubicBezTo>
                        <a:pt x="32" y="59"/>
                        <a:pt x="30" y="57"/>
                        <a:pt x="29" y="58"/>
                      </a:cubicBezTo>
                      <a:cubicBezTo>
                        <a:pt x="29" y="59"/>
                        <a:pt x="26" y="61"/>
                        <a:pt x="26" y="61"/>
                      </a:cubicBezTo>
                      <a:cubicBezTo>
                        <a:pt x="26" y="62"/>
                        <a:pt x="27" y="62"/>
                        <a:pt x="27" y="62"/>
                      </a:cubicBezTo>
                      <a:cubicBezTo>
                        <a:pt x="27" y="63"/>
                        <a:pt x="24" y="63"/>
                        <a:pt x="24" y="63"/>
                      </a:cubicBezTo>
                      <a:cubicBezTo>
                        <a:pt x="24" y="63"/>
                        <a:pt x="25" y="64"/>
                        <a:pt x="25" y="65"/>
                      </a:cubicBezTo>
                      <a:cubicBezTo>
                        <a:pt x="25" y="66"/>
                        <a:pt x="27" y="65"/>
                        <a:pt x="28" y="65"/>
                      </a:cubicBezTo>
                      <a:cubicBezTo>
                        <a:pt x="29" y="64"/>
                        <a:pt x="30" y="65"/>
                        <a:pt x="31" y="64"/>
                      </a:cubicBezTo>
                      <a:cubicBezTo>
                        <a:pt x="31" y="64"/>
                        <a:pt x="30" y="63"/>
                        <a:pt x="30" y="62"/>
                      </a:cubicBezTo>
                      <a:cubicBezTo>
                        <a:pt x="30" y="62"/>
                        <a:pt x="32" y="63"/>
                        <a:pt x="33" y="64"/>
                      </a:cubicBezTo>
                      <a:cubicBezTo>
                        <a:pt x="33" y="64"/>
                        <a:pt x="30" y="66"/>
                        <a:pt x="30" y="66"/>
                      </a:cubicBezTo>
                      <a:cubicBezTo>
                        <a:pt x="29" y="66"/>
                        <a:pt x="28" y="67"/>
                        <a:pt x="28" y="66"/>
                      </a:cubicBezTo>
                      <a:cubicBezTo>
                        <a:pt x="27" y="65"/>
                        <a:pt x="26" y="67"/>
                        <a:pt x="25" y="67"/>
                      </a:cubicBezTo>
                      <a:cubicBezTo>
                        <a:pt x="24" y="66"/>
                        <a:pt x="24" y="63"/>
                        <a:pt x="23" y="66"/>
                      </a:cubicBezTo>
                      <a:cubicBezTo>
                        <a:pt x="21" y="70"/>
                        <a:pt x="20" y="65"/>
                        <a:pt x="21" y="65"/>
                      </a:cubicBezTo>
                      <a:cubicBezTo>
                        <a:pt x="19" y="65"/>
                        <a:pt x="21" y="69"/>
                        <a:pt x="19" y="68"/>
                      </a:cubicBezTo>
                      <a:cubicBezTo>
                        <a:pt x="15" y="68"/>
                        <a:pt x="18" y="70"/>
                        <a:pt x="17" y="71"/>
                      </a:cubicBezTo>
                      <a:cubicBezTo>
                        <a:pt x="16" y="71"/>
                        <a:pt x="16" y="69"/>
                        <a:pt x="16" y="69"/>
                      </a:cubicBezTo>
                      <a:cubicBezTo>
                        <a:pt x="14" y="69"/>
                        <a:pt x="12" y="70"/>
                        <a:pt x="11" y="71"/>
                      </a:cubicBezTo>
                      <a:cubicBezTo>
                        <a:pt x="11" y="72"/>
                        <a:pt x="15" y="72"/>
                        <a:pt x="16" y="72"/>
                      </a:cubicBezTo>
                      <a:cubicBezTo>
                        <a:pt x="16" y="72"/>
                        <a:pt x="19" y="71"/>
                        <a:pt x="19" y="71"/>
                      </a:cubicBezTo>
                      <a:cubicBezTo>
                        <a:pt x="20" y="72"/>
                        <a:pt x="15" y="72"/>
                        <a:pt x="15" y="72"/>
                      </a:cubicBezTo>
                      <a:cubicBezTo>
                        <a:pt x="14" y="72"/>
                        <a:pt x="14" y="73"/>
                        <a:pt x="13" y="73"/>
                      </a:cubicBezTo>
                      <a:cubicBezTo>
                        <a:pt x="12" y="73"/>
                        <a:pt x="11" y="73"/>
                        <a:pt x="10" y="73"/>
                      </a:cubicBezTo>
                      <a:cubicBezTo>
                        <a:pt x="8" y="72"/>
                        <a:pt x="7" y="73"/>
                        <a:pt x="9" y="74"/>
                      </a:cubicBezTo>
                      <a:cubicBezTo>
                        <a:pt x="10" y="74"/>
                        <a:pt x="12" y="74"/>
                        <a:pt x="12" y="76"/>
                      </a:cubicBezTo>
                      <a:cubicBezTo>
                        <a:pt x="12" y="76"/>
                        <a:pt x="11" y="78"/>
                        <a:pt x="11" y="77"/>
                      </a:cubicBezTo>
                      <a:cubicBezTo>
                        <a:pt x="10" y="77"/>
                        <a:pt x="12" y="75"/>
                        <a:pt x="10" y="74"/>
                      </a:cubicBezTo>
                      <a:cubicBezTo>
                        <a:pt x="7" y="74"/>
                        <a:pt x="9" y="75"/>
                        <a:pt x="8" y="76"/>
                      </a:cubicBezTo>
                      <a:cubicBezTo>
                        <a:pt x="8" y="76"/>
                        <a:pt x="8" y="73"/>
                        <a:pt x="7" y="73"/>
                      </a:cubicBezTo>
                      <a:cubicBezTo>
                        <a:pt x="7" y="72"/>
                        <a:pt x="5" y="78"/>
                        <a:pt x="6" y="77"/>
                      </a:cubicBezTo>
                      <a:cubicBezTo>
                        <a:pt x="5" y="77"/>
                        <a:pt x="5" y="75"/>
                        <a:pt x="5" y="75"/>
                      </a:cubicBezTo>
                      <a:cubicBezTo>
                        <a:pt x="4" y="75"/>
                        <a:pt x="4" y="77"/>
                        <a:pt x="4" y="77"/>
                      </a:cubicBezTo>
                      <a:cubicBezTo>
                        <a:pt x="3" y="78"/>
                        <a:pt x="1" y="77"/>
                        <a:pt x="1" y="78"/>
                      </a:cubicBezTo>
                      <a:cubicBezTo>
                        <a:pt x="1" y="79"/>
                        <a:pt x="0" y="80"/>
                        <a:pt x="1" y="80"/>
                      </a:cubicBezTo>
                      <a:cubicBezTo>
                        <a:pt x="2" y="80"/>
                        <a:pt x="3" y="80"/>
                        <a:pt x="4" y="81"/>
                      </a:cubicBezTo>
                      <a:cubicBezTo>
                        <a:pt x="4" y="81"/>
                        <a:pt x="0" y="82"/>
                        <a:pt x="1" y="83"/>
                      </a:cubicBezTo>
                      <a:cubicBezTo>
                        <a:pt x="1" y="84"/>
                        <a:pt x="3" y="84"/>
                        <a:pt x="3" y="84"/>
                      </a:cubicBezTo>
                      <a:cubicBezTo>
                        <a:pt x="3" y="84"/>
                        <a:pt x="6" y="83"/>
                        <a:pt x="6" y="84"/>
                      </a:cubicBezTo>
                      <a:cubicBezTo>
                        <a:pt x="5" y="85"/>
                        <a:pt x="2" y="84"/>
                        <a:pt x="1" y="86"/>
                      </a:cubicBezTo>
                      <a:cubicBezTo>
                        <a:pt x="0" y="87"/>
                        <a:pt x="6" y="87"/>
                        <a:pt x="4" y="89"/>
                      </a:cubicBezTo>
                      <a:cubicBezTo>
                        <a:pt x="4" y="89"/>
                        <a:pt x="3" y="87"/>
                        <a:pt x="2" y="88"/>
                      </a:cubicBezTo>
                      <a:cubicBezTo>
                        <a:pt x="1" y="89"/>
                        <a:pt x="1" y="90"/>
                        <a:pt x="2" y="91"/>
                      </a:cubicBezTo>
                      <a:cubicBezTo>
                        <a:pt x="3" y="91"/>
                        <a:pt x="5" y="92"/>
                        <a:pt x="6" y="92"/>
                      </a:cubicBezTo>
                      <a:cubicBezTo>
                        <a:pt x="7" y="91"/>
                        <a:pt x="8" y="89"/>
                        <a:pt x="9" y="90"/>
                      </a:cubicBezTo>
                      <a:cubicBezTo>
                        <a:pt x="8" y="90"/>
                        <a:pt x="7" y="91"/>
                        <a:pt x="7" y="91"/>
                      </a:cubicBezTo>
                      <a:cubicBezTo>
                        <a:pt x="7" y="92"/>
                        <a:pt x="6" y="92"/>
                        <a:pt x="5" y="92"/>
                      </a:cubicBezTo>
                      <a:cubicBezTo>
                        <a:pt x="5" y="92"/>
                        <a:pt x="7" y="93"/>
                        <a:pt x="7" y="94"/>
                      </a:cubicBezTo>
                      <a:cubicBezTo>
                        <a:pt x="7" y="94"/>
                        <a:pt x="4" y="92"/>
                        <a:pt x="5" y="94"/>
                      </a:cubicBezTo>
                      <a:cubicBezTo>
                        <a:pt x="5" y="95"/>
                        <a:pt x="8" y="96"/>
                        <a:pt x="8" y="96"/>
                      </a:cubicBezTo>
                      <a:cubicBezTo>
                        <a:pt x="8" y="97"/>
                        <a:pt x="5" y="95"/>
                        <a:pt x="4" y="96"/>
                      </a:cubicBezTo>
                      <a:cubicBezTo>
                        <a:pt x="2" y="96"/>
                        <a:pt x="4" y="93"/>
                        <a:pt x="3" y="93"/>
                      </a:cubicBezTo>
                      <a:cubicBezTo>
                        <a:pt x="3" y="93"/>
                        <a:pt x="1" y="95"/>
                        <a:pt x="2" y="96"/>
                      </a:cubicBezTo>
                      <a:cubicBezTo>
                        <a:pt x="3" y="96"/>
                        <a:pt x="2" y="98"/>
                        <a:pt x="2" y="98"/>
                      </a:cubicBezTo>
                      <a:cubicBezTo>
                        <a:pt x="3" y="99"/>
                        <a:pt x="4" y="97"/>
                        <a:pt x="5" y="96"/>
                      </a:cubicBezTo>
                      <a:cubicBezTo>
                        <a:pt x="5" y="96"/>
                        <a:pt x="5" y="97"/>
                        <a:pt x="5" y="97"/>
                      </a:cubicBezTo>
                      <a:cubicBezTo>
                        <a:pt x="6" y="97"/>
                        <a:pt x="6" y="96"/>
                        <a:pt x="7" y="96"/>
                      </a:cubicBezTo>
                      <a:cubicBezTo>
                        <a:pt x="7" y="96"/>
                        <a:pt x="7" y="98"/>
                        <a:pt x="6" y="98"/>
                      </a:cubicBezTo>
                      <a:cubicBezTo>
                        <a:pt x="4" y="99"/>
                        <a:pt x="8" y="101"/>
                        <a:pt x="8" y="100"/>
                      </a:cubicBezTo>
                      <a:cubicBezTo>
                        <a:pt x="8" y="102"/>
                        <a:pt x="1" y="100"/>
                        <a:pt x="5" y="103"/>
                      </a:cubicBezTo>
                      <a:cubicBezTo>
                        <a:pt x="7" y="104"/>
                        <a:pt x="8" y="105"/>
                        <a:pt x="10" y="105"/>
                      </a:cubicBezTo>
                      <a:cubicBezTo>
                        <a:pt x="10" y="105"/>
                        <a:pt x="13" y="107"/>
                        <a:pt x="14" y="107"/>
                      </a:cubicBezTo>
                      <a:cubicBezTo>
                        <a:pt x="17" y="107"/>
                        <a:pt x="21" y="104"/>
                        <a:pt x="23" y="102"/>
                      </a:cubicBezTo>
                      <a:cubicBezTo>
                        <a:pt x="24" y="100"/>
                        <a:pt x="25" y="100"/>
                        <a:pt x="27" y="99"/>
                      </a:cubicBezTo>
                      <a:cubicBezTo>
                        <a:pt x="28" y="98"/>
                        <a:pt x="28" y="95"/>
                        <a:pt x="29" y="95"/>
                      </a:cubicBezTo>
                      <a:cubicBezTo>
                        <a:pt x="29" y="95"/>
                        <a:pt x="29" y="98"/>
                        <a:pt x="30" y="98"/>
                      </a:cubicBezTo>
                      <a:cubicBezTo>
                        <a:pt x="32" y="99"/>
                        <a:pt x="31" y="99"/>
                        <a:pt x="31" y="100"/>
                      </a:cubicBezTo>
                      <a:cubicBezTo>
                        <a:pt x="32" y="100"/>
                        <a:pt x="33" y="100"/>
                        <a:pt x="34" y="101"/>
                      </a:cubicBezTo>
                      <a:cubicBezTo>
                        <a:pt x="34" y="102"/>
                        <a:pt x="33" y="100"/>
                        <a:pt x="34" y="10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95" name="Freeform 725">
                  <a:extLst>
                    <a:ext uri="{FF2B5EF4-FFF2-40B4-BE49-F238E27FC236}">
                      <a16:creationId xmlns:a16="http://schemas.microsoft.com/office/drawing/2014/main" id="{7CBDF3AC-DCEA-C04A-90F8-9162A1F0E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7324" y="7031148"/>
                  <a:ext cx="187795" cy="207241"/>
                </a:xfrm>
                <a:custGeom>
                  <a:avLst/>
                  <a:gdLst>
                    <a:gd name="T0" fmla="*/ 21 w 24"/>
                    <a:gd name="T1" fmla="*/ 8 h 25"/>
                    <a:gd name="T2" fmla="*/ 18 w 24"/>
                    <a:gd name="T3" fmla="*/ 5 h 25"/>
                    <a:gd name="T4" fmla="*/ 15 w 24"/>
                    <a:gd name="T5" fmla="*/ 6 h 25"/>
                    <a:gd name="T6" fmla="*/ 16 w 24"/>
                    <a:gd name="T7" fmla="*/ 1 h 25"/>
                    <a:gd name="T8" fmla="*/ 10 w 24"/>
                    <a:gd name="T9" fmla="*/ 1 h 25"/>
                    <a:gd name="T10" fmla="*/ 10 w 24"/>
                    <a:gd name="T11" fmla="*/ 2 h 25"/>
                    <a:gd name="T12" fmla="*/ 9 w 24"/>
                    <a:gd name="T13" fmla="*/ 3 h 25"/>
                    <a:gd name="T14" fmla="*/ 11 w 24"/>
                    <a:gd name="T15" fmla="*/ 4 h 25"/>
                    <a:gd name="T16" fmla="*/ 9 w 24"/>
                    <a:gd name="T17" fmla="*/ 5 h 25"/>
                    <a:gd name="T18" fmla="*/ 2 w 24"/>
                    <a:gd name="T19" fmla="*/ 6 h 25"/>
                    <a:gd name="T20" fmla="*/ 3 w 24"/>
                    <a:gd name="T21" fmla="*/ 7 h 25"/>
                    <a:gd name="T22" fmla="*/ 2 w 24"/>
                    <a:gd name="T23" fmla="*/ 8 h 25"/>
                    <a:gd name="T24" fmla="*/ 2 w 24"/>
                    <a:gd name="T25" fmla="*/ 8 h 25"/>
                    <a:gd name="T26" fmla="*/ 1 w 24"/>
                    <a:gd name="T27" fmla="*/ 8 h 25"/>
                    <a:gd name="T28" fmla="*/ 3 w 24"/>
                    <a:gd name="T29" fmla="*/ 10 h 25"/>
                    <a:gd name="T30" fmla="*/ 6 w 24"/>
                    <a:gd name="T31" fmla="*/ 13 h 25"/>
                    <a:gd name="T32" fmla="*/ 5 w 24"/>
                    <a:gd name="T33" fmla="*/ 17 h 25"/>
                    <a:gd name="T34" fmla="*/ 1 w 24"/>
                    <a:gd name="T35" fmla="*/ 20 h 25"/>
                    <a:gd name="T36" fmla="*/ 3 w 24"/>
                    <a:gd name="T37" fmla="*/ 20 h 25"/>
                    <a:gd name="T38" fmla="*/ 0 w 24"/>
                    <a:gd name="T39" fmla="*/ 22 h 25"/>
                    <a:gd name="T40" fmla="*/ 3 w 24"/>
                    <a:gd name="T41" fmla="*/ 21 h 25"/>
                    <a:gd name="T42" fmla="*/ 2 w 24"/>
                    <a:gd name="T43" fmla="*/ 24 h 25"/>
                    <a:gd name="T44" fmla="*/ 4 w 24"/>
                    <a:gd name="T45" fmla="*/ 23 h 25"/>
                    <a:gd name="T46" fmla="*/ 4 w 24"/>
                    <a:gd name="T47" fmla="*/ 25 h 25"/>
                    <a:gd name="T48" fmla="*/ 8 w 24"/>
                    <a:gd name="T49" fmla="*/ 24 h 25"/>
                    <a:gd name="T50" fmla="*/ 17 w 24"/>
                    <a:gd name="T51" fmla="*/ 20 h 25"/>
                    <a:gd name="T52" fmla="*/ 22 w 24"/>
                    <a:gd name="T53" fmla="*/ 16 h 25"/>
                    <a:gd name="T54" fmla="*/ 21 w 24"/>
                    <a:gd name="T55" fmla="*/ 8 h 25"/>
                    <a:gd name="T56" fmla="*/ 21 w 24"/>
                    <a:gd name="T57" fmla="*/ 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4" h="25">
                      <a:moveTo>
                        <a:pt x="21" y="8"/>
                      </a:moveTo>
                      <a:cubicBezTo>
                        <a:pt x="20" y="8"/>
                        <a:pt x="19" y="5"/>
                        <a:pt x="18" y="5"/>
                      </a:cubicBezTo>
                      <a:cubicBezTo>
                        <a:pt x="16" y="6"/>
                        <a:pt x="17" y="7"/>
                        <a:pt x="15" y="6"/>
                      </a:cubicBezTo>
                      <a:cubicBezTo>
                        <a:pt x="11" y="5"/>
                        <a:pt x="15" y="3"/>
                        <a:pt x="16" y="1"/>
                      </a:cubicBezTo>
                      <a:cubicBezTo>
                        <a:pt x="14" y="1"/>
                        <a:pt x="11" y="0"/>
                        <a:pt x="10" y="1"/>
                      </a:cubicBezTo>
                      <a:cubicBezTo>
                        <a:pt x="10" y="1"/>
                        <a:pt x="12" y="1"/>
                        <a:pt x="10" y="2"/>
                      </a:cubicBezTo>
                      <a:cubicBezTo>
                        <a:pt x="10" y="2"/>
                        <a:pt x="8" y="3"/>
                        <a:pt x="9" y="3"/>
                      </a:cubicBezTo>
                      <a:cubicBezTo>
                        <a:pt x="9" y="4"/>
                        <a:pt x="11" y="3"/>
                        <a:pt x="11" y="4"/>
                      </a:cubicBezTo>
                      <a:cubicBezTo>
                        <a:pt x="12" y="5"/>
                        <a:pt x="9" y="5"/>
                        <a:pt x="9" y="5"/>
                      </a:cubicBezTo>
                      <a:cubicBezTo>
                        <a:pt x="7" y="6"/>
                        <a:pt x="3" y="5"/>
                        <a:pt x="2" y="6"/>
                      </a:cubicBezTo>
                      <a:cubicBezTo>
                        <a:pt x="2" y="6"/>
                        <a:pt x="3" y="6"/>
                        <a:pt x="3" y="7"/>
                      </a:cubicBezTo>
                      <a:cubicBezTo>
                        <a:pt x="3" y="7"/>
                        <a:pt x="1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8"/>
                        <a:pt x="1" y="8"/>
                        <a:pt x="1" y="8"/>
                      </a:cubicBezTo>
                      <a:cubicBezTo>
                        <a:pt x="1" y="9"/>
                        <a:pt x="5" y="9"/>
                        <a:pt x="3" y="10"/>
                      </a:cubicBezTo>
                      <a:cubicBezTo>
                        <a:pt x="0" y="12"/>
                        <a:pt x="4" y="13"/>
                        <a:pt x="6" y="13"/>
                      </a:cubicBezTo>
                      <a:cubicBezTo>
                        <a:pt x="7" y="13"/>
                        <a:pt x="5" y="16"/>
                        <a:pt x="5" y="17"/>
                      </a:cubicBezTo>
                      <a:cubicBezTo>
                        <a:pt x="4" y="17"/>
                        <a:pt x="2" y="21"/>
                        <a:pt x="1" y="20"/>
                      </a:cubicBezTo>
                      <a:cubicBezTo>
                        <a:pt x="1" y="20"/>
                        <a:pt x="3" y="20"/>
                        <a:pt x="3" y="20"/>
                      </a:cubicBezTo>
                      <a:cubicBezTo>
                        <a:pt x="2" y="21"/>
                        <a:pt x="1" y="20"/>
                        <a:pt x="0" y="22"/>
                      </a:cubicBezTo>
                      <a:cubicBezTo>
                        <a:pt x="0" y="22"/>
                        <a:pt x="3" y="21"/>
                        <a:pt x="3" y="21"/>
                      </a:cubicBezTo>
                      <a:cubicBezTo>
                        <a:pt x="3" y="21"/>
                        <a:pt x="2" y="23"/>
                        <a:pt x="2" y="24"/>
                      </a:cubicBezTo>
                      <a:cubicBezTo>
                        <a:pt x="2" y="24"/>
                        <a:pt x="4" y="23"/>
                        <a:pt x="4" y="23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7" y="24"/>
                        <a:pt x="8" y="24"/>
                      </a:cubicBezTo>
                      <a:cubicBezTo>
                        <a:pt x="11" y="23"/>
                        <a:pt x="14" y="20"/>
                        <a:pt x="17" y="20"/>
                      </a:cubicBezTo>
                      <a:cubicBezTo>
                        <a:pt x="21" y="20"/>
                        <a:pt x="20" y="19"/>
                        <a:pt x="22" y="16"/>
                      </a:cubicBezTo>
                      <a:cubicBezTo>
                        <a:pt x="24" y="13"/>
                        <a:pt x="21" y="11"/>
                        <a:pt x="21" y="8"/>
                      </a:cubicBezTo>
                      <a:cubicBezTo>
                        <a:pt x="20" y="8"/>
                        <a:pt x="21" y="9"/>
                        <a:pt x="21" y="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96" name="Freeform 726">
                  <a:extLst>
                    <a:ext uri="{FF2B5EF4-FFF2-40B4-BE49-F238E27FC236}">
                      <a16:creationId xmlns:a16="http://schemas.microsoft.com/office/drawing/2014/main" id="{1400D998-9E97-0740-B512-E50B95CFD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1218" y="7022635"/>
                  <a:ext cx="126090" cy="82329"/>
                </a:xfrm>
                <a:custGeom>
                  <a:avLst/>
                  <a:gdLst>
                    <a:gd name="T0" fmla="*/ 1 w 16"/>
                    <a:gd name="T1" fmla="*/ 6 h 10"/>
                    <a:gd name="T2" fmla="*/ 4 w 16"/>
                    <a:gd name="T3" fmla="*/ 8 h 10"/>
                    <a:gd name="T4" fmla="*/ 5 w 16"/>
                    <a:gd name="T5" fmla="*/ 7 h 10"/>
                    <a:gd name="T6" fmla="*/ 8 w 16"/>
                    <a:gd name="T7" fmla="*/ 8 h 10"/>
                    <a:gd name="T8" fmla="*/ 11 w 16"/>
                    <a:gd name="T9" fmla="*/ 4 h 10"/>
                    <a:gd name="T10" fmla="*/ 11 w 16"/>
                    <a:gd name="T11" fmla="*/ 2 h 10"/>
                    <a:gd name="T12" fmla="*/ 7 w 16"/>
                    <a:gd name="T13" fmla="*/ 1 h 10"/>
                    <a:gd name="T14" fmla="*/ 4 w 16"/>
                    <a:gd name="T15" fmla="*/ 2 h 10"/>
                    <a:gd name="T16" fmla="*/ 1 w 16"/>
                    <a:gd name="T17" fmla="*/ 6 h 10"/>
                    <a:gd name="T18" fmla="*/ 1 w 16"/>
                    <a:gd name="T1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0">
                      <a:moveTo>
                        <a:pt x="1" y="6"/>
                      </a:moveTo>
                      <a:cubicBezTo>
                        <a:pt x="0" y="7"/>
                        <a:pt x="3" y="8"/>
                        <a:pt x="4" y="8"/>
                      </a:cubicBezTo>
                      <a:cubicBezTo>
                        <a:pt x="4" y="8"/>
                        <a:pt x="5" y="7"/>
                        <a:pt x="5" y="7"/>
                      </a:cubicBezTo>
                      <a:cubicBezTo>
                        <a:pt x="6" y="6"/>
                        <a:pt x="7" y="7"/>
                        <a:pt x="8" y="8"/>
                      </a:cubicBezTo>
                      <a:cubicBezTo>
                        <a:pt x="10" y="10"/>
                        <a:pt x="16" y="5"/>
                        <a:pt x="11" y="4"/>
                      </a:cubicBezTo>
                      <a:cubicBezTo>
                        <a:pt x="12" y="4"/>
                        <a:pt x="11" y="2"/>
                        <a:pt x="11" y="2"/>
                      </a:cubicBezTo>
                      <a:cubicBezTo>
                        <a:pt x="10" y="0"/>
                        <a:pt x="9" y="0"/>
                        <a:pt x="7" y="1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3" y="3"/>
                        <a:pt x="1" y="4"/>
                        <a:pt x="1" y="6"/>
                      </a:cubicBezTo>
                      <a:cubicBezTo>
                        <a:pt x="1" y="6"/>
                        <a:pt x="1" y="5"/>
                        <a:pt x="1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97" name="Freeform 728">
                  <a:extLst>
                    <a:ext uri="{FF2B5EF4-FFF2-40B4-BE49-F238E27FC236}">
                      <a16:creationId xmlns:a16="http://schemas.microsoft.com/office/drawing/2014/main" id="{7CBFCF80-5156-1B4F-8232-AC7F8F958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612" y="7729531"/>
                  <a:ext cx="126090" cy="252668"/>
                </a:xfrm>
                <a:custGeom>
                  <a:avLst/>
                  <a:gdLst>
                    <a:gd name="T0" fmla="*/ 11 w 16"/>
                    <a:gd name="T1" fmla="*/ 25 h 30"/>
                    <a:gd name="T2" fmla="*/ 11 w 16"/>
                    <a:gd name="T3" fmla="*/ 21 h 30"/>
                    <a:gd name="T4" fmla="*/ 10 w 16"/>
                    <a:gd name="T5" fmla="*/ 16 h 30"/>
                    <a:gd name="T6" fmla="*/ 12 w 16"/>
                    <a:gd name="T7" fmla="*/ 14 h 30"/>
                    <a:gd name="T8" fmla="*/ 13 w 16"/>
                    <a:gd name="T9" fmla="*/ 9 h 30"/>
                    <a:gd name="T10" fmla="*/ 14 w 16"/>
                    <a:gd name="T11" fmla="*/ 4 h 30"/>
                    <a:gd name="T12" fmla="*/ 12 w 16"/>
                    <a:gd name="T13" fmla="*/ 1 h 30"/>
                    <a:gd name="T14" fmla="*/ 7 w 16"/>
                    <a:gd name="T15" fmla="*/ 2 h 30"/>
                    <a:gd name="T16" fmla="*/ 5 w 16"/>
                    <a:gd name="T17" fmla="*/ 0 h 30"/>
                    <a:gd name="T18" fmla="*/ 4 w 16"/>
                    <a:gd name="T19" fmla="*/ 0 h 30"/>
                    <a:gd name="T20" fmla="*/ 3 w 16"/>
                    <a:gd name="T21" fmla="*/ 4 h 30"/>
                    <a:gd name="T22" fmla="*/ 3 w 16"/>
                    <a:gd name="T23" fmla="*/ 8 h 30"/>
                    <a:gd name="T24" fmla="*/ 2 w 16"/>
                    <a:gd name="T25" fmla="*/ 13 h 30"/>
                    <a:gd name="T26" fmla="*/ 0 w 16"/>
                    <a:gd name="T27" fmla="*/ 20 h 30"/>
                    <a:gd name="T28" fmla="*/ 2 w 16"/>
                    <a:gd name="T29" fmla="*/ 22 h 30"/>
                    <a:gd name="T30" fmla="*/ 2 w 16"/>
                    <a:gd name="T31" fmla="*/ 28 h 30"/>
                    <a:gd name="T32" fmla="*/ 6 w 16"/>
                    <a:gd name="T33" fmla="*/ 30 h 30"/>
                    <a:gd name="T34" fmla="*/ 11 w 16"/>
                    <a:gd name="T35" fmla="*/ 25 h 30"/>
                    <a:gd name="T36" fmla="*/ 11 w 16"/>
                    <a:gd name="T37" fmla="*/ 2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30">
                      <a:moveTo>
                        <a:pt x="11" y="25"/>
                      </a:moveTo>
                      <a:cubicBezTo>
                        <a:pt x="12" y="23"/>
                        <a:pt x="10" y="22"/>
                        <a:pt x="11" y="21"/>
                      </a:cubicBezTo>
                      <a:cubicBezTo>
                        <a:pt x="12" y="18"/>
                        <a:pt x="12" y="18"/>
                        <a:pt x="10" y="16"/>
                      </a:cubicBezTo>
                      <a:cubicBezTo>
                        <a:pt x="9" y="14"/>
                        <a:pt x="11" y="15"/>
                        <a:pt x="12" y="14"/>
                      </a:cubicBezTo>
                      <a:cubicBezTo>
                        <a:pt x="13" y="13"/>
                        <a:pt x="13" y="10"/>
                        <a:pt x="13" y="9"/>
                      </a:cubicBezTo>
                      <a:cubicBezTo>
                        <a:pt x="13" y="6"/>
                        <a:pt x="12" y="6"/>
                        <a:pt x="14" y="4"/>
                      </a:cubicBezTo>
                      <a:cubicBezTo>
                        <a:pt x="16" y="3"/>
                        <a:pt x="14" y="0"/>
                        <a:pt x="12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5" y="2"/>
                        <a:pt x="6" y="0"/>
                        <a:pt x="5" y="0"/>
                      </a:cubicBezTo>
                      <a:cubicBezTo>
                        <a:pt x="6" y="0"/>
                        <a:pt x="3" y="0"/>
                        <a:pt x="4" y="0"/>
                      </a:cubicBez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2" y="10"/>
                        <a:pt x="2" y="12"/>
                        <a:pt x="2" y="13"/>
                      </a:cubicBezTo>
                      <a:cubicBezTo>
                        <a:pt x="1" y="16"/>
                        <a:pt x="0" y="17"/>
                        <a:pt x="0" y="20"/>
                      </a:cubicBezTo>
                      <a:cubicBezTo>
                        <a:pt x="1" y="21"/>
                        <a:pt x="2" y="20"/>
                        <a:pt x="2" y="22"/>
                      </a:cubicBezTo>
                      <a:cubicBezTo>
                        <a:pt x="3" y="23"/>
                        <a:pt x="2" y="26"/>
                        <a:pt x="2" y="28"/>
                      </a:cubicBezTo>
                      <a:cubicBezTo>
                        <a:pt x="2" y="30"/>
                        <a:pt x="4" y="30"/>
                        <a:pt x="6" y="30"/>
                      </a:cubicBezTo>
                      <a:cubicBezTo>
                        <a:pt x="10" y="30"/>
                        <a:pt x="9" y="27"/>
                        <a:pt x="11" y="25"/>
                      </a:cubicBezTo>
                      <a:cubicBezTo>
                        <a:pt x="12" y="23"/>
                        <a:pt x="10" y="26"/>
                        <a:pt x="11" y="2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</p:grpSp>
        </p:grpSp>
        <p:grpSp>
          <p:nvGrpSpPr>
            <p:cNvPr id="841" name="Group 840">
              <a:extLst>
                <a:ext uri="{FF2B5EF4-FFF2-40B4-BE49-F238E27FC236}">
                  <a16:creationId xmlns:a16="http://schemas.microsoft.com/office/drawing/2014/main" id="{30DA25A1-C3AC-3146-BCE7-4AE6DD5EA322}"/>
                </a:ext>
              </a:extLst>
            </p:cNvPr>
            <p:cNvGrpSpPr/>
            <p:nvPr/>
          </p:nvGrpSpPr>
          <p:grpSpPr>
            <a:xfrm>
              <a:off x="14364250" y="7286959"/>
              <a:ext cx="2706802" cy="3001758"/>
              <a:chOff x="10793094" y="6127803"/>
              <a:chExt cx="3443151" cy="4082462"/>
            </a:xfrm>
          </p:grpSpPr>
          <p:sp>
            <p:nvSpPr>
              <p:cNvPr id="993" name="Freeform 486">
                <a:extLst>
                  <a:ext uri="{FF2B5EF4-FFF2-40B4-BE49-F238E27FC236}">
                    <a16:creationId xmlns:a16="http://schemas.microsoft.com/office/drawing/2014/main" id="{29E5826B-978F-2144-8FCB-42F9C82B2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8049" y="8901079"/>
                <a:ext cx="369406" cy="756009"/>
              </a:xfrm>
              <a:custGeom>
                <a:avLst/>
                <a:gdLst>
                  <a:gd name="T0" fmla="*/ 31 w 36"/>
                  <a:gd name="T1" fmla="*/ 2 h 70"/>
                  <a:gd name="T2" fmla="*/ 29 w 36"/>
                  <a:gd name="T3" fmla="*/ 0 h 70"/>
                  <a:gd name="T4" fmla="*/ 28 w 36"/>
                  <a:gd name="T5" fmla="*/ 3 h 70"/>
                  <a:gd name="T6" fmla="*/ 26 w 36"/>
                  <a:gd name="T7" fmla="*/ 8 h 70"/>
                  <a:gd name="T8" fmla="*/ 23 w 36"/>
                  <a:gd name="T9" fmla="*/ 8 h 70"/>
                  <a:gd name="T10" fmla="*/ 23 w 36"/>
                  <a:gd name="T11" fmla="*/ 10 h 70"/>
                  <a:gd name="T12" fmla="*/ 22 w 36"/>
                  <a:gd name="T13" fmla="*/ 12 h 70"/>
                  <a:gd name="T14" fmla="*/ 23 w 36"/>
                  <a:gd name="T15" fmla="*/ 13 h 70"/>
                  <a:gd name="T16" fmla="*/ 21 w 36"/>
                  <a:gd name="T17" fmla="*/ 14 h 70"/>
                  <a:gd name="T18" fmla="*/ 19 w 36"/>
                  <a:gd name="T19" fmla="*/ 16 h 70"/>
                  <a:gd name="T20" fmla="*/ 15 w 36"/>
                  <a:gd name="T21" fmla="*/ 18 h 70"/>
                  <a:gd name="T22" fmla="*/ 15 w 36"/>
                  <a:gd name="T23" fmla="*/ 19 h 70"/>
                  <a:gd name="T24" fmla="*/ 13 w 36"/>
                  <a:gd name="T25" fmla="*/ 19 h 70"/>
                  <a:gd name="T26" fmla="*/ 8 w 36"/>
                  <a:gd name="T27" fmla="*/ 21 h 70"/>
                  <a:gd name="T28" fmla="*/ 6 w 36"/>
                  <a:gd name="T29" fmla="*/ 21 h 70"/>
                  <a:gd name="T30" fmla="*/ 4 w 36"/>
                  <a:gd name="T31" fmla="*/ 27 h 70"/>
                  <a:gd name="T32" fmla="*/ 4 w 36"/>
                  <a:gd name="T33" fmla="*/ 44 h 70"/>
                  <a:gd name="T34" fmla="*/ 0 w 36"/>
                  <a:gd name="T35" fmla="*/ 51 h 70"/>
                  <a:gd name="T36" fmla="*/ 0 w 36"/>
                  <a:gd name="T37" fmla="*/ 55 h 70"/>
                  <a:gd name="T38" fmla="*/ 2 w 36"/>
                  <a:gd name="T39" fmla="*/ 59 h 70"/>
                  <a:gd name="T40" fmla="*/ 5 w 36"/>
                  <a:gd name="T41" fmla="*/ 68 h 70"/>
                  <a:gd name="T42" fmla="*/ 16 w 36"/>
                  <a:gd name="T43" fmla="*/ 68 h 70"/>
                  <a:gd name="T44" fmla="*/ 24 w 36"/>
                  <a:gd name="T45" fmla="*/ 50 h 70"/>
                  <a:gd name="T46" fmla="*/ 31 w 36"/>
                  <a:gd name="T47" fmla="*/ 30 h 70"/>
                  <a:gd name="T48" fmla="*/ 32 w 36"/>
                  <a:gd name="T49" fmla="*/ 23 h 70"/>
                  <a:gd name="T50" fmla="*/ 34 w 36"/>
                  <a:gd name="T51" fmla="*/ 19 h 70"/>
                  <a:gd name="T52" fmla="*/ 36 w 36"/>
                  <a:gd name="T53" fmla="*/ 17 h 70"/>
                  <a:gd name="T54" fmla="*/ 35 w 36"/>
                  <a:gd name="T55" fmla="*/ 11 h 70"/>
                  <a:gd name="T56" fmla="*/ 31 w 36"/>
                  <a:gd name="T57" fmla="*/ 2 h 70"/>
                  <a:gd name="T58" fmla="*/ 31 w 36"/>
                  <a:gd name="T5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70">
                    <a:moveTo>
                      <a:pt x="31" y="2"/>
                    </a:moveTo>
                    <a:cubicBezTo>
                      <a:pt x="31" y="2"/>
                      <a:pt x="30" y="0"/>
                      <a:pt x="29" y="0"/>
                    </a:cubicBezTo>
                    <a:cubicBezTo>
                      <a:pt x="29" y="1"/>
                      <a:pt x="28" y="2"/>
                      <a:pt x="28" y="3"/>
                    </a:cubicBezTo>
                    <a:cubicBezTo>
                      <a:pt x="27" y="5"/>
                      <a:pt x="27" y="6"/>
                      <a:pt x="26" y="8"/>
                    </a:cubicBezTo>
                    <a:cubicBezTo>
                      <a:pt x="25" y="9"/>
                      <a:pt x="24" y="8"/>
                      <a:pt x="23" y="8"/>
                    </a:cubicBezTo>
                    <a:cubicBezTo>
                      <a:pt x="23" y="8"/>
                      <a:pt x="24" y="9"/>
                      <a:pt x="23" y="10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2" y="12"/>
                      <a:pt x="23" y="13"/>
                      <a:pt x="23" y="13"/>
                    </a:cubicBezTo>
                    <a:cubicBezTo>
                      <a:pt x="23" y="14"/>
                      <a:pt x="22" y="13"/>
                      <a:pt x="21" y="14"/>
                    </a:cubicBezTo>
                    <a:cubicBezTo>
                      <a:pt x="20" y="14"/>
                      <a:pt x="20" y="15"/>
                      <a:pt x="19" y="16"/>
                    </a:cubicBezTo>
                    <a:cubicBezTo>
                      <a:pt x="18" y="17"/>
                      <a:pt x="17" y="17"/>
                      <a:pt x="15" y="18"/>
                    </a:cubicBezTo>
                    <a:cubicBezTo>
                      <a:pt x="14" y="18"/>
                      <a:pt x="16" y="19"/>
                      <a:pt x="15" y="19"/>
                    </a:cubicBezTo>
                    <a:cubicBezTo>
                      <a:pt x="15" y="20"/>
                      <a:pt x="13" y="18"/>
                      <a:pt x="13" y="19"/>
                    </a:cubicBezTo>
                    <a:cubicBezTo>
                      <a:pt x="11" y="20"/>
                      <a:pt x="10" y="20"/>
                      <a:pt x="8" y="21"/>
                    </a:cubicBezTo>
                    <a:cubicBezTo>
                      <a:pt x="7" y="21"/>
                      <a:pt x="6" y="20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3" y="32"/>
                      <a:pt x="8" y="39"/>
                      <a:pt x="4" y="44"/>
                    </a:cubicBezTo>
                    <a:cubicBezTo>
                      <a:pt x="3" y="46"/>
                      <a:pt x="1" y="48"/>
                      <a:pt x="0" y="51"/>
                    </a:cubicBezTo>
                    <a:cubicBezTo>
                      <a:pt x="0" y="52"/>
                      <a:pt x="0" y="54"/>
                      <a:pt x="0" y="55"/>
                    </a:cubicBezTo>
                    <a:cubicBezTo>
                      <a:pt x="1" y="56"/>
                      <a:pt x="3" y="57"/>
                      <a:pt x="2" y="59"/>
                    </a:cubicBezTo>
                    <a:cubicBezTo>
                      <a:pt x="1" y="62"/>
                      <a:pt x="2" y="66"/>
                      <a:pt x="5" y="68"/>
                    </a:cubicBezTo>
                    <a:cubicBezTo>
                      <a:pt x="8" y="70"/>
                      <a:pt x="11" y="70"/>
                      <a:pt x="16" y="68"/>
                    </a:cubicBezTo>
                    <a:cubicBezTo>
                      <a:pt x="21" y="66"/>
                      <a:pt x="22" y="55"/>
                      <a:pt x="24" y="50"/>
                    </a:cubicBezTo>
                    <a:cubicBezTo>
                      <a:pt x="26" y="43"/>
                      <a:pt x="29" y="37"/>
                      <a:pt x="31" y="30"/>
                    </a:cubicBezTo>
                    <a:cubicBezTo>
                      <a:pt x="31" y="28"/>
                      <a:pt x="31" y="25"/>
                      <a:pt x="32" y="23"/>
                    </a:cubicBezTo>
                    <a:cubicBezTo>
                      <a:pt x="33" y="22"/>
                      <a:pt x="31" y="14"/>
                      <a:pt x="34" y="19"/>
                    </a:cubicBezTo>
                    <a:cubicBezTo>
                      <a:pt x="35" y="20"/>
                      <a:pt x="35" y="18"/>
                      <a:pt x="36" y="17"/>
                    </a:cubicBezTo>
                    <a:cubicBezTo>
                      <a:pt x="36" y="15"/>
                      <a:pt x="35" y="13"/>
                      <a:pt x="35" y="11"/>
                    </a:cubicBezTo>
                    <a:cubicBezTo>
                      <a:pt x="34" y="9"/>
                      <a:pt x="33" y="4"/>
                      <a:pt x="31" y="2"/>
                    </a:cubicBezTo>
                    <a:cubicBezTo>
                      <a:pt x="30" y="1"/>
                      <a:pt x="32" y="2"/>
                      <a:pt x="31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grpSp>
            <p:nvGrpSpPr>
              <p:cNvPr id="994" name="Group 993">
                <a:extLst>
                  <a:ext uri="{FF2B5EF4-FFF2-40B4-BE49-F238E27FC236}">
                    <a16:creationId xmlns:a16="http://schemas.microsoft.com/office/drawing/2014/main" id="{E77D2FC9-1B14-D544-952D-C62FC9BD0097}"/>
                  </a:ext>
                </a:extLst>
              </p:cNvPr>
              <p:cNvGrpSpPr/>
              <p:nvPr/>
            </p:nvGrpSpPr>
            <p:grpSpPr>
              <a:xfrm>
                <a:off x="10793094" y="6127803"/>
                <a:ext cx="3443151" cy="4082462"/>
                <a:chOff x="10793094" y="6127803"/>
                <a:chExt cx="3443151" cy="4082462"/>
              </a:xfrm>
            </p:grpSpPr>
            <p:sp>
              <p:nvSpPr>
                <p:cNvPr id="995" name="Freeform 729">
                  <a:extLst>
                    <a:ext uri="{FF2B5EF4-FFF2-40B4-BE49-F238E27FC236}">
                      <a16:creationId xmlns:a16="http://schemas.microsoft.com/office/drawing/2014/main" id="{4D08629A-2CCA-E54D-ACA2-BACEB10D4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6357" y="8790437"/>
                  <a:ext cx="540172" cy="955158"/>
                </a:xfrm>
                <a:custGeom>
                  <a:avLst/>
                  <a:gdLst>
                    <a:gd name="T0" fmla="*/ 52 w 53"/>
                    <a:gd name="T1" fmla="*/ 23 h 88"/>
                    <a:gd name="T2" fmla="*/ 50 w 53"/>
                    <a:gd name="T3" fmla="*/ 3 h 88"/>
                    <a:gd name="T4" fmla="*/ 46 w 53"/>
                    <a:gd name="T5" fmla="*/ 3 h 88"/>
                    <a:gd name="T6" fmla="*/ 41 w 53"/>
                    <a:gd name="T7" fmla="*/ 6 h 88"/>
                    <a:gd name="T8" fmla="*/ 38 w 53"/>
                    <a:gd name="T9" fmla="*/ 7 h 88"/>
                    <a:gd name="T10" fmla="*/ 32 w 53"/>
                    <a:gd name="T11" fmla="*/ 7 h 88"/>
                    <a:gd name="T12" fmla="*/ 28 w 53"/>
                    <a:gd name="T13" fmla="*/ 7 h 88"/>
                    <a:gd name="T14" fmla="*/ 23 w 53"/>
                    <a:gd name="T15" fmla="*/ 7 h 88"/>
                    <a:gd name="T16" fmla="*/ 24 w 53"/>
                    <a:gd name="T17" fmla="*/ 18 h 88"/>
                    <a:gd name="T18" fmla="*/ 25 w 53"/>
                    <a:gd name="T19" fmla="*/ 20 h 88"/>
                    <a:gd name="T20" fmla="*/ 27 w 53"/>
                    <a:gd name="T21" fmla="*/ 22 h 88"/>
                    <a:gd name="T22" fmla="*/ 27 w 53"/>
                    <a:gd name="T23" fmla="*/ 28 h 88"/>
                    <a:gd name="T24" fmla="*/ 25 w 53"/>
                    <a:gd name="T25" fmla="*/ 31 h 88"/>
                    <a:gd name="T26" fmla="*/ 24 w 53"/>
                    <a:gd name="T27" fmla="*/ 35 h 88"/>
                    <a:gd name="T28" fmla="*/ 20 w 53"/>
                    <a:gd name="T29" fmla="*/ 31 h 88"/>
                    <a:gd name="T30" fmla="*/ 21 w 53"/>
                    <a:gd name="T31" fmla="*/ 25 h 88"/>
                    <a:gd name="T32" fmla="*/ 16 w 53"/>
                    <a:gd name="T33" fmla="*/ 22 h 88"/>
                    <a:gd name="T34" fmla="*/ 13 w 53"/>
                    <a:gd name="T35" fmla="*/ 20 h 88"/>
                    <a:gd name="T36" fmla="*/ 2 w 53"/>
                    <a:gd name="T37" fmla="*/ 24 h 88"/>
                    <a:gd name="T38" fmla="*/ 0 w 53"/>
                    <a:gd name="T39" fmla="*/ 26 h 88"/>
                    <a:gd name="T40" fmla="*/ 1 w 53"/>
                    <a:gd name="T41" fmla="*/ 30 h 88"/>
                    <a:gd name="T42" fmla="*/ 12 w 53"/>
                    <a:gd name="T43" fmla="*/ 35 h 88"/>
                    <a:gd name="T44" fmla="*/ 13 w 53"/>
                    <a:gd name="T45" fmla="*/ 44 h 88"/>
                    <a:gd name="T46" fmla="*/ 12 w 53"/>
                    <a:gd name="T47" fmla="*/ 52 h 88"/>
                    <a:gd name="T48" fmla="*/ 6 w 53"/>
                    <a:gd name="T49" fmla="*/ 62 h 88"/>
                    <a:gd name="T50" fmla="*/ 6 w 53"/>
                    <a:gd name="T51" fmla="*/ 69 h 88"/>
                    <a:gd name="T52" fmla="*/ 8 w 53"/>
                    <a:gd name="T53" fmla="*/ 78 h 88"/>
                    <a:gd name="T54" fmla="*/ 9 w 53"/>
                    <a:gd name="T55" fmla="*/ 87 h 88"/>
                    <a:gd name="T56" fmla="*/ 12 w 53"/>
                    <a:gd name="T57" fmla="*/ 86 h 88"/>
                    <a:gd name="T58" fmla="*/ 13 w 53"/>
                    <a:gd name="T59" fmla="*/ 83 h 88"/>
                    <a:gd name="T60" fmla="*/ 11 w 53"/>
                    <a:gd name="T61" fmla="*/ 83 h 88"/>
                    <a:gd name="T62" fmla="*/ 16 w 53"/>
                    <a:gd name="T63" fmla="*/ 77 h 88"/>
                    <a:gd name="T64" fmla="*/ 25 w 53"/>
                    <a:gd name="T65" fmla="*/ 72 h 88"/>
                    <a:gd name="T66" fmla="*/ 25 w 53"/>
                    <a:gd name="T67" fmla="*/ 64 h 88"/>
                    <a:gd name="T68" fmla="*/ 21 w 53"/>
                    <a:gd name="T69" fmla="*/ 48 h 88"/>
                    <a:gd name="T70" fmla="*/ 24 w 53"/>
                    <a:gd name="T71" fmla="*/ 48 h 88"/>
                    <a:gd name="T72" fmla="*/ 29 w 53"/>
                    <a:gd name="T73" fmla="*/ 44 h 88"/>
                    <a:gd name="T74" fmla="*/ 35 w 53"/>
                    <a:gd name="T75" fmla="*/ 38 h 88"/>
                    <a:gd name="T76" fmla="*/ 40 w 53"/>
                    <a:gd name="T77" fmla="*/ 36 h 88"/>
                    <a:gd name="T78" fmla="*/ 46 w 53"/>
                    <a:gd name="T79" fmla="*/ 32 h 88"/>
                    <a:gd name="T80" fmla="*/ 52 w 53"/>
                    <a:gd name="T81" fmla="*/ 23 h 88"/>
                    <a:gd name="T82" fmla="*/ 52 w 53"/>
                    <a:gd name="T83" fmla="*/ 2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3" h="88">
                      <a:moveTo>
                        <a:pt x="52" y="23"/>
                      </a:moveTo>
                      <a:cubicBezTo>
                        <a:pt x="49" y="17"/>
                        <a:pt x="50" y="9"/>
                        <a:pt x="50" y="3"/>
                      </a:cubicBezTo>
                      <a:cubicBezTo>
                        <a:pt x="50" y="0"/>
                        <a:pt x="48" y="2"/>
                        <a:pt x="46" y="3"/>
                      </a:cubicBezTo>
                      <a:cubicBezTo>
                        <a:pt x="45" y="4"/>
                        <a:pt x="43" y="6"/>
                        <a:pt x="41" y="6"/>
                      </a:cubicBezTo>
                      <a:cubicBezTo>
                        <a:pt x="40" y="6"/>
                        <a:pt x="38" y="5"/>
                        <a:pt x="38" y="7"/>
                      </a:cubicBezTo>
                      <a:cubicBezTo>
                        <a:pt x="36" y="10"/>
                        <a:pt x="34" y="7"/>
                        <a:pt x="32" y="7"/>
                      </a:cubicBezTo>
                      <a:cubicBezTo>
                        <a:pt x="30" y="7"/>
                        <a:pt x="30" y="9"/>
                        <a:pt x="28" y="7"/>
                      </a:cubicBezTo>
                      <a:cubicBezTo>
                        <a:pt x="27" y="7"/>
                        <a:pt x="24" y="7"/>
                        <a:pt x="23" y="7"/>
                      </a:cubicBezTo>
                      <a:cubicBezTo>
                        <a:pt x="20" y="7"/>
                        <a:pt x="21" y="16"/>
                        <a:pt x="24" y="18"/>
                      </a:cubicBezTo>
                      <a:cubicBezTo>
                        <a:pt x="24" y="18"/>
                        <a:pt x="24" y="20"/>
                        <a:pt x="25" y="20"/>
                      </a:cubicBezTo>
                      <a:cubicBezTo>
                        <a:pt x="25" y="21"/>
                        <a:pt x="26" y="21"/>
                        <a:pt x="27" y="22"/>
                      </a:cubicBezTo>
                      <a:cubicBezTo>
                        <a:pt x="27" y="24"/>
                        <a:pt x="27" y="27"/>
                        <a:pt x="27" y="28"/>
                      </a:cubicBezTo>
                      <a:cubicBezTo>
                        <a:pt x="27" y="30"/>
                        <a:pt x="28" y="31"/>
                        <a:pt x="25" y="31"/>
                      </a:cubicBezTo>
                      <a:cubicBezTo>
                        <a:pt x="24" y="31"/>
                        <a:pt x="24" y="34"/>
                        <a:pt x="24" y="35"/>
                      </a:cubicBezTo>
                      <a:cubicBezTo>
                        <a:pt x="23" y="34"/>
                        <a:pt x="21" y="32"/>
                        <a:pt x="20" y="31"/>
                      </a:cubicBezTo>
                      <a:cubicBezTo>
                        <a:pt x="19" y="29"/>
                        <a:pt x="21" y="27"/>
                        <a:pt x="21" y="25"/>
                      </a:cubicBezTo>
                      <a:cubicBezTo>
                        <a:pt x="22" y="20"/>
                        <a:pt x="19" y="24"/>
                        <a:pt x="16" y="22"/>
                      </a:cubicBezTo>
                      <a:cubicBezTo>
                        <a:pt x="15" y="21"/>
                        <a:pt x="15" y="19"/>
                        <a:pt x="13" y="20"/>
                      </a:cubicBezTo>
                      <a:cubicBezTo>
                        <a:pt x="9" y="22"/>
                        <a:pt x="6" y="23"/>
                        <a:pt x="2" y="24"/>
                      </a:cubicBezTo>
                      <a:cubicBezTo>
                        <a:pt x="1" y="25"/>
                        <a:pt x="0" y="25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4" y="30"/>
                        <a:pt x="12" y="32"/>
                        <a:pt x="12" y="35"/>
                      </a:cubicBezTo>
                      <a:cubicBezTo>
                        <a:pt x="13" y="38"/>
                        <a:pt x="13" y="41"/>
                        <a:pt x="13" y="44"/>
                      </a:cubicBezTo>
                      <a:cubicBezTo>
                        <a:pt x="12" y="46"/>
                        <a:pt x="14" y="49"/>
                        <a:pt x="12" y="52"/>
                      </a:cubicBezTo>
                      <a:cubicBezTo>
                        <a:pt x="10" y="55"/>
                        <a:pt x="8" y="59"/>
                        <a:pt x="6" y="62"/>
                      </a:cubicBezTo>
                      <a:cubicBezTo>
                        <a:pt x="4" y="64"/>
                        <a:pt x="6" y="68"/>
                        <a:pt x="6" y="69"/>
                      </a:cubicBezTo>
                      <a:cubicBezTo>
                        <a:pt x="8" y="73"/>
                        <a:pt x="8" y="75"/>
                        <a:pt x="8" y="78"/>
                      </a:cubicBezTo>
                      <a:cubicBezTo>
                        <a:pt x="8" y="81"/>
                        <a:pt x="8" y="84"/>
                        <a:pt x="9" y="87"/>
                      </a:cubicBezTo>
                      <a:cubicBezTo>
                        <a:pt x="9" y="88"/>
                        <a:pt x="12" y="87"/>
                        <a:pt x="12" y="86"/>
                      </a:cubicBezTo>
                      <a:cubicBezTo>
                        <a:pt x="13" y="85"/>
                        <a:pt x="13" y="83"/>
                        <a:pt x="13" y="83"/>
                      </a:cubicBezTo>
                      <a:cubicBezTo>
                        <a:pt x="12" y="83"/>
                        <a:pt x="11" y="83"/>
                        <a:pt x="11" y="83"/>
                      </a:cubicBezTo>
                      <a:cubicBezTo>
                        <a:pt x="11" y="80"/>
                        <a:pt x="14" y="78"/>
                        <a:pt x="16" y="77"/>
                      </a:cubicBezTo>
                      <a:cubicBezTo>
                        <a:pt x="19" y="76"/>
                        <a:pt x="23" y="75"/>
                        <a:pt x="25" y="72"/>
                      </a:cubicBezTo>
                      <a:cubicBezTo>
                        <a:pt x="25" y="71"/>
                        <a:pt x="25" y="66"/>
                        <a:pt x="25" y="64"/>
                      </a:cubicBezTo>
                      <a:cubicBezTo>
                        <a:pt x="25" y="62"/>
                        <a:pt x="21" y="48"/>
                        <a:pt x="21" y="48"/>
                      </a:cubicBezTo>
                      <a:cubicBezTo>
                        <a:pt x="22" y="47"/>
                        <a:pt x="22" y="50"/>
                        <a:pt x="24" y="48"/>
                      </a:cubicBezTo>
                      <a:cubicBezTo>
                        <a:pt x="26" y="46"/>
                        <a:pt x="27" y="45"/>
                        <a:pt x="29" y="44"/>
                      </a:cubicBezTo>
                      <a:cubicBezTo>
                        <a:pt x="31" y="43"/>
                        <a:pt x="32" y="37"/>
                        <a:pt x="35" y="38"/>
                      </a:cubicBezTo>
                      <a:cubicBezTo>
                        <a:pt x="36" y="38"/>
                        <a:pt x="38" y="36"/>
                        <a:pt x="40" y="36"/>
                      </a:cubicBezTo>
                      <a:cubicBezTo>
                        <a:pt x="42" y="35"/>
                        <a:pt x="44" y="34"/>
                        <a:pt x="46" y="32"/>
                      </a:cubicBezTo>
                      <a:cubicBezTo>
                        <a:pt x="47" y="31"/>
                        <a:pt x="53" y="25"/>
                        <a:pt x="52" y="23"/>
                      </a:cubicBezTo>
                      <a:cubicBezTo>
                        <a:pt x="51" y="22"/>
                        <a:pt x="52" y="24"/>
                        <a:pt x="52" y="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96" name="Freeform 730">
                  <a:extLst>
                    <a:ext uri="{FF2B5EF4-FFF2-40B4-BE49-F238E27FC236}">
                      <a16:creationId xmlns:a16="http://schemas.microsoft.com/office/drawing/2014/main" id="{AC253748-D2AD-C44F-BE16-992C4C133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88331" y="8760935"/>
                  <a:ext cx="163794" cy="409355"/>
                </a:xfrm>
                <a:custGeom>
                  <a:avLst/>
                  <a:gdLst>
                    <a:gd name="T0" fmla="*/ 4 w 16"/>
                    <a:gd name="T1" fmla="*/ 25 h 38"/>
                    <a:gd name="T2" fmla="*/ 9 w 16"/>
                    <a:gd name="T3" fmla="*/ 26 h 38"/>
                    <a:gd name="T4" fmla="*/ 8 w 16"/>
                    <a:gd name="T5" fmla="*/ 31 h 38"/>
                    <a:gd name="T6" fmla="*/ 12 w 16"/>
                    <a:gd name="T7" fmla="*/ 38 h 38"/>
                    <a:gd name="T8" fmla="*/ 12 w 16"/>
                    <a:gd name="T9" fmla="*/ 34 h 38"/>
                    <a:gd name="T10" fmla="*/ 15 w 16"/>
                    <a:gd name="T11" fmla="*/ 33 h 38"/>
                    <a:gd name="T12" fmla="*/ 15 w 16"/>
                    <a:gd name="T13" fmla="*/ 27 h 38"/>
                    <a:gd name="T14" fmla="*/ 12 w 16"/>
                    <a:gd name="T15" fmla="*/ 22 h 38"/>
                    <a:gd name="T16" fmla="*/ 8 w 16"/>
                    <a:gd name="T17" fmla="*/ 20 h 38"/>
                    <a:gd name="T18" fmla="*/ 8 w 16"/>
                    <a:gd name="T19" fmla="*/ 16 h 38"/>
                    <a:gd name="T20" fmla="*/ 7 w 16"/>
                    <a:gd name="T21" fmla="*/ 14 h 38"/>
                    <a:gd name="T22" fmla="*/ 8 w 16"/>
                    <a:gd name="T23" fmla="*/ 8 h 38"/>
                    <a:gd name="T24" fmla="*/ 7 w 16"/>
                    <a:gd name="T25" fmla="*/ 3 h 38"/>
                    <a:gd name="T26" fmla="*/ 7 w 16"/>
                    <a:gd name="T27" fmla="*/ 1 h 38"/>
                    <a:gd name="T28" fmla="*/ 2 w 16"/>
                    <a:gd name="T29" fmla="*/ 0 h 38"/>
                    <a:gd name="T30" fmla="*/ 4 w 16"/>
                    <a:gd name="T31" fmla="*/ 6 h 38"/>
                    <a:gd name="T32" fmla="*/ 4 w 16"/>
                    <a:gd name="T33" fmla="*/ 14 h 38"/>
                    <a:gd name="T34" fmla="*/ 2 w 16"/>
                    <a:gd name="T35" fmla="*/ 16 h 38"/>
                    <a:gd name="T36" fmla="*/ 1 w 16"/>
                    <a:gd name="T37" fmla="*/ 20 h 38"/>
                    <a:gd name="T38" fmla="*/ 4 w 16"/>
                    <a:gd name="T39" fmla="*/ 25 h 38"/>
                    <a:gd name="T40" fmla="*/ 4 w 16"/>
                    <a:gd name="T41" fmla="*/ 2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" h="38">
                      <a:moveTo>
                        <a:pt x="4" y="25"/>
                      </a:moveTo>
                      <a:cubicBezTo>
                        <a:pt x="6" y="26"/>
                        <a:pt x="9" y="24"/>
                        <a:pt x="9" y="26"/>
                      </a:cubicBezTo>
                      <a:cubicBezTo>
                        <a:pt x="10" y="28"/>
                        <a:pt x="9" y="29"/>
                        <a:pt x="8" y="31"/>
                      </a:cubicBezTo>
                      <a:cubicBezTo>
                        <a:pt x="6" y="33"/>
                        <a:pt x="10" y="36"/>
                        <a:pt x="12" y="38"/>
                      </a:cubicBezTo>
                      <a:cubicBezTo>
                        <a:pt x="13" y="37"/>
                        <a:pt x="12" y="35"/>
                        <a:pt x="12" y="34"/>
                      </a:cubicBezTo>
                      <a:cubicBezTo>
                        <a:pt x="13" y="33"/>
                        <a:pt x="16" y="35"/>
                        <a:pt x="15" y="33"/>
                      </a:cubicBezTo>
                      <a:cubicBezTo>
                        <a:pt x="15" y="31"/>
                        <a:pt x="15" y="29"/>
                        <a:pt x="15" y="27"/>
                      </a:cubicBezTo>
                      <a:cubicBezTo>
                        <a:pt x="14" y="25"/>
                        <a:pt x="13" y="24"/>
                        <a:pt x="12" y="22"/>
                      </a:cubicBezTo>
                      <a:cubicBezTo>
                        <a:pt x="11" y="25"/>
                        <a:pt x="8" y="21"/>
                        <a:pt x="8" y="20"/>
                      </a:cubicBezTo>
                      <a:cubicBezTo>
                        <a:pt x="8" y="18"/>
                        <a:pt x="8" y="17"/>
                        <a:pt x="8" y="16"/>
                      </a:cubicBezTo>
                      <a:cubicBezTo>
                        <a:pt x="8" y="14"/>
                        <a:pt x="8" y="15"/>
                        <a:pt x="7" y="14"/>
                      </a:cubicBezTo>
                      <a:cubicBezTo>
                        <a:pt x="6" y="14"/>
                        <a:pt x="8" y="8"/>
                        <a:pt x="8" y="8"/>
                      </a:cubicBezTo>
                      <a:cubicBezTo>
                        <a:pt x="8" y="6"/>
                        <a:pt x="7" y="5"/>
                        <a:pt x="7" y="3"/>
                      </a:cubicBezTo>
                      <a:cubicBezTo>
                        <a:pt x="6" y="2"/>
                        <a:pt x="5" y="0"/>
                        <a:pt x="7" y="1"/>
                      </a:cubicBezTo>
                      <a:cubicBezTo>
                        <a:pt x="6" y="0"/>
                        <a:pt x="3" y="0"/>
                        <a:pt x="2" y="0"/>
                      </a:cubicBezTo>
                      <a:cubicBezTo>
                        <a:pt x="2" y="1"/>
                        <a:pt x="6" y="5"/>
                        <a:pt x="4" y="6"/>
                      </a:cubicBezTo>
                      <a:cubicBezTo>
                        <a:pt x="1" y="7"/>
                        <a:pt x="2" y="12"/>
                        <a:pt x="4" y="14"/>
                      </a:cubicBezTo>
                      <a:cubicBezTo>
                        <a:pt x="4" y="15"/>
                        <a:pt x="2" y="15"/>
                        <a:pt x="2" y="16"/>
                      </a:cubicBezTo>
                      <a:cubicBezTo>
                        <a:pt x="1" y="16"/>
                        <a:pt x="1" y="19"/>
                        <a:pt x="1" y="20"/>
                      </a:cubicBezTo>
                      <a:cubicBezTo>
                        <a:pt x="0" y="22"/>
                        <a:pt x="3" y="24"/>
                        <a:pt x="4" y="25"/>
                      </a:cubicBezTo>
                      <a:cubicBezTo>
                        <a:pt x="5" y="26"/>
                        <a:pt x="4" y="24"/>
                        <a:pt x="4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97" name="Freeform 731">
                  <a:extLst>
                    <a:ext uri="{FF2B5EF4-FFF2-40B4-BE49-F238E27FC236}">
                      <a16:creationId xmlns:a16="http://schemas.microsoft.com/office/drawing/2014/main" id="{0BD36F45-4BC4-C74B-B335-8E3CAE44E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34220" y="8683490"/>
                  <a:ext cx="613353" cy="542118"/>
                </a:xfrm>
                <a:custGeom>
                  <a:avLst/>
                  <a:gdLst>
                    <a:gd name="T0" fmla="*/ 56 w 60"/>
                    <a:gd name="T1" fmla="*/ 30 h 50"/>
                    <a:gd name="T2" fmla="*/ 55 w 60"/>
                    <a:gd name="T3" fmla="*/ 24 h 50"/>
                    <a:gd name="T4" fmla="*/ 57 w 60"/>
                    <a:gd name="T5" fmla="*/ 22 h 50"/>
                    <a:gd name="T6" fmla="*/ 57 w 60"/>
                    <a:gd name="T7" fmla="*/ 19 h 50"/>
                    <a:gd name="T8" fmla="*/ 58 w 60"/>
                    <a:gd name="T9" fmla="*/ 13 h 50"/>
                    <a:gd name="T10" fmla="*/ 56 w 60"/>
                    <a:gd name="T11" fmla="*/ 8 h 50"/>
                    <a:gd name="T12" fmla="*/ 51 w 60"/>
                    <a:gd name="T13" fmla="*/ 5 h 50"/>
                    <a:gd name="T14" fmla="*/ 48 w 60"/>
                    <a:gd name="T15" fmla="*/ 3 h 50"/>
                    <a:gd name="T16" fmla="*/ 45 w 60"/>
                    <a:gd name="T17" fmla="*/ 0 h 50"/>
                    <a:gd name="T18" fmla="*/ 38 w 60"/>
                    <a:gd name="T19" fmla="*/ 1 h 50"/>
                    <a:gd name="T20" fmla="*/ 34 w 60"/>
                    <a:gd name="T21" fmla="*/ 4 h 50"/>
                    <a:gd name="T22" fmla="*/ 35 w 60"/>
                    <a:gd name="T23" fmla="*/ 10 h 50"/>
                    <a:gd name="T24" fmla="*/ 33 w 60"/>
                    <a:gd name="T25" fmla="*/ 17 h 50"/>
                    <a:gd name="T26" fmla="*/ 37 w 60"/>
                    <a:gd name="T27" fmla="*/ 21 h 50"/>
                    <a:gd name="T28" fmla="*/ 40 w 60"/>
                    <a:gd name="T29" fmla="*/ 23 h 50"/>
                    <a:gd name="T30" fmla="*/ 39 w 60"/>
                    <a:gd name="T31" fmla="*/ 26 h 50"/>
                    <a:gd name="T32" fmla="*/ 35 w 60"/>
                    <a:gd name="T33" fmla="*/ 26 h 50"/>
                    <a:gd name="T34" fmla="*/ 31 w 60"/>
                    <a:gd name="T35" fmla="*/ 22 h 50"/>
                    <a:gd name="T36" fmla="*/ 27 w 60"/>
                    <a:gd name="T37" fmla="*/ 17 h 50"/>
                    <a:gd name="T38" fmla="*/ 20 w 60"/>
                    <a:gd name="T39" fmla="*/ 18 h 50"/>
                    <a:gd name="T40" fmla="*/ 16 w 60"/>
                    <a:gd name="T41" fmla="*/ 16 h 50"/>
                    <a:gd name="T42" fmla="*/ 14 w 60"/>
                    <a:gd name="T43" fmla="*/ 16 h 50"/>
                    <a:gd name="T44" fmla="*/ 11 w 60"/>
                    <a:gd name="T45" fmla="*/ 14 h 50"/>
                    <a:gd name="T46" fmla="*/ 11 w 60"/>
                    <a:gd name="T47" fmla="*/ 20 h 50"/>
                    <a:gd name="T48" fmla="*/ 10 w 60"/>
                    <a:gd name="T49" fmla="*/ 24 h 50"/>
                    <a:gd name="T50" fmla="*/ 2 w 60"/>
                    <a:gd name="T51" fmla="*/ 24 h 50"/>
                    <a:gd name="T52" fmla="*/ 1 w 60"/>
                    <a:gd name="T53" fmla="*/ 29 h 50"/>
                    <a:gd name="T54" fmla="*/ 3 w 60"/>
                    <a:gd name="T55" fmla="*/ 43 h 50"/>
                    <a:gd name="T56" fmla="*/ 8 w 60"/>
                    <a:gd name="T57" fmla="*/ 48 h 50"/>
                    <a:gd name="T58" fmla="*/ 16 w 60"/>
                    <a:gd name="T59" fmla="*/ 50 h 50"/>
                    <a:gd name="T60" fmla="*/ 18 w 60"/>
                    <a:gd name="T61" fmla="*/ 50 h 50"/>
                    <a:gd name="T62" fmla="*/ 22 w 60"/>
                    <a:gd name="T63" fmla="*/ 50 h 50"/>
                    <a:gd name="T64" fmla="*/ 28 w 60"/>
                    <a:gd name="T65" fmla="*/ 47 h 50"/>
                    <a:gd name="T66" fmla="*/ 31 w 60"/>
                    <a:gd name="T67" fmla="*/ 44 h 50"/>
                    <a:gd name="T68" fmla="*/ 35 w 60"/>
                    <a:gd name="T69" fmla="*/ 41 h 50"/>
                    <a:gd name="T70" fmla="*/ 37 w 60"/>
                    <a:gd name="T71" fmla="*/ 38 h 50"/>
                    <a:gd name="T72" fmla="*/ 43 w 60"/>
                    <a:gd name="T73" fmla="*/ 38 h 50"/>
                    <a:gd name="T74" fmla="*/ 42 w 60"/>
                    <a:gd name="T75" fmla="*/ 35 h 50"/>
                    <a:gd name="T76" fmla="*/ 46 w 60"/>
                    <a:gd name="T77" fmla="*/ 33 h 50"/>
                    <a:gd name="T78" fmla="*/ 56 w 60"/>
                    <a:gd name="T79" fmla="*/ 30 h 50"/>
                    <a:gd name="T80" fmla="*/ 56 w 60"/>
                    <a:gd name="T81" fmla="*/ 3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0" h="50">
                      <a:moveTo>
                        <a:pt x="56" y="30"/>
                      </a:moveTo>
                      <a:cubicBezTo>
                        <a:pt x="54" y="27"/>
                        <a:pt x="56" y="27"/>
                        <a:pt x="55" y="24"/>
                      </a:cubicBezTo>
                      <a:cubicBezTo>
                        <a:pt x="55" y="23"/>
                        <a:pt x="56" y="23"/>
                        <a:pt x="57" y="22"/>
                      </a:cubicBezTo>
                      <a:cubicBezTo>
                        <a:pt x="58" y="21"/>
                        <a:pt x="57" y="20"/>
                        <a:pt x="57" y="19"/>
                      </a:cubicBezTo>
                      <a:cubicBezTo>
                        <a:pt x="56" y="17"/>
                        <a:pt x="56" y="14"/>
                        <a:pt x="58" y="13"/>
                      </a:cubicBezTo>
                      <a:cubicBezTo>
                        <a:pt x="60" y="12"/>
                        <a:pt x="57" y="9"/>
                        <a:pt x="56" y="8"/>
                      </a:cubicBezTo>
                      <a:cubicBezTo>
                        <a:pt x="55" y="6"/>
                        <a:pt x="53" y="5"/>
                        <a:pt x="51" y="5"/>
                      </a:cubicBezTo>
                      <a:cubicBezTo>
                        <a:pt x="50" y="4"/>
                        <a:pt x="49" y="3"/>
                        <a:pt x="48" y="3"/>
                      </a:cubicBezTo>
                      <a:cubicBezTo>
                        <a:pt x="47" y="2"/>
                        <a:pt x="46" y="1"/>
                        <a:pt x="45" y="0"/>
                      </a:cubicBezTo>
                      <a:cubicBezTo>
                        <a:pt x="45" y="0"/>
                        <a:pt x="39" y="1"/>
                        <a:pt x="38" y="1"/>
                      </a:cubicBezTo>
                      <a:cubicBezTo>
                        <a:pt x="36" y="1"/>
                        <a:pt x="36" y="3"/>
                        <a:pt x="34" y="4"/>
                      </a:cubicBezTo>
                      <a:cubicBezTo>
                        <a:pt x="33" y="6"/>
                        <a:pt x="34" y="9"/>
                        <a:pt x="35" y="10"/>
                      </a:cubicBezTo>
                      <a:cubicBezTo>
                        <a:pt x="35" y="13"/>
                        <a:pt x="33" y="14"/>
                        <a:pt x="33" y="17"/>
                      </a:cubicBezTo>
                      <a:cubicBezTo>
                        <a:pt x="33" y="18"/>
                        <a:pt x="35" y="21"/>
                        <a:pt x="37" y="21"/>
                      </a:cubicBezTo>
                      <a:cubicBezTo>
                        <a:pt x="39" y="21"/>
                        <a:pt x="40" y="20"/>
                        <a:pt x="40" y="23"/>
                      </a:cubicBezTo>
                      <a:cubicBezTo>
                        <a:pt x="40" y="25"/>
                        <a:pt x="40" y="26"/>
                        <a:pt x="39" y="26"/>
                      </a:cubicBezTo>
                      <a:cubicBezTo>
                        <a:pt x="37" y="27"/>
                        <a:pt x="36" y="28"/>
                        <a:pt x="35" y="26"/>
                      </a:cubicBezTo>
                      <a:cubicBezTo>
                        <a:pt x="34" y="24"/>
                        <a:pt x="33" y="22"/>
                        <a:pt x="31" y="22"/>
                      </a:cubicBezTo>
                      <a:cubicBezTo>
                        <a:pt x="29" y="21"/>
                        <a:pt x="28" y="19"/>
                        <a:pt x="27" y="17"/>
                      </a:cubicBezTo>
                      <a:cubicBezTo>
                        <a:pt x="25" y="21"/>
                        <a:pt x="23" y="19"/>
                        <a:pt x="20" y="18"/>
                      </a:cubicBezTo>
                      <a:cubicBezTo>
                        <a:pt x="18" y="18"/>
                        <a:pt x="18" y="16"/>
                        <a:pt x="16" y="16"/>
                      </a:cubicBezTo>
                      <a:cubicBezTo>
                        <a:pt x="16" y="16"/>
                        <a:pt x="15" y="17"/>
                        <a:pt x="14" y="16"/>
                      </a:cubicBezTo>
                      <a:cubicBezTo>
                        <a:pt x="13" y="16"/>
                        <a:pt x="13" y="14"/>
                        <a:pt x="11" y="14"/>
                      </a:cubicBezTo>
                      <a:cubicBezTo>
                        <a:pt x="11" y="16"/>
                        <a:pt x="11" y="18"/>
                        <a:pt x="11" y="20"/>
                      </a:cubicBezTo>
                      <a:cubicBezTo>
                        <a:pt x="11" y="22"/>
                        <a:pt x="12" y="24"/>
                        <a:pt x="10" y="24"/>
                      </a:cubicBezTo>
                      <a:cubicBezTo>
                        <a:pt x="7" y="24"/>
                        <a:pt x="4" y="24"/>
                        <a:pt x="2" y="24"/>
                      </a:cubicBezTo>
                      <a:cubicBezTo>
                        <a:pt x="1" y="24"/>
                        <a:pt x="1" y="28"/>
                        <a:pt x="1" y="29"/>
                      </a:cubicBezTo>
                      <a:cubicBezTo>
                        <a:pt x="1" y="33"/>
                        <a:pt x="0" y="40"/>
                        <a:pt x="3" y="43"/>
                      </a:cubicBezTo>
                      <a:cubicBezTo>
                        <a:pt x="4" y="44"/>
                        <a:pt x="7" y="48"/>
                        <a:pt x="8" y="48"/>
                      </a:cubicBezTo>
                      <a:cubicBezTo>
                        <a:pt x="10" y="47"/>
                        <a:pt x="19" y="47"/>
                        <a:pt x="16" y="50"/>
                      </a:cubicBezTo>
                      <a:cubicBezTo>
                        <a:pt x="18" y="50"/>
                        <a:pt x="17" y="50"/>
                        <a:pt x="18" y="50"/>
                      </a:cubicBezTo>
                      <a:cubicBezTo>
                        <a:pt x="20" y="49"/>
                        <a:pt x="21" y="50"/>
                        <a:pt x="22" y="50"/>
                      </a:cubicBezTo>
                      <a:cubicBezTo>
                        <a:pt x="25" y="50"/>
                        <a:pt x="27" y="50"/>
                        <a:pt x="28" y="47"/>
                      </a:cubicBezTo>
                      <a:cubicBezTo>
                        <a:pt x="29" y="46"/>
                        <a:pt x="30" y="45"/>
                        <a:pt x="31" y="44"/>
                      </a:cubicBezTo>
                      <a:cubicBezTo>
                        <a:pt x="32" y="43"/>
                        <a:pt x="34" y="43"/>
                        <a:pt x="35" y="41"/>
                      </a:cubicBezTo>
                      <a:cubicBezTo>
                        <a:pt x="36" y="40"/>
                        <a:pt x="36" y="39"/>
                        <a:pt x="37" y="38"/>
                      </a:cubicBezTo>
                      <a:cubicBezTo>
                        <a:pt x="39" y="38"/>
                        <a:pt x="41" y="38"/>
                        <a:pt x="43" y="38"/>
                      </a:cubicBezTo>
                      <a:cubicBezTo>
                        <a:pt x="42" y="37"/>
                        <a:pt x="42" y="35"/>
                        <a:pt x="42" y="35"/>
                      </a:cubicBezTo>
                      <a:cubicBezTo>
                        <a:pt x="44" y="34"/>
                        <a:pt x="45" y="34"/>
                        <a:pt x="46" y="33"/>
                      </a:cubicBezTo>
                      <a:cubicBezTo>
                        <a:pt x="49" y="32"/>
                        <a:pt x="53" y="31"/>
                        <a:pt x="56" y="30"/>
                      </a:cubicBezTo>
                      <a:cubicBezTo>
                        <a:pt x="55" y="29"/>
                        <a:pt x="55" y="30"/>
                        <a:pt x="56" y="3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98" name="Freeform 732">
                  <a:extLst>
                    <a:ext uri="{FF2B5EF4-FFF2-40B4-BE49-F238E27FC236}">
                      <a16:creationId xmlns:a16="http://schemas.microsoft.com/office/drawing/2014/main" id="{4A89F682-A554-6849-AF5A-2FFDC75A9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67237" y="9170288"/>
                  <a:ext cx="651689" cy="682258"/>
                </a:xfrm>
                <a:custGeom>
                  <a:avLst/>
                  <a:gdLst>
                    <a:gd name="T0" fmla="*/ 33 w 64"/>
                    <a:gd name="T1" fmla="*/ 5 h 63"/>
                    <a:gd name="T2" fmla="*/ 31 w 64"/>
                    <a:gd name="T3" fmla="*/ 2 h 63"/>
                    <a:gd name="T4" fmla="*/ 28 w 64"/>
                    <a:gd name="T5" fmla="*/ 2 h 63"/>
                    <a:gd name="T6" fmla="*/ 18 w 64"/>
                    <a:gd name="T7" fmla="*/ 2 h 63"/>
                    <a:gd name="T8" fmla="*/ 10 w 64"/>
                    <a:gd name="T9" fmla="*/ 2 h 63"/>
                    <a:gd name="T10" fmla="*/ 7 w 64"/>
                    <a:gd name="T11" fmla="*/ 0 h 63"/>
                    <a:gd name="T12" fmla="*/ 4 w 64"/>
                    <a:gd name="T13" fmla="*/ 2 h 63"/>
                    <a:gd name="T14" fmla="*/ 1 w 64"/>
                    <a:gd name="T15" fmla="*/ 2 h 63"/>
                    <a:gd name="T16" fmla="*/ 6 w 64"/>
                    <a:gd name="T17" fmla="*/ 14 h 63"/>
                    <a:gd name="T18" fmla="*/ 9 w 64"/>
                    <a:gd name="T19" fmla="*/ 21 h 63"/>
                    <a:gd name="T20" fmla="*/ 13 w 64"/>
                    <a:gd name="T21" fmla="*/ 29 h 63"/>
                    <a:gd name="T22" fmla="*/ 13 w 64"/>
                    <a:gd name="T23" fmla="*/ 34 h 63"/>
                    <a:gd name="T24" fmla="*/ 14 w 64"/>
                    <a:gd name="T25" fmla="*/ 42 h 63"/>
                    <a:gd name="T26" fmla="*/ 16 w 64"/>
                    <a:gd name="T27" fmla="*/ 51 h 63"/>
                    <a:gd name="T28" fmla="*/ 22 w 64"/>
                    <a:gd name="T29" fmla="*/ 61 h 63"/>
                    <a:gd name="T30" fmla="*/ 28 w 64"/>
                    <a:gd name="T31" fmla="*/ 62 h 63"/>
                    <a:gd name="T32" fmla="*/ 33 w 64"/>
                    <a:gd name="T33" fmla="*/ 62 h 63"/>
                    <a:gd name="T34" fmla="*/ 38 w 64"/>
                    <a:gd name="T35" fmla="*/ 58 h 63"/>
                    <a:gd name="T36" fmla="*/ 38 w 64"/>
                    <a:gd name="T37" fmla="*/ 40 h 63"/>
                    <a:gd name="T38" fmla="*/ 38 w 64"/>
                    <a:gd name="T39" fmla="*/ 28 h 63"/>
                    <a:gd name="T40" fmla="*/ 39 w 64"/>
                    <a:gd name="T41" fmla="*/ 26 h 63"/>
                    <a:gd name="T42" fmla="*/ 43 w 64"/>
                    <a:gd name="T43" fmla="*/ 26 h 63"/>
                    <a:gd name="T44" fmla="*/ 43 w 64"/>
                    <a:gd name="T45" fmla="*/ 7 h 63"/>
                    <a:gd name="T46" fmla="*/ 51 w 64"/>
                    <a:gd name="T47" fmla="*/ 6 h 63"/>
                    <a:gd name="T48" fmla="*/ 53 w 64"/>
                    <a:gd name="T49" fmla="*/ 5 h 63"/>
                    <a:gd name="T50" fmla="*/ 56 w 64"/>
                    <a:gd name="T51" fmla="*/ 8 h 63"/>
                    <a:gd name="T52" fmla="*/ 58 w 64"/>
                    <a:gd name="T53" fmla="*/ 6 h 63"/>
                    <a:gd name="T54" fmla="*/ 62 w 64"/>
                    <a:gd name="T55" fmla="*/ 5 h 63"/>
                    <a:gd name="T56" fmla="*/ 59 w 64"/>
                    <a:gd name="T57" fmla="*/ 2 h 63"/>
                    <a:gd name="T58" fmla="*/ 45 w 64"/>
                    <a:gd name="T59" fmla="*/ 5 h 63"/>
                    <a:gd name="T60" fmla="*/ 33 w 64"/>
                    <a:gd name="T61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4" h="63">
                      <a:moveTo>
                        <a:pt x="33" y="5"/>
                      </a:moveTo>
                      <a:cubicBezTo>
                        <a:pt x="32" y="5"/>
                        <a:pt x="31" y="2"/>
                        <a:pt x="31" y="2"/>
                      </a:cubicBezTo>
                      <a:cubicBezTo>
                        <a:pt x="30" y="2"/>
                        <a:pt x="29" y="2"/>
                        <a:pt x="28" y="2"/>
                      </a:cubicBezTo>
                      <a:cubicBezTo>
                        <a:pt x="25" y="2"/>
                        <a:pt x="21" y="2"/>
                        <a:pt x="18" y="2"/>
                      </a:cubicBezTo>
                      <a:cubicBezTo>
                        <a:pt x="15" y="2"/>
                        <a:pt x="13" y="2"/>
                        <a:pt x="10" y="2"/>
                      </a:cubicBezTo>
                      <a:cubicBezTo>
                        <a:pt x="9" y="2"/>
                        <a:pt x="9" y="0"/>
                        <a:pt x="7" y="0"/>
                      </a:cubicBezTo>
                      <a:cubicBezTo>
                        <a:pt x="6" y="0"/>
                        <a:pt x="5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7"/>
                        <a:pt x="4" y="9"/>
                        <a:pt x="6" y="14"/>
                      </a:cubicBezTo>
                      <a:cubicBezTo>
                        <a:pt x="7" y="16"/>
                        <a:pt x="8" y="19"/>
                        <a:pt x="9" y="21"/>
                      </a:cubicBezTo>
                      <a:cubicBezTo>
                        <a:pt x="10" y="24"/>
                        <a:pt x="12" y="26"/>
                        <a:pt x="13" y="29"/>
                      </a:cubicBezTo>
                      <a:cubicBezTo>
                        <a:pt x="13" y="30"/>
                        <a:pt x="13" y="33"/>
                        <a:pt x="13" y="34"/>
                      </a:cubicBezTo>
                      <a:cubicBezTo>
                        <a:pt x="13" y="37"/>
                        <a:pt x="14" y="39"/>
                        <a:pt x="14" y="42"/>
                      </a:cubicBezTo>
                      <a:cubicBezTo>
                        <a:pt x="15" y="45"/>
                        <a:pt x="15" y="48"/>
                        <a:pt x="16" y="51"/>
                      </a:cubicBezTo>
                      <a:cubicBezTo>
                        <a:pt x="17" y="55"/>
                        <a:pt x="20" y="58"/>
                        <a:pt x="22" y="61"/>
                      </a:cubicBezTo>
                      <a:cubicBezTo>
                        <a:pt x="25" y="58"/>
                        <a:pt x="25" y="60"/>
                        <a:pt x="28" y="62"/>
                      </a:cubicBezTo>
                      <a:cubicBezTo>
                        <a:pt x="29" y="63"/>
                        <a:pt x="32" y="63"/>
                        <a:pt x="33" y="62"/>
                      </a:cubicBezTo>
                      <a:cubicBezTo>
                        <a:pt x="36" y="62"/>
                        <a:pt x="38" y="61"/>
                        <a:pt x="38" y="58"/>
                      </a:cubicBezTo>
                      <a:cubicBezTo>
                        <a:pt x="38" y="52"/>
                        <a:pt x="38" y="46"/>
                        <a:pt x="38" y="40"/>
                      </a:cubicBezTo>
                      <a:cubicBezTo>
                        <a:pt x="38" y="36"/>
                        <a:pt x="38" y="32"/>
                        <a:pt x="38" y="28"/>
                      </a:cubicBezTo>
                      <a:cubicBezTo>
                        <a:pt x="38" y="27"/>
                        <a:pt x="38" y="26"/>
                        <a:pt x="39" y="26"/>
                      </a:cubicBezTo>
                      <a:cubicBezTo>
                        <a:pt x="39" y="26"/>
                        <a:pt x="43" y="26"/>
                        <a:pt x="43" y="26"/>
                      </a:cubicBezTo>
                      <a:cubicBezTo>
                        <a:pt x="43" y="20"/>
                        <a:pt x="43" y="13"/>
                        <a:pt x="43" y="7"/>
                      </a:cubicBezTo>
                      <a:cubicBezTo>
                        <a:pt x="46" y="8"/>
                        <a:pt x="48" y="6"/>
                        <a:pt x="51" y="6"/>
                      </a:cubicBezTo>
                      <a:cubicBezTo>
                        <a:pt x="51" y="5"/>
                        <a:pt x="52" y="5"/>
                        <a:pt x="53" y="5"/>
                      </a:cubicBezTo>
                      <a:cubicBezTo>
                        <a:pt x="53" y="5"/>
                        <a:pt x="55" y="8"/>
                        <a:pt x="56" y="8"/>
                      </a:cubicBezTo>
                      <a:cubicBezTo>
                        <a:pt x="57" y="7"/>
                        <a:pt x="56" y="6"/>
                        <a:pt x="58" y="6"/>
                      </a:cubicBezTo>
                      <a:cubicBezTo>
                        <a:pt x="59" y="6"/>
                        <a:pt x="60" y="5"/>
                        <a:pt x="62" y="5"/>
                      </a:cubicBezTo>
                      <a:cubicBezTo>
                        <a:pt x="64" y="4"/>
                        <a:pt x="60" y="2"/>
                        <a:pt x="59" y="2"/>
                      </a:cubicBezTo>
                      <a:cubicBezTo>
                        <a:pt x="54" y="2"/>
                        <a:pt x="50" y="5"/>
                        <a:pt x="45" y="5"/>
                      </a:cubicBezTo>
                      <a:cubicBezTo>
                        <a:pt x="41" y="5"/>
                        <a:pt x="37" y="5"/>
                        <a:pt x="33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99" name="Freeform 733">
                  <a:extLst>
                    <a:ext uri="{FF2B5EF4-FFF2-40B4-BE49-F238E27FC236}">
                      <a16:creationId xmlns:a16="http://schemas.microsoft.com/office/drawing/2014/main" id="{5257D28F-CE94-1344-AB78-34001ECB0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4660" y="7945921"/>
                  <a:ext cx="930489" cy="1028915"/>
                </a:xfrm>
                <a:custGeom>
                  <a:avLst/>
                  <a:gdLst>
                    <a:gd name="T0" fmla="*/ 89 w 91"/>
                    <a:gd name="T1" fmla="*/ 10 h 95"/>
                    <a:gd name="T2" fmla="*/ 83 w 91"/>
                    <a:gd name="T3" fmla="*/ 4 h 95"/>
                    <a:gd name="T4" fmla="*/ 77 w 91"/>
                    <a:gd name="T5" fmla="*/ 6 h 95"/>
                    <a:gd name="T6" fmla="*/ 72 w 91"/>
                    <a:gd name="T7" fmla="*/ 1 h 95"/>
                    <a:gd name="T8" fmla="*/ 65 w 91"/>
                    <a:gd name="T9" fmla="*/ 1 h 95"/>
                    <a:gd name="T10" fmla="*/ 57 w 91"/>
                    <a:gd name="T11" fmla="*/ 2 h 95"/>
                    <a:gd name="T12" fmla="*/ 48 w 91"/>
                    <a:gd name="T13" fmla="*/ 6 h 95"/>
                    <a:gd name="T14" fmla="*/ 35 w 91"/>
                    <a:gd name="T15" fmla="*/ 2 h 95"/>
                    <a:gd name="T16" fmla="*/ 30 w 91"/>
                    <a:gd name="T17" fmla="*/ 12 h 95"/>
                    <a:gd name="T18" fmla="*/ 19 w 91"/>
                    <a:gd name="T19" fmla="*/ 35 h 95"/>
                    <a:gd name="T20" fmla="*/ 17 w 91"/>
                    <a:gd name="T21" fmla="*/ 48 h 95"/>
                    <a:gd name="T22" fmla="*/ 10 w 91"/>
                    <a:gd name="T23" fmla="*/ 49 h 95"/>
                    <a:gd name="T24" fmla="*/ 2 w 91"/>
                    <a:gd name="T25" fmla="*/ 55 h 95"/>
                    <a:gd name="T26" fmla="*/ 1 w 91"/>
                    <a:gd name="T27" fmla="*/ 59 h 95"/>
                    <a:gd name="T28" fmla="*/ 18 w 91"/>
                    <a:gd name="T29" fmla="*/ 57 h 95"/>
                    <a:gd name="T30" fmla="*/ 26 w 91"/>
                    <a:gd name="T31" fmla="*/ 68 h 95"/>
                    <a:gd name="T32" fmla="*/ 35 w 91"/>
                    <a:gd name="T33" fmla="*/ 63 h 95"/>
                    <a:gd name="T34" fmla="*/ 41 w 91"/>
                    <a:gd name="T35" fmla="*/ 64 h 95"/>
                    <a:gd name="T36" fmla="*/ 46 w 91"/>
                    <a:gd name="T37" fmla="*/ 70 h 95"/>
                    <a:gd name="T38" fmla="*/ 47 w 91"/>
                    <a:gd name="T39" fmla="*/ 78 h 95"/>
                    <a:gd name="T40" fmla="*/ 53 w 91"/>
                    <a:gd name="T41" fmla="*/ 82 h 95"/>
                    <a:gd name="T42" fmla="*/ 60 w 91"/>
                    <a:gd name="T43" fmla="*/ 84 h 95"/>
                    <a:gd name="T44" fmla="*/ 66 w 91"/>
                    <a:gd name="T45" fmla="*/ 87 h 95"/>
                    <a:gd name="T46" fmla="*/ 76 w 91"/>
                    <a:gd name="T47" fmla="*/ 90 h 95"/>
                    <a:gd name="T48" fmla="*/ 84 w 91"/>
                    <a:gd name="T49" fmla="*/ 94 h 95"/>
                    <a:gd name="T50" fmla="*/ 77 w 91"/>
                    <a:gd name="T51" fmla="*/ 85 h 95"/>
                    <a:gd name="T52" fmla="*/ 78 w 91"/>
                    <a:gd name="T53" fmla="*/ 73 h 95"/>
                    <a:gd name="T54" fmla="*/ 80 w 91"/>
                    <a:gd name="T55" fmla="*/ 70 h 95"/>
                    <a:gd name="T56" fmla="*/ 84 w 91"/>
                    <a:gd name="T57" fmla="*/ 63 h 95"/>
                    <a:gd name="T58" fmla="*/ 81 w 91"/>
                    <a:gd name="T59" fmla="*/ 55 h 95"/>
                    <a:gd name="T60" fmla="*/ 81 w 91"/>
                    <a:gd name="T61" fmla="*/ 45 h 95"/>
                    <a:gd name="T62" fmla="*/ 83 w 91"/>
                    <a:gd name="T63" fmla="*/ 28 h 95"/>
                    <a:gd name="T64" fmla="*/ 90 w 91"/>
                    <a:gd name="T65" fmla="*/ 18 h 95"/>
                    <a:gd name="T66" fmla="*/ 90 w 91"/>
                    <a:gd name="T67" fmla="*/ 1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1" h="95">
                      <a:moveTo>
                        <a:pt x="90" y="15"/>
                      </a:moveTo>
                      <a:cubicBezTo>
                        <a:pt x="89" y="14"/>
                        <a:pt x="89" y="12"/>
                        <a:pt x="89" y="10"/>
                      </a:cubicBezTo>
                      <a:cubicBezTo>
                        <a:pt x="89" y="9"/>
                        <a:pt x="87" y="8"/>
                        <a:pt x="86" y="7"/>
                      </a:cubicBezTo>
                      <a:cubicBezTo>
                        <a:pt x="86" y="6"/>
                        <a:pt x="84" y="4"/>
                        <a:pt x="83" y="4"/>
                      </a:cubicBezTo>
                      <a:cubicBezTo>
                        <a:pt x="82" y="4"/>
                        <a:pt x="82" y="6"/>
                        <a:pt x="80" y="5"/>
                      </a:cubicBezTo>
                      <a:cubicBezTo>
                        <a:pt x="78" y="4"/>
                        <a:pt x="79" y="5"/>
                        <a:pt x="77" y="6"/>
                      </a:cubicBezTo>
                      <a:cubicBezTo>
                        <a:pt x="77" y="6"/>
                        <a:pt x="75" y="5"/>
                        <a:pt x="75" y="4"/>
                      </a:cubicBezTo>
                      <a:cubicBezTo>
                        <a:pt x="74" y="3"/>
                        <a:pt x="73" y="2"/>
                        <a:pt x="72" y="1"/>
                      </a:cubicBezTo>
                      <a:cubicBezTo>
                        <a:pt x="71" y="0"/>
                        <a:pt x="70" y="2"/>
                        <a:pt x="69" y="2"/>
                      </a:cubicBezTo>
                      <a:cubicBezTo>
                        <a:pt x="68" y="3"/>
                        <a:pt x="66" y="2"/>
                        <a:pt x="65" y="1"/>
                      </a:cubicBezTo>
                      <a:cubicBezTo>
                        <a:pt x="63" y="0"/>
                        <a:pt x="63" y="1"/>
                        <a:pt x="61" y="2"/>
                      </a:cubicBezTo>
                      <a:cubicBezTo>
                        <a:pt x="60" y="3"/>
                        <a:pt x="58" y="2"/>
                        <a:pt x="57" y="2"/>
                      </a:cubicBezTo>
                      <a:cubicBezTo>
                        <a:pt x="56" y="3"/>
                        <a:pt x="53" y="3"/>
                        <a:pt x="52" y="3"/>
                      </a:cubicBezTo>
                      <a:cubicBezTo>
                        <a:pt x="49" y="1"/>
                        <a:pt x="51" y="6"/>
                        <a:pt x="48" y="6"/>
                      </a:cubicBezTo>
                      <a:cubicBezTo>
                        <a:pt x="46" y="7"/>
                        <a:pt x="42" y="6"/>
                        <a:pt x="40" y="5"/>
                      </a:cubicBezTo>
                      <a:cubicBezTo>
                        <a:pt x="38" y="4"/>
                        <a:pt x="37" y="2"/>
                        <a:pt x="35" y="2"/>
                      </a:cubicBezTo>
                      <a:cubicBezTo>
                        <a:pt x="34" y="1"/>
                        <a:pt x="32" y="3"/>
                        <a:pt x="31" y="4"/>
                      </a:cubicBezTo>
                      <a:cubicBezTo>
                        <a:pt x="29" y="6"/>
                        <a:pt x="31" y="9"/>
                        <a:pt x="30" y="12"/>
                      </a:cubicBezTo>
                      <a:cubicBezTo>
                        <a:pt x="27" y="17"/>
                        <a:pt x="27" y="23"/>
                        <a:pt x="24" y="27"/>
                      </a:cubicBezTo>
                      <a:cubicBezTo>
                        <a:pt x="22" y="30"/>
                        <a:pt x="21" y="32"/>
                        <a:pt x="19" y="35"/>
                      </a:cubicBezTo>
                      <a:cubicBezTo>
                        <a:pt x="18" y="37"/>
                        <a:pt x="18" y="39"/>
                        <a:pt x="18" y="41"/>
                      </a:cubicBezTo>
                      <a:cubicBezTo>
                        <a:pt x="18" y="44"/>
                        <a:pt x="19" y="46"/>
                        <a:pt x="17" y="48"/>
                      </a:cubicBezTo>
                      <a:cubicBezTo>
                        <a:pt x="16" y="48"/>
                        <a:pt x="11" y="51"/>
                        <a:pt x="11" y="51"/>
                      </a:cubicBezTo>
                      <a:cubicBezTo>
                        <a:pt x="10" y="51"/>
                        <a:pt x="12" y="48"/>
                        <a:pt x="10" y="49"/>
                      </a:cubicBezTo>
                      <a:cubicBezTo>
                        <a:pt x="7" y="51"/>
                        <a:pt x="7" y="53"/>
                        <a:pt x="5" y="50"/>
                      </a:cubicBezTo>
                      <a:cubicBezTo>
                        <a:pt x="4" y="51"/>
                        <a:pt x="2" y="53"/>
                        <a:pt x="2" y="55"/>
                      </a:cubicBezTo>
                      <a:cubicBezTo>
                        <a:pt x="2" y="55"/>
                        <a:pt x="2" y="56"/>
                        <a:pt x="1" y="56"/>
                      </a:cubicBezTo>
                      <a:cubicBezTo>
                        <a:pt x="0" y="57"/>
                        <a:pt x="1" y="58"/>
                        <a:pt x="1" y="59"/>
                      </a:cubicBezTo>
                      <a:cubicBezTo>
                        <a:pt x="5" y="56"/>
                        <a:pt x="8" y="57"/>
                        <a:pt x="13" y="57"/>
                      </a:cubicBezTo>
                      <a:cubicBezTo>
                        <a:pt x="15" y="57"/>
                        <a:pt x="16" y="57"/>
                        <a:pt x="18" y="57"/>
                      </a:cubicBezTo>
                      <a:cubicBezTo>
                        <a:pt x="20" y="57"/>
                        <a:pt x="21" y="60"/>
                        <a:pt x="22" y="62"/>
                      </a:cubicBezTo>
                      <a:cubicBezTo>
                        <a:pt x="23" y="64"/>
                        <a:pt x="24" y="67"/>
                        <a:pt x="26" y="68"/>
                      </a:cubicBezTo>
                      <a:cubicBezTo>
                        <a:pt x="27" y="69"/>
                        <a:pt x="31" y="68"/>
                        <a:pt x="33" y="67"/>
                      </a:cubicBezTo>
                      <a:cubicBezTo>
                        <a:pt x="34" y="67"/>
                        <a:pt x="34" y="64"/>
                        <a:pt x="35" y="63"/>
                      </a:cubicBezTo>
                      <a:cubicBezTo>
                        <a:pt x="35" y="61"/>
                        <a:pt x="38" y="62"/>
                        <a:pt x="39" y="62"/>
                      </a:cubicBezTo>
                      <a:cubicBezTo>
                        <a:pt x="39" y="64"/>
                        <a:pt x="39" y="64"/>
                        <a:pt x="41" y="64"/>
                      </a:cubicBezTo>
                      <a:cubicBezTo>
                        <a:pt x="42" y="64"/>
                        <a:pt x="45" y="63"/>
                        <a:pt x="45" y="65"/>
                      </a:cubicBezTo>
                      <a:cubicBezTo>
                        <a:pt x="45" y="67"/>
                        <a:pt x="46" y="68"/>
                        <a:pt x="46" y="70"/>
                      </a:cubicBezTo>
                      <a:cubicBezTo>
                        <a:pt x="46" y="71"/>
                        <a:pt x="46" y="72"/>
                        <a:pt x="45" y="74"/>
                      </a:cubicBezTo>
                      <a:cubicBezTo>
                        <a:pt x="45" y="75"/>
                        <a:pt x="46" y="77"/>
                        <a:pt x="47" y="78"/>
                      </a:cubicBezTo>
                      <a:cubicBezTo>
                        <a:pt x="48" y="79"/>
                        <a:pt x="47" y="81"/>
                        <a:pt x="47" y="82"/>
                      </a:cubicBezTo>
                      <a:cubicBezTo>
                        <a:pt x="47" y="85"/>
                        <a:pt x="52" y="82"/>
                        <a:pt x="53" y="82"/>
                      </a:cubicBezTo>
                      <a:cubicBezTo>
                        <a:pt x="55" y="82"/>
                        <a:pt x="56" y="82"/>
                        <a:pt x="57" y="83"/>
                      </a:cubicBezTo>
                      <a:cubicBezTo>
                        <a:pt x="59" y="85"/>
                        <a:pt x="58" y="84"/>
                        <a:pt x="60" y="84"/>
                      </a:cubicBezTo>
                      <a:cubicBezTo>
                        <a:pt x="62" y="84"/>
                        <a:pt x="62" y="85"/>
                        <a:pt x="63" y="86"/>
                      </a:cubicBezTo>
                      <a:cubicBezTo>
                        <a:pt x="64" y="86"/>
                        <a:pt x="65" y="87"/>
                        <a:pt x="66" y="87"/>
                      </a:cubicBezTo>
                      <a:cubicBezTo>
                        <a:pt x="69" y="88"/>
                        <a:pt x="70" y="88"/>
                        <a:pt x="71" y="85"/>
                      </a:cubicBezTo>
                      <a:cubicBezTo>
                        <a:pt x="72" y="88"/>
                        <a:pt x="73" y="89"/>
                        <a:pt x="76" y="90"/>
                      </a:cubicBezTo>
                      <a:cubicBezTo>
                        <a:pt x="78" y="91"/>
                        <a:pt x="78" y="94"/>
                        <a:pt x="80" y="95"/>
                      </a:cubicBezTo>
                      <a:cubicBezTo>
                        <a:pt x="80" y="95"/>
                        <a:pt x="84" y="94"/>
                        <a:pt x="84" y="94"/>
                      </a:cubicBezTo>
                      <a:cubicBezTo>
                        <a:pt x="84" y="92"/>
                        <a:pt x="85" y="88"/>
                        <a:pt x="83" y="89"/>
                      </a:cubicBezTo>
                      <a:cubicBezTo>
                        <a:pt x="80" y="90"/>
                        <a:pt x="78" y="88"/>
                        <a:pt x="77" y="85"/>
                      </a:cubicBezTo>
                      <a:cubicBezTo>
                        <a:pt x="77" y="83"/>
                        <a:pt x="79" y="80"/>
                        <a:pt x="78" y="77"/>
                      </a:cubicBezTo>
                      <a:cubicBezTo>
                        <a:pt x="78" y="76"/>
                        <a:pt x="77" y="74"/>
                        <a:pt x="78" y="73"/>
                      </a:cubicBezTo>
                      <a:cubicBezTo>
                        <a:pt x="78" y="73"/>
                        <a:pt x="78" y="72"/>
                        <a:pt x="79" y="72"/>
                      </a:cubicBezTo>
                      <a:cubicBezTo>
                        <a:pt x="80" y="72"/>
                        <a:pt x="79" y="70"/>
                        <a:pt x="80" y="70"/>
                      </a:cubicBezTo>
                      <a:cubicBezTo>
                        <a:pt x="81" y="68"/>
                        <a:pt x="86" y="68"/>
                        <a:pt x="87" y="68"/>
                      </a:cubicBezTo>
                      <a:cubicBezTo>
                        <a:pt x="85" y="67"/>
                        <a:pt x="86" y="64"/>
                        <a:pt x="84" y="63"/>
                      </a:cubicBezTo>
                      <a:cubicBezTo>
                        <a:pt x="83" y="62"/>
                        <a:pt x="82" y="61"/>
                        <a:pt x="82" y="60"/>
                      </a:cubicBezTo>
                      <a:cubicBezTo>
                        <a:pt x="82" y="58"/>
                        <a:pt x="82" y="56"/>
                        <a:pt x="81" y="55"/>
                      </a:cubicBezTo>
                      <a:cubicBezTo>
                        <a:pt x="81" y="53"/>
                        <a:pt x="80" y="52"/>
                        <a:pt x="80" y="50"/>
                      </a:cubicBezTo>
                      <a:cubicBezTo>
                        <a:pt x="80" y="49"/>
                        <a:pt x="80" y="44"/>
                        <a:pt x="81" y="45"/>
                      </a:cubicBezTo>
                      <a:cubicBezTo>
                        <a:pt x="80" y="41"/>
                        <a:pt x="80" y="39"/>
                        <a:pt x="82" y="35"/>
                      </a:cubicBezTo>
                      <a:cubicBezTo>
                        <a:pt x="83" y="32"/>
                        <a:pt x="83" y="31"/>
                        <a:pt x="83" y="28"/>
                      </a:cubicBezTo>
                      <a:cubicBezTo>
                        <a:pt x="83" y="25"/>
                        <a:pt x="85" y="23"/>
                        <a:pt x="87" y="21"/>
                      </a:cubicBezTo>
                      <a:cubicBezTo>
                        <a:pt x="88" y="20"/>
                        <a:pt x="89" y="19"/>
                        <a:pt x="90" y="18"/>
                      </a:cubicBezTo>
                      <a:cubicBezTo>
                        <a:pt x="91" y="17"/>
                        <a:pt x="91" y="17"/>
                        <a:pt x="90" y="15"/>
                      </a:cubicBezTo>
                      <a:cubicBezTo>
                        <a:pt x="89" y="15"/>
                        <a:pt x="91" y="16"/>
                        <a:pt x="9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00" name="Freeform 734">
                  <a:extLst>
                    <a:ext uri="{FF2B5EF4-FFF2-40B4-BE49-F238E27FC236}">
                      <a16:creationId xmlns:a16="http://schemas.microsoft.com/office/drawing/2014/main" id="{872625B8-03B2-E74A-AD45-D78FAFDF25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74206" y="8554418"/>
                  <a:ext cx="575021" cy="682258"/>
                </a:xfrm>
                <a:custGeom>
                  <a:avLst/>
                  <a:gdLst>
                    <a:gd name="T0" fmla="*/ 51 w 56"/>
                    <a:gd name="T1" fmla="*/ 27 h 63"/>
                    <a:gd name="T2" fmla="*/ 48 w 56"/>
                    <a:gd name="T3" fmla="*/ 26 h 63"/>
                    <a:gd name="T4" fmla="*/ 47 w 56"/>
                    <a:gd name="T5" fmla="*/ 21 h 63"/>
                    <a:gd name="T6" fmla="*/ 46 w 56"/>
                    <a:gd name="T7" fmla="*/ 12 h 63"/>
                    <a:gd name="T8" fmla="*/ 46 w 56"/>
                    <a:gd name="T9" fmla="*/ 8 h 63"/>
                    <a:gd name="T10" fmla="*/ 43 w 56"/>
                    <a:gd name="T11" fmla="*/ 8 h 63"/>
                    <a:gd name="T12" fmla="*/ 40 w 56"/>
                    <a:gd name="T13" fmla="*/ 6 h 63"/>
                    <a:gd name="T14" fmla="*/ 35 w 56"/>
                    <a:gd name="T15" fmla="*/ 8 h 63"/>
                    <a:gd name="T16" fmla="*/ 34 w 56"/>
                    <a:gd name="T17" fmla="*/ 11 h 63"/>
                    <a:gd name="T18" fmla="*/ 29 w 56"/>
                    <a:gd name="T19" fmla="*/ 12 h 63"/>
                    <a:gd name="T20" fmla="*/ 18 w 56"/>
                    <a:gd name="T21" fmla="*/ 1 h 63"/>
                    <a:gd name="T22" fmla="*/ 3 w 56"/>
                    <a:gd name="T23" fmla="*/ 2 h 63"/>
                    <a:gd name="T24" fmla="*/ 6 w 56"/>
                    <a:gd name="T25" fmla="*/ 12 h 63"/>
                    <a:gd name="T26" fmla="*/ 6 w 56"/>
                    <a:gd name="T27" fmla="*/ 16 h 63"/>
                    <a:gd name="T28" fmla="*/ 6 w 56"/>
                    <a:gd name="T29" fmla="*/ 20 h 63"/>
                    <a:gd name="T30" fmla="*/ 8 w 56"/>
                    <a:gd name="T31" fmla="*/ 33 h 63"/>
                    <a:gd name="T32" fmla="*/ 3 w 56"/>
                    <a:gd name="T33" fmla="*/ 41 h 63"/>
                    <a:gd name="T34" fmla="*/ 0 w 56"/>
                    <a:gd name="T35" fmla="*/ 50 h 63"/>
                    <a:gd name="T36" fmla="*/ 0 w 56"/>
                    <a:gd name="T37" fmla="*/ 55 h 63"/>
                    <a:gd name="T38" fmla="*/ 0 w 56"/>
                    <a:gd name="T39" fmla="*/ 59 h 63"/>
                    <a:gd name="T40" fmla="*/ 3 w 56"/>
                    <a:gd name="T41" fmla="*/ 59 h 63"/>
                    <a:gd name="T42" fmla="*/ 8 w 56"/>
                    <a:gd name="T43" fmla="*/ 58 h 63"/>
                    <a:gd name="T44" fmla="*/ 9 w 56"/>
                    <a:gd name="T45" fmla="*/ 59 h 63"/>
                    <a:gd name="T46" fmla="*/ 16 w 56"/>
                    <a:gd name="T47" fmla="*/ 59 h 63"/>
                    <a:gd name="T48" fmla="*/ 25 w 56"/>
                    <a:gd name="T49" fmla="*/ 59 h 63"/>
                    <a:gd name="T50" fmla="*/ 30 w 56"/>
                    <a:gd name="T51" fmla="*/ 59 h 63"/>
                    <a:gd name="T52" fmla="*/ 39 w 56"/>
                    <a:gd name="T53" fmla="*/ 62 h 63"/>
                    <a:gd name="T54" fmla="*/ 53 w 56"/>
                    <a:gd name="T55" fmla="*/ 60 h 63"/>
                    <a:gd name="T56" fmla="*/ 46 w 56"/>
                    <a:gd name="T57" fmla="*/ 51 h 63"/>
                    <a:gd name="T58" fmla="*/ 46 w 56"/>
                    <a:gd name="T59" fmla="*/ 37 h 63"/>
                    <a:gd name="T60" fmla="*/ 56 w 56"/>
                    <a:gd name="T61" fmla="*/ 35 h 63"/>
                    <a:gd name="T62" fmla="*/ 56 w 56"/>
                    <a:gd name="T63" fmla="*/ 27 h 63"/>
                    <a:gd name="T64" fmla="*/ 51 w 56"/>
                    <a:gd name="T65" fmla="*/ 2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6" h="63">
                      <a:moveTo>
                        <a:pt x="51" y="27"/>
                      </a:moveTo>
                      <a:cubicBezTo>
                        <a:pt x="49" y="27"/>
                        <a:pt x="48" y="28"/>
                        <a:pt x="48" y="26"/>
                      </a:cubicBezTo>
                      <a:cubicBezTo>
                        <a:pt x="48" y="24"/>
                        <a:pt x="48" y="23"/>
                        <a:pt x="47" y="21"/>
                      </a:cubicBezTo>
                      <a:cubicBezTo>
                        <a:pt x="45" y="18"/>
                        <a:pt x="48" y="15"/>
                        <a:pt x="46" y="12"/>
                      </a:cubicBezTo>
                      <a:cubicBezTo>
                        <a:pt x="46" y="11"/>
                        <a:pt x="46" y="8"/>
                        <a:pt x="46" y="8"/>
                      </a:cubicBezTo>
                      <a:cubicBezTo>
                        <a:pt x="46" y="8"/>
                        <a:pt x="43" y="8"/>
                        <a:pt x="43" y="8"/>
                      </a:cubicBezTo>
                      <a:cubicBezTo>
                        <a:pt x="40" y="8"/>
                        <a:pt x="40" y="9"/>
                        <a:pt x="40" y="6"/>
                      </a:cubicBezTo>
                      <a:cubicBezTo>
                        <a:pt x="37" y="6"/>
                        <a:pt x="36" y="5"/>
                        <a:pt x="35" y="8"/>
                      </a:cubicBezTo>
                      <a:cubicBezTo>
                        <a:pt x="35" y="8"/>
                        <a:pt x="35" y="11"/>
                        <a:pt x="34" y="11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2" y="13"/>
                        <a:pt x="24" y="1"/>
                        <a:pt x="18" y="1"/>
                      </a:cubicBezTo>
                      <a:cubicBezTo>
                        <a:pt x="13" y="1"/>
                        <a:pt x="7" y="0"/>
                        <a:pt x="3" y="2"/>
                      </a:cubicBezTo>
                      <a:cubicBezTo>
                        <a:pt x="1" y="4"/>
                        <a:pt x="6" y="10"/>
                        <a:pt x="6" y="12"/>
                      </a:cubicBezTo>
                      <a:cubicBezTo>
                        <a:pt x="7" y="13"/>
                        <a:pt x="7" y="15"/>
                        <a:pt x="6" y="16"/>
                      </a:cubicBezTo>
                      <a:cubicBezTo>
                        <a:pt x="4" y="17"/>
                        <a:pt x="6" y="19"/>
                        <a:pt x="6" y="20"/>
                      </a:cubicBezTo>
                      <a:cubicBezTo>
                        <a:pt x="9" y="24"/>
                        <a:pt x="11" y="29"/>
                        <a:pt x="8" y="33"/>
                      </a:cubicBezTo>
                      <a:cubicBezTo>
                        <a:pt x="6" y="36"/>
                        <a:pt x="4" y="38"/>
                        <a:pt x="3" y="41"/>
                      </a:cubicBezTo>
                      <a:cubicBezTo>
                        <a:pt x="2" y="44"/>
                        <a:pt x="1" y="47"/>
                        <a:pt x="0" y="50"/>
                      </a:cubicBezTo>
                      <a:cubicBezTo>
                        <a:pt x="0" y="52"/>
                        <a:pt x="0" y="54"/>
                        <a:pt x="0" y="55"/>
                      </a:cubicBezTo>
                      <a:cubicBezTo>
                        <a:pt x="0" y="56"/>
                        <a:pt x="0" y="58"/>
                        <a:pt x="0" y="59"/>
                      </a:cubicBezTo>
                      <a:cubicBezTo>
                        <a:pt x="1" y="59"/>
                        <a:pt x="2" y="59"/>
                        <a:pt x="3" y="59"/>
                      </a:cubicBezTo>
                      <a:cubicBezTo>
                        <a:pt x="5" y="59"/>
                        <a:pt x="5" y="56"/>
                        <a:pt x="8" y="58"/>
                      </a:cubicBezTo>
                      <a:cubicBezTo>
                        <a:pt x="8" y="58"/>
                        <a:pt x="9" y="59"/>
                        <a:pt x="9" y="59"/>
                      </a:cubicBezTo>
                      <a:cubicBezTo>
                        <a:pt x="12" y="59"/>
                        <a:pt x="14" y="59"/>
                        <a:pt x="16" y="59"/>
                      </a:cubicBezTo>
                      <a:cubicBezTo>
                        <a:pt x="19" y="59"/>
                        <a:pt x="22" y="59"/>
                        <a:pt x="25" y="59"/>
                      </a:cubicBezTo>
                      <a:cubicBezTo>
                        <a:pt x="26" y="59"/>
                        <a:pt x="29" y="59"/>
                        <a:pt x="30" y="59"/>
                      </a:cubicBezTo>
                      <a:cubicBezTo>
                        <a:pt x="32" y="63"/>
                        <a:pt x="36" y="62"/>
                        <a:pt x="39" y="62"/>
                      </a:cubicBezTo>
                      <a:cubicBezTo>
                        <a:pt x="44" y="62"/>
                        <a:pt x="48" y="61"/>
                        <a:pt x="53" y="60"/>
                      </a:cubicBezTo>
                      <a:cubicBezTo>
                        <a:pt x="50" y="57"/>
                        <a:pt x="46" y="55"/>
                        <a:pt x="46" y="51"/>
                      </a:cubicBezTo>
                      <a:cubicBezTo>
                        <a:pt x="46" y="46"/>
                        <a:pt x="46" y="41"/>
                        <a:pt x="46" y="37"/>
                      </a:cubicBezTo>
                      <a:cubicBezTo>
                        <a:pt x="46" y="36"/>
                        <a:pt x="56" y="38"/>
                        <a:pt x="56" y="35"/>
                      </a:cubicBezTo>
                      <a:cubicBezTo>
                        <a:pt x="56" y="33"/>
                        <a:pt x="56" y="30"/>
                        <a:pt x="56" y="27"/>
                      </a:cubicBezTo>
                      <a:cubicBezTo>
                        <a:pt x="56" y="24"/>
                        <a:pt x="53" y="27"/>
                        <a:pt x="5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01" name="Freeform 735">
                  <a:extLst>
                    <a:ext uri="{FF2B5EF4-FFF2-40B4-BE49-F238E27FC236}">
                      <a16:creationId xmlns:a16="http://schemas.microsoft.com/office/drawing/2014/main" id="{D4E42351-252E-B144-BC07-D93C7FD04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43614" y="9203480"/>
                  <a:ext cx="470472" cy="519990"/>
                </a:xfrm>
                <a:custGeom>
                  <a:avLst/>
                  <a:gdLst>
                    <a:gd name="T0" fmla="*/ 25 w 46"/>
                    <a:gd name="T1" fmla="*/ 2 h 48"/>
                    <a:gd name="T2" fmla="*/ 21 w 46"/>
                    <a:gd name="T3" fmla="*/ 3 h 48"/>
                    <a:gd name="T4" fmla="*/ 18 w 46"/>
                    <a:gd name="T5" fmla="*/ 4 h 48"/>
                    <a:gd name="T6" fmla="*/ 6 w 46"/>
                    <a:gd name="T7" fmla="*/ 4 h 48"/>
                    <a:gd name="T8" fmla="*/ 6 w 46"/>
                    <a:gd name="T9" fmla="*/ 18 h 48"/>
                    <a:gd name="T10" fmla="*/ 6 w 46"/>
                    <a:gd name="T11" fmla="*/ 23 h 48"/>
                    <a:gd name="T12" fmla="*/ 1 w 46"/>
                    <a:gd name="T13" fmla="*/ 24 h 48"/>
                    <a:gd name="T14" fmla="*/ 1 w 46"/>
                    <a:gd name="T15" fmla="*/ 31 h 48"/>
                    <a:gd name="T16" fmla="*/ 1 w 46"/>
                    <a:gd name="T17" fmla="*/ 38 h 48"/>
                    <a:gd name="T18" fmla="*/ 4 w 46"/>
                    <a:gd name="T19" fmla="*/ 47 h 48"/>
                    <a:gd name="T20" fmla="*/ 8 w 46"/>
                    <a:gd name="T21" fmla="*/ 48 h 48"/>
                    <a:gd name="T22" fmla="*/ 13 w 46"/>
                    <a:gd name="T23" fmla="*/ 44 h 48"/>
                    <a:gd name="T24" fmla="*/ 19 w 46"/>
                    <a:gd name="T25" fmla="*/ 41 h 48"/>
                    <a:gd name="T26" fmla="*/ 29 w 46"/>
                    <a:gd name="T27" fmla="*/ 39 h 48"/>
                    <a:gd name="T28" fmla="*/ 31 w 46"/>
                    <a:gd name="T29" fmla="*/ 37 h 48"/>
                    <a:gd name="T30" fmla="*/ 34 w 46"/>
                    <a:gd name="T31" fmla="*/ 34 h 48"/>
                    <a:gd name="T32" fmla="*/ 43 w 46"/>
                    <a:gd name="T33" fmla="*/ 26 h 48"/>
                    <a:gd name="T34" fmla="*/ 44 w 46"/>
                    <a:gd name="T35" fmla="*/ 22 h 48"/>
                    <a:gd name="T36" fmla="*/ 40 w 46"/>
                    <a:gd name="T37" fmla="*/ 21 h 48"/>
                    <a:gd name="T38" fmla="*/ 38 w 46"/>
                    <a:gd name="T39" fmla="*/ 17 h 48"/>
                    <a:gd name="T40" fmla="*/ 39 w 46"/>
                    <a:gd name="T41" fmla="*/ 15 h 48"/>
                    <a:gd name="T42" fmla="*/ 36 w 46"/>
                    <a:gd name="T43" fmla="*/ 14 h 48"/>
                    <a:gd name="T44" fmla="*/ 36 w 46"/>
                    <a:gd name="T45" fmla="*/ 13 h 48"/>
                    <a:gd name="T46" fmla="*/ 34 w 46"/>
                    <a:gd name="T47" fmla="*/ 12 h 48"/>
                    <a:gd name="T48" fmla="*/ 30 w 46"/>
                    <a:gd name="T49" fmla="*/ 7 h 48"/>
                    <a:gd name="T50" fmla="*/ 25 w 46"/>
                    <a:gd name="T51" fmla="*/ 2 h 48"/>
                    <a:gd name="T52" fmla="*/ 25 w 46"/>
                    <a:gd name="T53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6" h="48">
                      <a:moveTo>
                        <a:pt x="25" y="2"/>
                      </a:moveTo>
                      <a:cubicBezTo>
                        <a:pt x="24" y="3"/>
                        <a:pt x="22" y="3"/>
                        <a:pt x="21" y="3"/>
                      </a:cubicBezTo>
                      <a:cubicBezTo>
                        <a:pt x="19" y="3"/>
                        <a:pt x="20" y="6"/>
                        <a:pt x="18" y="4"/>
                      </a:cubicBezTo>
                      <a:cubicBezTo>
                        <a:pt x="15" y="0"/>
                        <a:pt x="10" y="5"/>
                        <a:pt x="6" y="4"/>
                      </a:cubicBezTo>
                      <a:cubicBezTo>
                        <a:pt x="6" y="9"/>
                        <a:pt x="6" y="14"/>
                        <a:pt x="6" y="18"/>
                      </a:cubicBezTo>
                      <a:cubicBezTo>
                        <a:pt x="6" y="19"/>
                        <a:pt x="7" y="23"/>
                        <a:pt x="6" y="23"/>
                      </a:cubicBezTo>
                      <a:cubicBezTo>
                        <a:pt x="5" y="24"/>
                        <a:pt x="1" y="22"/>
                        <a:pt x="1" y="24"/>
                      </a:cubicBezTo>
                      <a:cubicBezTo>
                        <a:pt x="1" y="26"/>
                        <a:pt x="1" y="29"/>
                        <a:pt x="1" y="31"/>
                      </a:cubicBezTo>
                      <a:cubicBezTo>
                        <a:pt x="1" y="33"/>
                        <a:pt x="0" y="36"/>
                        <a:pt x="1" y="38"/>
                      </a:cubicBezTo>
                      <a:cubicBezTo>
                        <a:pt x="5" y="39"/>
                        <a:pt x="6" y="44"/>
                        <a:pt x="4" y="47"/>
                      </a:cubicBezTo>
                      <a:cubicBezTo>
                        <a:pt x="4" y="48"/>
                        <a:pt x="8" y="48"/>
                        <a:pt x="8" y="48"/>
                      </a:cubicBezTo>
                      <a:cubicBezTo>
                        <a:pt x="10" y="48"/>
                        <a:pt x="11" y="46"/>
                        <a:pt x="13" y="44"/>
                      </a:cubicBezTo>
                      <a:cubicBezTo>
                        <a:pt x="15" y="42"/>
                        <a:pt x="15" y="39"/>
                        <a:pt x="19" y="41"/>
                      </a:cubicBezTo>
                      <a:cubicBezTo>
                        <a:pt x="23" y="43"/>
                        <a:pt x="27" y="44"/>
                        <a:pt x="29" y="39"/>
                      </a:cubicBezTo>
                      <a:cubicBezTo>
                        <a:pt x="29" y="38"/>
                        <a:pt x="29" y="37"/>
                        <a:pt x="31" y="37"/>
                      </a:cubicBezTo>
                      <a:cubicBezTo>
                        <a:pt x="33" y="37"/>
                        <a:pt x="34" y="35"/>
                        <a:pt x="34" y="34"/>
                      </a:cubicBezTo>
                      <a:cubicBezTo>
                        <a:pt x="36" y="31"/>
                        <a:pt x="40" y="28"/>
                        <a:pt x="43" y="26"/>
                      </a:cubicBezTo>
                      <a:cubicBezTo>
                        <a:pt x="45" y="25"/>
                        <a:pt x="46" y="24"/>
                        <a:pt x="44" y="22"/>
                      </a:cubicBezTo>
                      <a:cubicBezTo>
                        <a:pt x="43" y="21"/>
                        <a:pt x="40" y="22"/>
                        <a:pt x="40" y="21"/>
                      </a:cubicBezTo>
                      <a:cubicBezTo>
                        <a:pt x="39" y="20"/>
                        <a:pt x="38" y="19"/>
                        <a:pt x="38" y="17"/>
                      </a:cubicBezTo>
                      <a:cubicBezTo>
                        <a:pt x="38" y="17"/>
                        <a:pt x="39" y="16"/>
                        <a:pt x="39" y="15"/>
                      </a:cubicBezTo>
                      <a:cubicBezTo>
                        <a:pt x="38" y="15"/>
                        <a:pt x="37" y="15"/>
                        <a:pt x="36" y="14"/>
                      </a:cubicBezTo>
                      <a:cubicBezTo>
                        <a:pt x="36" y="14"/>
                        <a:pt x="37" y="13"/>
                        <a:pt x="36" y="13"/>
                      </a:cubicBezTo>
                      <a:cubicBezTo>
                        <a:pt x="35" y="13"/>
                        <a:pt x="35" y="12"/>
                        <a:pt x="34" y="12"/>
                      </a:cubicBezTo>
                      <a:cubicBezTo>
                        <a:pt x="32" y="11"/>
                        <a:pt x="31" y="10"/>
                        <a:pt x="30" y="7"/>
                      </a:cubicBezTo>
                      <a:cubicBezTo>
                        <a:pt x="30" y="6"/>
                        <a:pt x="27" y="2"/>
                        <a:pt x="25" y="2"/>
                      </a:cubicBezTo>
                      <a:cubicBezTo>
                        <a:pt x="25" y="2"/>
                        <a:pt x="26" y="2"/>
                        <a:pt x="25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02" name="Freeform 736">
                  <a:extLst>
                    <a:ext uri="{FF2B5EF4-FFF2-40B4-BE49-F238E27FC236}">
                      <a16:creationId xmlns:a16="http://schemas.microsoft.com/office/drawing/2014/main" id="{0083640B-C8E1-EE49-8D33-C99BBD033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8016" y="9096529"/>
                  <a:ext cx="400771" cy="376162"/>
                </a:xfrm>
                <a:custGeom>
                  <a:avLst/>
                  <a:gdLst>
                    <a:gd name="T0" fmla="*/ 39 w 39"/>
                    <a:gd name="T1" fmla="*/ 22 h 35"/>
                    <a:gd name="T2" fmla="*/ 38 w 39"/>
                    <a:gd name="T3" fmla="*/ 18 h 35"/>
                    <a:gd name="T4" fmla="*/ 39 w 39"/>
                    <a:gd name="T5" fmla="*/ 14 h 35"/>
                    <a:gd name="T6" fmla="*/ 38 w 39"/>
                    <a:gd name="T7" fmla="*/ 7 h 35"/>
                    <a:gd name="T8" fmla="*/ 27 w 39"/>
                    <a:gd name="T9" fmla="*/ 2 h 35"/>
                    <a:gd name="T10" fmla="*/ 24 w 39"/>
                    <a:gd name="T11" fmla="*/ 0 h 35"/>
                    <a:gd name="T12" fmla="*/ 19 w 39"/>
                    <a:gd name="T13" fmla="*/ 3 h 35"/>
                    <a:gd name="T14" fmla="*/ 13 w 39"/>
                    <a:gd name="T15" fmla="*/ 7 h 35"/>
                    <a:gd name="T16" fmla="*/ 9 w 39"/>
                    <a:gd name="T17" fmla="*/ 12 h 35"/>
                    <a:gd name="T18" fmla="*/ 2 w 39"/>
                    <a:gd name="T19" fmla="*/ 12 h 35"/>
                    <a:gd name="T20" fmla="*/ 5 w 39"/>
                    <a:gd name="T21" fmla="*/ 16 h 35"/>
                    <a:gd name="T22" fmla="*/ 8 w 39"/>
                    <a:gd name="T23" fmla="*/ 21 h 35"/>
                    <a:gd name="T24" fmla="*/ 11 w 39"/>
                    <a:gd name="T25" fmla="*/ 23 h 35"/>
                    <a:gd name="T26" fmla="*/ 11 w 39"/>
                    <a:gd name="T27" fmla="*/ 24 h 35"/>
                    <a:gd name="T28" fmla="*/ 14 w 39"/>
                    <a:gd name="T29" fmla="*/ 25 h 35"/>
                    <a:gd name="T30" fmla="*/ 13 w 39"/>
                    <a:gd name="T31" fmla="*/ 28 h 35"/>
                    <a:gd name="T32" fmla="*/ 15 w 39"/>
                    <a:gd name="T33" fmla="*/ 31 h 35"/>
                    <a:gd name="T34" fmla="*/ 20 w 39"/>
                    <a:gd name="T35" fmla="*/ 34 h 35"/>
                    <a:gd name="T36" fmla="*/ 25 w 39"/>
                    <a:gd name="T37" fmla="*/ 35 h 35"/>
                    <a:gd name="T38" fmla="*/ 27 w 39"/>
                    <a:gd name="T39" fmla="*/ 35 h 35"/>
                    <a:gd name="T40" fmla="*/ 34 w 39"/>
                    <a:gd name="T41" fmla="*/ 31 h 35"/>
                    <a:gd name="T42" fmla="*/ 36 w 39"/>
                    <a:gd name="T43" fmla="*/ 27 h 35"/>
                    <a:gd name="T44" fmla="*/ 39 w 39"/>
                    <a:gd name="T45" fmla="*/ 2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9" h="35">
                      <a:moveTo>
                        <a:pt x="39" y="22"/>
                      </a:moveTo>
                      <a:cubicBezTo>
                        <a:pt x="39" y="21"/>
                        <a:pt x="38" y="19"/>
                        <a:pt x="38" y="18"/>
                      </a:cubicBezTo>
                      <a:cubicBezTo>
                        <a:pt x="38" y="16"/>
                        <a:pt x="39" y="15"/>
                        <a:pt x="39" y="14"/>
                      </a:cubicBezTo>
                      <a:cubicBezTo>
                        <a:pt x="39" y="11"/>
                        <a:pt x="39" y="9"/>
                        <a:pt x="38" y="7"/>
                      </a:cubicBezTo>
                      <a:cubicBezTo>
                        <a:pt x="38" y="4"/>
                        <a:pt x="29" y="2"/>
                        <a:pt x="27" y="2"/>
                      </a:cubicBezTo>
                      <a:cubicBezTo>
                        <a:pt x="27" y="0"/>
                        <a:pt x="27" y="0"/>
                        <a:pt x="24" y="0"/>
                      </a:cubicBezTo>
                      <a:cubicBezTo>
                        <a:pt x="21" y="0"/>
                        <a:pt x="21" y="1"/>
                        <a:pt x="19" y="3"/>
                      </a:cubicBezTo>
                      <a:cubicBezTo>
                        <a:pt x="18" y="5"/>
                        <a:pt x="15" y="6"/>
                        <a:pt x="13" y="7"/>
                      </a:cubicBezTo>
                      <a:cubicBezTo>
                        <a:pt x="12" y="9"/>
                        <a:pt x="11" y="12"/>
                        <a:pt x="9" y="12"/>
                      </a:cubicBezTo>
                      <a:cubicBezTo>
                        <a:pt x="7" y="12"/>
                        <a:pt x="5" y="11"/>
                        <a:pt x="2" y="12"/>
                      </a:cubicBezTo>
                      <a:cubicBezTo>
                        <a:pt x="0" y="13"/>
                        <a:pt x="4" y="15"/>
                        <a:pt x="5" y="16"/>
                      </a:cubicBezTo>
                      <a:cubicBezTo>
                        <a:pt x="6" y="18"/>
                        <a:pt x="6" y="20"/>
                        <a:pt x="8" y="21"/>
                      </a:cubicBezTo>
                      <a:cubicBezTo>
                        <a:pt x="9" y="22"/>
                        <a:pt x="10" y="23"/>
                        <a:pt x="11" y="23"/>
                      </a:cubicBezTo>
                      <a:cubicBezTo>
                        <a:pt x="12" y="23"/>
                        <a:pt x="11" y="24"/>
                        <a:pt x="11" y="24"/>
                      </a:cubicBezTo>
                      <a:cubicBezTo>
                        <a:pt x="12" y="24"/>
                        <a:pt x="13" y="25"/>
                        <a:pt x="14" y="25"/>
                      </a:cubicBezTo>
                      <a:cubicBezTo>
                        <a:pt x="14" y="26"/>
                        <a:pt x="13" y="27"/>
                        <a:pt x="13" y="28"/>
                      </a:cubicBezTo>
                      <a:cubicBezTo>
                        <a:pt x="13" y="29"/>
                        <a:pt x="14" y="31"/>
                        <a:pt x="15" y="31"/>
                      </a:cubicBezTo>
                      <a:cubicBezTo>
                        <a:pt x="18" y="31"/>
                        <a:pt x="19" y="31"/>
                        <a:pt x="20" y="34"/>
                      </a:cubicBezTo>
                      <a:cubicBezTo>
                        <a:pt x="21" y="35"/>
                        <a:pt x="23" y="34"/>
                        <a:pt x="25" y="35"/>
                      </a:cubicBezTo>
                      <a:cubicBezTo>
                        <a:pt x="26" y="35"/>
                        <a:pt x="26" y="35"/>
                        <a:pt x="27" y="35"/>
                      </a:cubicBezTo>
                      <a:cubicBezTo>
                        <a:pt x="31" y="35"/>
                        <a:pt x="32" y="34"/>
                        <a:pt x="34" y="31"/>
                      </a:cubicBezTo>
                      <a:cubicBezTo>
                        <a:pt x="35" y="30"/>
                        <a:pt x="36" y="28"/>
                        <a:pt x="36" y="27"/>
                      </a:cubicBezTo>
                      <a:cubicBezTo>
                        <a:pt x="37" y="25"/>
                        <a:pt x="39" y="24"/>
                        <a:pt x="39" y="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03" name="Freeform 737">
                  <a:extLst>
                    <a:ext uri="{FF2B5EF4-FFF2-40B4-BE49-F238E27FC236}">
                      <a16:creationId xmlns:a16="http://schemas.microsoft.com/office/drawing/2014/main" id="{D844BAF5-59D7-6B4C-9881-B5B639724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6357" y="9657083"/>
                  <a:ext cx="101063" cy="121701"/>
                </a:xfrm>
                <a:custGeom>
                  <a:avLst/>
                  <a:gdLst>
                    <a:gd name="T0" fmla="*/ 5 w 10"/>
                    <a:gd name="T1" fmla="*/ 1 h 11"/>
                    <a:gd name="T2" fmla="*/ 7 w 10"/>
                    <a:gd name="T3" fmla="*/ 9 h 11"/>
                    <a:gd name="T4" fmla="*/ 5 w 10"/>
                    <a:gd name="T5" fmla="*/ 1 h 11"/>
                    <a:gd name="T6" fmla="*/ 5 w 10"/>
                    <a:gd name="T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5" y="1"/>
                      </a:moveTo>
                      <a:cubicBezTo>
                        <a:pt x="0" y="2"/>
                        <a:pt x="3" y="11"/>
                        <a:pt x="7" y="9"/>
                      </a:cubicBezTo>
                      <a:cubicBezTo>
                        <a:pt x="10" y="8"/>
                        <a:pt x="9" y="0"/>
                        <a:pt x="5" y="1"/>
                      </a:cubicBezTo>
                      <a:cubicBezTo>
                        <a:pt x="3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04" name="Freeform 738">
                  <a:extLst>
                    <a:ext uri="{FF2B5EF4-FFF2-40B4-BE49-F238E27FC236}">
                      <a16:creationId xmlns:a16="http://schemas.microsoft.com/office/drawing/2014/main" id="{ADECCBF2-2941-0948-A72A-57455DA7D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79819" y="9461630"/>
                  <a:ext cx="808512" cy="748635"/>
                </a:xfrm>
                <a:custGeom>
                  <a:avLst/>
                  <a:gdLst>
                    <a:gd name="T0" fmla="*/ 74 w 79"/>
                    <a:gd name="T1" fmla="*/ 27 h 69"/>
                    <a:gd name="T2" fmla="*/ 69 w 79"/>
                    <a:gd name="T3" fmla="*/ 22 h 69"/>
                    <a:gd name="T4" fmla="*/ 72 w 79"/>
                    <a:gd name="T5" fmla="*/ 19 h 69"/>
                    <a:gd name="T6" fmla="*/ 75 w 79"/>
                    <a:gd name="T7" fmla="*/ 20 h 69"/>
                    <a:gd name="T8" fmla="*/ 75 w 79"/>
                    <a:gd name="T9" fmla="*/ 11 h 69"/>
                    <a:gd name="T10" fmla="*/ 73 w 79"/>
                    <a:gd name="T11" fmla="*/ 7 h 69"/>
                    <a:gd name="T12" fmla="*/ 72 w 79"/>
                    <a:gd name="T13" fmla="*/ 1 h 69"/>
                    <a:gd name="T14" fmla="*/ 66 w 79"/>
                    <a:gd name="T15" fmla="*/ 1 h 69"/>
                    <a:gd name="T16" fmla="*/ 60 w 79"/>
                    <a:gd name="T17" fmla="*/ 2 h 69"/>
                    <a:gd name="T18" fmla="*/ 55 w 79"/>
                    <a:gd name="T19" fmla="*/ 5 h 69"/>
                    <a:gd name="T20" fmla="*/ 51 w 79"/>
                    <a:gd name="T21" fmla="*/ 8 h 69"/>
                    <a:gd name="T22" fmla="*/ 49 w 79"/>
                    <a:gd name="T23" fmla="*/ 12 h 69"/>
                    <a:gd name="T24" fmla="*/ 45 w 79"/>
                    <a:gd name="T25" fmla="*/ 14 h 69"/>
                    <a:gd name="T26" fmla="*/ 44 w 79"/>
                    <a:gd name="T27" fmla="*/ 17 h 69"/>
                    <a:gd name="T28" fmla="*/ 34 w 79"/>
                    <a:gd name="T29" fmla="*/ 17 h 69"/>
                    <a:gd name="T30" fmla="*/ 28 w 79"/>
                    <a:gd name="T31" fmla="*/ 21 h 69"/>
                    <a:gd name="T32" fmla="*/ 24 w 79"/>
                    <a:gd name="T33" fmla="*/ 24 h 69"/>
                    <a:gd name="T34" fmla="*/ 20 w 79"/>
                    <a:gd name="T35" fmla="*/ 23 h 69"/>
                    <a:gd name="T36" fmla="*/ 17 w 79"/>
                    <a:gd name="T37" fmla="*/ 14 h 69"/>
                    <a:gd name="T38" fmla="*/ 17 w 79"/>
                    <a:gd name="T39" fmla="*/ 29 h 69"/>
                    <a:gd name="T40" fmla="*/ 17 w 79"/>
                    <a:gd name="T41" fmla="*/ 33 h 69"/>
                    <a:gd name="T42" fmla="*/ 9 w 79"/>
                    <a:gd name="T43" fmla="*/ 35 h 69"/>
                    <a:gd name="T44" fmla="*/ 6 w 79"/>
                    <a:gd name="T45" fmla="*/ 34 h 69"/>
                    <a:gd name="T46" fmla="*/ 2 w 79"/>
                    <a:gd name="T47" fmla="*/ 33 h 69"/>
                    <a:gd name="T48" fmla="*/ 3 w 79"/>
                    <a:gd name="T49" fmla="*/ 40 h 69"/>
                    <a:gd name="T50" fmla="*/ 5 w 79"/>
                    <a:gd name="T51" fmla="*/ 45 h 69"/>
                    <a:gd name="T52" fmla="*/ 9 w 79"/>
                    <a:gd name="T53" fmla="*/ 56 h 69"/>
                    <a:gd name="T54" fmla="*/ 8 w 79"/>
                    <a:gd name="T55" fmla="*/ 60 h 69"/>
                    <a:gd name="T56" fmla="*/ 9 w 79"/>
                    <a:gd name="T57" fmla="*/ 62 h 69"/>
                    <a:gd name="T58" fmla="*/ 10 w 79"/>
                    <a:gd name="T59" fmla="*/ 66 h 69"/>
                    <a:gd name="T60" fmla="*/ 11 w 79"/>
                    <a:gd name="T61" fmla="*/ 64 h 69"/>
                    <a:gd name="T62" fmla="*/ 15 w 79"/>
                    <a:gd name="T63" fmla="*/ 68 h 69"/>
                    <a:gd name="T64" fmla="*/ 21 w 79"/>
                    <a:gd name="T65" fmla="*/ 66 h 69"/>
                    <a:gd name="T66" fmla="*/ 26 w 79"/>
                    <a:gd name="T67" fmla="*/ 65 h 69"/>
                    <a:gd name="T68" fmla="*/ 31 w 79"/>
                    <a:gd name="T69" fmla="*/ 64 h 69"/>
                    <a:gd name="T70" fmla="*/ 38 w 79"/>
                    <a:gd name="T71" fmla="*/ 64 h 69"/>
                    <a:gd name="T72" fmla="*/ 39 w 79"/>
                    <a:gd name="T73" fmla="*/ 64 h 69"/>
                    <a:gd name="T74" fmla="*/ 41 w 79"/>
                    <a:gd name="T75" fmla="*/ 63 h 69"/>
                    <a:gd name="T76" fmla="*/ 42 w 79"/>
                    <a:gd name="T77" fmla="*/ 62 h 69"/>
                    <a:gd name="T78" fmla="*/ 44 w 79"/>
                    <a:gd name="T79" fmla="*/ 65 h 69"/>
                    <a:gd name="T80" fmla="*/ 46 w 79"/>
                    <a:gd name="T81" fmla="*/ 62 h 69"/>
                    <a:gd name="T82" fmla="*/ 57 w 79"/>
                    <a:gd name="T83" fmla="*/ 56 h 69"/>
                    <a:gd name="T84" fmla="*/ 65 w 79"/>
                    <a:gd name="T85" fmla="*/ 48 h 69"/>
                    <a:gd name="T86" fmla="*/ 72 w 79"/>
                    <a:gd name="T87" fmla="*/ 37 h 69"/>
                    <a:gd name="T88" fmla="*/ 77 w 79"/>
                    <a:gd name="T89" fmla="*/ 33 h 69"/>
                    <a:gd name="T90" fmla="*/ 79 w 79"/>
                    <a:gd name="T91" fmla="*/ 25 h 69"/>
                    <a:gd name="T92" fmla="*/ 76 w 79"/>
                    <a:gd name="T93" fmla="*/ 25 h 69"/>
                    <a:gd name="T94" fmla="*/ 74 w 79"/>
                    <a:gd name="T95" fmla="*/ 27 h 69"/>
                    <a:gd name="T96" fmla="*/ 62 w 79"/>
                    <a:gd name="T97" fmla="*/ 39 h 69"/>
                    <a:gd name="T98" fmla="*/ 61 w 79"/>
                    <a:gd name="T99" fmla="*/ 41 h 69"/>
                    <a:gd name="T100" fmla="*/ 57 w 79"/>
                    <a:gd name="T101" fmla="*/ 43 h 69"/>
                    <a:gd name="T102" fmla="*/ 55 w 79"/>
                    <a:gd name="T103" fmla="*/ 44 h 69"/>
                    <a:gd name="T104" fmla="*/ 52 w 79"/>
                    <a:gd name="T105" fmla="*/ 41 h 69"/>
                    <a:gd name="T106" fmla="*/ 56 w 79"/>
                    <a:gd name="T107" fmla="*/ 35 h 69"/>
                    <a:gd name="T108" fmla="*/ 60 w 79"/>
                    <a:gd name="T109" fmla="*/ 35 h 69"/>
                    <a:gd name="T110" fmla="*/ 62 w 79"/>
                    <a:gd name="T111" fmla="*/ 39 h 69"/>
                    <a:gd name="T112" fmla="*/ 62 w 79"/>
                    <a:gd name="T113" fmla="*/ 3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9" h="69">
                      <a:moveTo>
                        <a:pt x="74" y="27"/>
                      </a:moveTo>
                      <a:cubicBezTo>
                        <a:pt x="71" y="27"/>
                        <a:pt x="68" y="24"/>
                        <a:pt x="69" y="22"/>
                      </a:cubicBezTo>
                      <a:cubicBezTo>
                        <a:pt x="69" y="20"/>
                        <a:pt x="71" y="19"/>
                        <a:pt x="72" y="19"/>
                      </a:cubicBezTo>
                      <a:cubicBezTo>
                        <a:pt x="73" y="19"/>
                        <a:pt x="74" y="20"/>
                        <a:pt x="75" y="20"/>
                      </a:cubicBezTo>
                      <a:cubicBezTo>
                        <a:pt x="75" y="17"/>
                        <a:pt x="76" y="14"/>
                        <a:pt x="75" y="11"/>
                      </a:cubicBezTo>
                      <a:cubicBezTo>
                        <a:pt x="74" y="10"/>
                        <a:pt x="73" y="8"/>
                        <a:pt x="73" y="7"/>
                      </a:cubicBezTo>
                      <a:cubicBezTo>
                        <a:pt x="72" y="5"/>
                        <a:pt x="72" y="3"/>
                        <a:pt x="72" y="1"/>
                      </a:cubicBezTo>
                      <a:cubicBezTo>
                        <a:pt x="70" y="2"/>
                        <a:pt x="67" y="1"/>
                        <a:pt x="66" y="1"/>
                      </a:cubicBezTo>
                      <a:cubicBezTo>
                        <a:pt x="63" y="0"/>
                        <a:pt x="61" y="0"/>
                        <a:pt x="60" y="2"/>
                      </a:cubicBezTo>
                      <a:cubicBezTo>
                        <a:pt x="58" y="3"/>
                        <a:pt x="56" y="3"/>
                        <a:pt x="55" y="5"/>
                      </a:cubicBezTo>
                      <a:cubicBezTo>
                        <a:pt x="54" y="6"/>
                        <a:pt x="52" y="7"/>
                        <a:pt x="51" y="8"/>
                      </a:cubicBezTo>
                      <a:cubicBezTo>
                        <a:pt x="50" y="9"/>
                        <a:pt x="50" y="11"/>
                        <a:pt x="49" y="12"/>
                      </a:cubicBezTo>
                      <a:cubicBezTo>
                        <a:pt x="48" y="14"/>
                        <a:pt x="46" y="12"/>
                        <a:pt x="45" y="14"/>
                      </a:cubicBezTo>
                      <a:cubicBezTo>
                        <a:pt x="44" y="15"/>
                        <a:pt x="45" y="16"/>
                        <a:pt x="44" y="17"/>
                      </a:cubicBezTo>
                      <a:cubicBezTo>
                        <a:pt x="42" y="21"/>
                        <a:pt x="37" y="18"/>
                        <a:pt x="34" y="17"/>
                      </a:cubicBezTo>
                      <a:cubicBezTo>
                        <a:pt x="31" y="15"/>
                        <a:pt x="30" y="19"/>
                        <a:pt x="28" y="21"/>
                      </a:cubicBezTo>
                      <a:cubicBezTo>
                        <a:pt x="27" y="22"/>
                        <a:pt x="26" y="24"/>
                        <a:pt x="24" y="24"/>
                      </a:cubicBezTo>
                      <a:cubicBezTo>
                        <a:pt x="24" y="24"/>
                        <a:pt x="20" y="24"/>
                        <a:pt x="20" y="23"/>
                      </a:cubicBezTo>
                      <a:cubicBezTo>
                        <a:pt x="22" y="20"/>
                        <a:pt x="21" y="15"/>
                        <a:pt x="17" y="14"/>
                      </a:cubicBezTo>
                      <a:cubicBezTo>
                        <a:pt x="17" y="19"/>
                        <a:pt x="17" y="24"/>
                        <a:pt x="17" y="29"/>
                      </a:cubicBezTo>
                      <a:cubicBezTo>
                        <a:pt x="17" y="29"/>
                        <a:pt x="18" y="32"/>
                        <a:pt x="17" y="33"/>
                      </a:cubicBezTo>
                      <a:cubicBezTo>
                        <a:pt x="14" y="35"/>
                        <a:pt x="13" y="36"/>
                        <a:pt x="9" y="35"/>
                      </a:cubicBezTo>
                      <a:cubicBezTo>
                        <a:pt x="8" y="35"/>
                        <a:pt x="7" y="35"/>
                        <a:pt x="6" y="34"/>
                      </a:cubicBezTo>
                      <a:cubicBezTo>
                        <a:pt x="5" y="32"/>
                        <a:pt x="4" y="31"/>
                        <a:pt x="2" y="33"/>
                      </a:cubicBezTo>
                      <a:cubicBezTo>
                        <a:pt x="0" y="35"/>
                        <a:pt x="2" y="38"/>
                        <a:pt x="3" y="40"/>
                      </a:cubicBezTo>
                      <a:cubicBezTo>
                        <a:pt x="4" y="41"/>
                        <a:pt x="5" y="43"/>
                        <a:pt x="5" y="45"/>
                      </a:cubicBezTo>
                      <a:cubicBezTo>
                        <a:pt x="7" y="49"/>
                        <a:pt x="11" y="51"/>
                        <a:pt x="9" y="56"/>
                      </a:cubicBezTo>
                      <a:cubicBezTo>
                        <a:pt x="8" y="58"/>
                        <a:pt x="7" y="58"/>
                        <a:pt x="8" y="60"/>
                      </a:cubicBezTo>
                      <a:cubicBezTo>
                        <a:pt x="9" y="61"/>
                        <a:pt x="9" y="62"/>
                        <a:pt x="9" y="62"/>
                      </a:cubicBezTo>
                      <a:cubicBezTo>
                        <a:pt x="10" y="63"/>
                        <a:pt x="9" y="65"/>
                        <a:pt x="10" y="66"/>
                      </a:cubicBezTo>
                      <a:cubicBezTo>
                        <a:pt x="10" y="66"/>
                        <a:pt x="10" y="64"/>
                        <a:pt x="11" y="64"/>
                      </a:cubicBezTo>
                      <a:cubicBezTo>
                        <a:pt x="11" y="64"/>
                        <a:pt x="14" y="67"/>
                        <a:pt x="15" y="68"/>
                      </a:cubicBezTo>
                      <a:cubicBezTo>
                        <a:pt x="17" y="69"/>
                        <a:pt x="19" y="66"/>
                        <a:pt x="21" y="66"/>
                      </a:cubicBezTo>
                      <a:cubicBezTo>
                        <a:pt x="23" y="65"/>
                        <a:pt x="25" y="67"/>
                        <a:pt x="26" y="65"/>
                      </a:cubicBezTo>
                      <a:cubicBezTo>
                        <a:pt x="28" y="64"/>
                        <a:pt x="29" y="64"/>
                        <a:pt x="31" y="64"/>
                      </a:cubicBezTo>
                      <a:cubicBezTo>
                        <a:pt x="33" y="64"/>
                        <a:pt x="35" y="64"/>
                        <a:pt x="38" y="64"/>
                      </a:cubicBezTo>
                      <a:cubicBezTo>
                        <a:pt x="38" y="64"/>
                        <a:pt x="39" y="64"/>
                        <a:pt x="39" y="64"/>
                      </a:cubicBezTo>
                      <a:cubicBezTo>
                        <a:pt x="40" y="64"/>
                        <a:pt x="40" y="63"/>
                        <a:pt x="41" y="63"/>
                      </a:cubicBezTo>
                      <a:cubicBezTo>
                        <a:pt x="41" y="63"/>
                        <a:pt x="41" y="62"/>
                        <a:pt x="42" y="62"/>
                      </a:cubicBezTo>
                      <a:cubicBezTo>
                        <a:pt x="42" y="63"/>
                        <a:pt x="42" y="65"/>
                        <a:pt x="44" y="65"/>
                      </a:cubicBezTo>
                      <a:cubicBezTo>
                        <a:pt x="44" y="65"/>
                        <a:pt x="43" y="61"/>
                        <a:pt x="46" y="62"/>
                      </a:cubicBezTo>
                      <a:cubicBezTo>
                        <a:pt x="50" y="63"/>
                        <a:pt x="54" y="59"/>
                        <a:pt x="57" y="56"/>
                      </a:cubicBezTo>
                      <a:cubicBezTo>
                        <a:pt x="60" y="54"/>
                        <a:pt x="62" y="51"/>
                        <a:pt x="65" y="48"/>
                      </a:cubicBezTo>
                      <a:cubicBezTo>
                        <a:pt x="68" y="45"/>
                        <a:pt x="69" y="41"/>
                        <a:pt x="72" y="37"/>
                      </a:cubicBezTo>
                      <a:cubicBezTo>
                        <a:pt x="73" y="36"/>
                        <a:pt x="76" y="35"/>
                        <a:pt x="77" y="33"/>
                      </a:cubicBezTo>
                      <a:cubicBezTo>
                        <a:pt x="78" y="31"/>
                        <a:pt x="79" y="27"/>
                        <a:pt x="79" y="25"/>
                      </a:cubicBezTo>
                      <a:cubicBezTo>
                        <a:pt x="78" y="25"/>
                        <a:pt x="77" y="25"/>
                        <a:pt x="76" y="25"/>
                      </a:cubicBezTo>
                      <a:cubicBezTo>
                        <a:pt x="75" y="25"/>
                        <a:pt x="75" y="27"/>
                        <a:pt x="74" y="27"/>
                      </a:cubicBezTo>
                      <a:close/>
                      <a:moveTo>
                        <a:pt x="62" y="39"/>
                      </a:moveTo>
                      <a:cubicBezTo>
                        <a:pt x="61" y="39"/>
                        <a:pt x="61" y="41"/>
                        <a:pt x="61" y="41"/>
                      </a:cubicBezTo>
                      <a:cubicBezTo>
                        <a:pt x="60" y="43"/>
                        <a:pt x="58" y="42"/>
                        <a:pt x="57" y="43"/>
                      </a:cubicBezTo>
                      <a:cubicBezTo>
                        <a:pt x="56" y="43"/>
                        <a:pt x="56" y="44"/>
                        <a:pt x="55" y="44"/>
                      </a:cubicBezTo>
                      <a:cubicBezTo>
                        <a:pt x="53" y="44"/>
                        <a:pt x="52" y="42"/>
                        <a:pt x="52" y="41"/>
                      </a:cubicBezTo>
                      <a:cubicBezTo>
                        <a:pt x="51" y="39"/>
                        <a:pt x="54" y="36"/>
                        <a:pt x="56" y="35"/>
                      </a:cubicBezTo>
                      <a:cubicBezTo>
                        <a:pt x="57" y="34"/>
                        <a:pt x="59" y="34"/>
                        <a:pt x="60" y="35"/>
                      </a:cubicBezTo>
                      <a:cubicBezTo>
                        <a:pt x="61" y="36"/>
                        <a:pt x="64" y="38"/>
                        <a:pt x="62" y="39"/>
                      </a:cubicBezTo>
                      <a:cubicBezTo>
                        <a:pt x="61" y="39"/>
                        <a:pt x="63" y="38"/>
                        <a:pt x="62" y="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05" name="Freeform 739">
                  <a:extLst>
                    <a:ext uri="{FF2B5EF4-FFF2-40B4-BE49-F238E27FC236}">
                      <a16:creationId xmlns:a16="http://schemas.microsoft.com/office/drawing/2014/main" id="{9A9F2105-A054-FA4F-B227-C58964F0A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02562" y="9819354"/>
                  <a:ext cx="132428" cy="143827"/>
                </a:xfrm>
                <a:custGeom>
                  <a:avLst/>
                  <a:gdLst>
                    <a:gd name="T0" fmla="*/ 11 w 13"/>
                    <a:gd name="T1" fmla="*/ 4 h 13"/>
                    <a:gd name="T2" fmla="*/ 3 w 13"/>
                    <a:gd name="T3" fmla="*/ 3 h 13"/>
                    <a:gd name="T4" fmla="*/ 2 w 13"/>
                    <a:gd name="T5" fmla="*/ 9 h 13"/>
                    <a:gd name="T6" fmla="*/ 7 w 13"/>
                    <a:gd name="T7" fmla="*/ 9 h 13"/>
                    <a:gd name="T8" fmla="*/ 11 w 13"/>
                    <a:gd name="T9" fmla="*/ 4 h 13"/>
                    <a:gd name="T10" fmla="*/ 11 w 13"/>
                    <a:gd name="T11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3">
                      <a:moveTo>
                        <a:pt x="11" y="4"/>
                      </a:moveTo>
                      <a:cubicBezTo>
                        <a:pt x="9" y="2"/>
                        <a:pt x="5" y="0"/>
                        <a:pt x="3" y="3"/>
                      </a:cubicBezTo>
                      <a:cubicBezTo>
                        <a:pt x="1" y="5"/>
                        <a:pt x="0" y="7"/>
                        <a:pt x="2" y="9"/>
                      </a:cubicBezTo>
                      <a:cubicBezTo>
                        <a:pt x="4" y="13"/>
                        <a:pt x="5" y="9"/>
                        <a:pt x="7" y="9"/>
                      </a:cubicBezTo>
                      <a:cubicBezTo>
                        <a:pt x="10" y="9"/>
                        <a:pt x="13" y="5"/>
                        <a:pt x="11" y="4"/>
                      </a:cubicBezTo>
                      <a:cubicBezTo>
                        <a:pt x="10" y="3"/>
                        <a:pt x="12" y="4"/>
                        <a:pt x="11" y="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06" name="Freeform 740">
                  <a:extLst>
                    <a:ext uri="{FF2B5EF4-FFF2-40B4-BE49-F238E27FC236}">
                      <a16:creationId xmlns:a16="http://schemas.microsoft.com/office/drawing/2014/main" id="{B0A7ADEE-8C87-B848-AA61-A26E8083B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4660" y="8476968"/>
                  <a:ext cx="52274" cy="88507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1 h 8"/>
                    <a:gd name="T4" fmla="*/ 1 w 5"/>
                    <a:gd name="T5" fmla="*/ 3 h 8"/>
                    <a:gd name="T6" fmla="*/ 0 w 5"/>
                    <a:gd name="T7" fmla="*/ 8 h 8"/>
                    <a:gd name="T8" fmla="*/ 2 w 5"/>
                    <a:gd name="T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8">
                      <a:moveTo>
                        <a:pt x="2" y="5"/>
                      </a:moveTo>
                      <a:cubicBezTo>
                        <a:pt x="2" y="4"/>
                        <a:pt x="4" y="2"/>
                        <a:pt x="5" y="1"/>
                      </a:cubicBezTo>
                      <a:cubicBezTo>
                        <a:pt x="4" y="0"/>
                        <a:pt x="2" y="2"/>
                        <a:pt x="1" y="3"/>
                      </a:cubicBezTo>
                      <a:cubicBezTo>
                        <a:pt x="0" y="4"/>
                        <a:pt x="0" y="6"/>
                        <a:pt x="0" y="8"/>
                      </a:cubicBezTo>
                      <a:cubicBezTo>
                        <a:pt x="2" y="7"/>
                        <a:pt x="2" y="6"/>
                        <a:pt x="2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07" name="Freeform 741">
                  <a:extLst>
                    <a:ext uri="{FF2B5EF4-FFF2-40B4-BE49-F238E27FC236}">
                      <a16:creationId xmlns:a16="http://schemas.microsoft.com/office/drawing/2014/main" id="{8541A7DC-B813-E74B-9B3E-D503113F0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35869" y="8034428"/>
                  <a:ext cx="355468" cy="486798"/>
                </a:xfrm>
                <a:custGeom>
                  <a:avLst/>
                  <a:gdLst>
                    <a:gd name="T0" fmla="*/ 11 w 35"/>
                    <a:gd name="T1" fmla="*/ 44 h 45"/>
                    <a:gd name="T2" fmla="*/ 15 w 35"/>
                    <a:gd name="T3" fmla="*/ 41 h 45"/>
                    <a:gd name="T4" fmla="*/ 16 w 35"/>
                    <a:gd name="T5" fmla="*/ 43 h 45"/>
                    <a:gd name="T6" fmla="*/ 23 w 35"/>
                    <a:gd name="T7" fmla="*/ 37 h 45"/>
                    <a:gd name="T8" fmla="*/ 25 w 35"/>
                    <a:gd name="T9" fmla="*/ 26 h 45"/>
                    <a:gd name="T10" fmla="*/ 31 w 35"/>
                    <a:gd name="T11" fmla="*/ 16 h 45"/>
                    <a:gd name="T12" fmla="*/ 33 w 35"/>
                    <a:gd name="T13" fmla="*/ 8 h 45"/>
                    <a:gd name="T14" fmla="*/ 35 w 35"/>
                    <a:gd name="T15" fmla="*/ 2 h 45"/>
                    <a:gd name="T16" fmla="*/ 29 w 35"/>
                    <a:gd name="T17" fmla="*/ 1 h 45"/>
                    <a:gd name="T18" fmla="*/ 26 w 35"/>
                    <a:gd name="T19" fmla="*/ 2 h 45"/>
                    <a:gd name="T20" fmla="*/ 25 w 35"/>
                    <a:gd name="T21" fmla="*/ 6 h 45"/>
                    <a:gd name="T22" fmla="*/ 20 w 35"/>
                    <a:gd name="T23" fmla="*/ 10 h 45"/>
                    <a:gd name="T24" fmla="*/ 10 w 35"/>
                    <a:gd name="T25" fmla="*/ 8 h 45"/>
                    <a:gd name="T26" fmla="*/ 13 w 35"/>
                    <a:gd name="T27" fmla="*/ 13 h 45"/>
                    <a:gd name="T28" fmla="*/ 14 w 35"/>
                    <a:gd name="T29" fmla="*/ 19 h 45"/>
                    <a:gd name="T30" fmla="*/ 15 w 35"/>
                    <a:gd name="T31" fmla="*/ 22 h 45"/>
                    <a:gd name="T32" fmla="*/ 16 w 35"/>
                    <a:gd name="T33" fmla="*/ 25 h 45"/>
                    <a:gd name="T34" fmla="*/ 15 w 35"/>
                    <a:gd name="T35" fmla="*/ 32 h 45"/>
                    <a:gd name="T36" fmla="*/ 13 w 35"/>
                    <a:gd name="T37" fmla="*/ 31 h 45"/>
                    <a:gd name="T38" fmla="*/ 10 w 35"/>
                    <a:gd name="T39" fmla="*/ 32 h 45"/>
                    <a:gd name="T40" fmla="*/ 8 w 35"/>
                    <a:gd name="T41" fmla="*/ 29 h 45"/>
                    <a:gd name="T42" fmla="*/ 6 w 35"/>
                    <a:gd name="T43" fmla="*/ 32 h 45"/>
                    <a:gd name="T44" fmla="*/ 4 w 35"/>
                    <a:gd name="T45" fmla="*/ 32 h 45"/>
                    <a:gd name="T46" fmla="*/ 3 w 35"/>
                    <a:gd name="T47" fmla="*/ 35 h 45"/>
                    <a:gd name="T48" fmla="*/ 0 w 35"/>
                    <a:gd name="T49" fmla="*/ 39 h 45"/>
                    <a:gd name="T50" fmla="*/ 5 w 35"/>
                    <a:gd name="T51" fmla="*/ 45 h 45"/>
                    <a:gd name="T52" fmla="*/ 8 w 35"/>
                    <a:gd name="T53" fmla="*/ 42 h 45"/>
                    <a:gd name="T54" fmla="*/ 11 w 35"/>
                    <a:gd name="T55" fmla="*/ 44 h 45"/>
                    <a:gd name="T56" fmla="*/ 11 w 35"/>
                    <a:gd name="T5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5" h="45">
                      <a:moveTo>
                        <a:pt x="11" y="44"/>
                      </a:moveTo>
                      <a:cubicBezTo>
                        <a:pt x="12" y="44"/>
                        <a:pt x="14" y="42"/>
                        <a:pt x="15" y="41"/>
                      </a:cubicBezTo>
                      <a:cubicBezTo>
                        <a:pt x="17" y="40"/>
                        <a:pt x="15" y="43"/>
                        <a:pt x="16" y="43"/>
                      </a:cubicBezTo>
                      <a:cubicBezTo>
                        <a:pt x="16" y="43"/>
                        <a:pt x="23" y="39"/>
                        <a:pt x="23" y="37"/>
                      </a:cubicBezTo>
                      <a:cubicBezTo>
                        <a:pt x="23" y="33"/>
                        <a:pt x="23" y="29"/>
                        <a:pt x="25" y="26"/>
                      </a:cubicBezTo>
                      <a:cubicBezTo>
                        <a:pt x="27" y="22"/>
                        <a:pt x="30" y="19"/>
                        <a:pt x="31" y="16"/>
                      </a:cubicBezTo>
                      <a:cubicBezTo>
                        <a:pt x="32" y="13"/>
                        <a:pt x="32" y="11"/>
                        <a:pt x="33" y="8"/>
                      </a:cubicBezTo>
                      <a:cubicBezTo>
                        <a:pt x="33" y="6"/>
                        <a:pt x="35" y="4"/>
                        <a:pt x="35" y="2"/>
                      </a:cubicBezTo>
                      <a:cubicBezTo>
                        <a:pt x="33" y="2"/>
                        <a:pt x="31" y="0"/>
                        <a:pt x="29" y="1"/>
                      </a:cubicBezTo>
                      <a:cubicBezTo>
                        <a:pt x="28" y="1"/>
                        <a:pt x="26" y="1"/>
                        <a:pt x="26" y="2"/>
                      </a:cubicBezTo>
                      <a:cubicBezTo>
                        <a:pt x="25" y="4"/>
                        <a:pt x="25" y="5"/>
                        <a:pt x="25" y="6"/>
                      </a:cubicBezTo>
                      <a:cubicBezTo>
                        <a:pt x="24" y="9"/>
                        <a:pt x="23" y="10"/>
                        <a:pt x="20" y="10"/>
                      </a:cubicBezTo>
                      <a:cubicBezTo>
                        <a:pt x="17" y="9"/>
                        <a:pt x="13" y="8"/>
                        <a:pt x="10" y="8"/>
                      </a:cubicBezTo>
                      <a:cubicBezTo>
                        <a:pt x="10" y="10"/>
                        <a:pt x="9" y="14"/>
                        <a:pt x="13" y="13"/>
                      </a:cubicBezTo>
                      <a:cubicBezTo>
                        <a:pt x="17" y="11"/>
                        <a:pt x="14" y="17"/>
                        <a:pt x="14" y="19"/>
                      </a:cubicBezTo>
                      <a:cubicBezTo>
                        <a:pt x="14" y="20"/>
                        <a:pt x="14" y="21"/>
                        <a:pt x="15" y="22"/>
                      </a:cubicBezTo>
                      <a:cubicBezTo>
                        <a:pt x="16" y="23"/>
                        <a:pt x="16" y="24"/>
                        <a:pt x="16" y="25"/>
                      </a:cubicBezTo>
                      <a:cubicBezTo>
                        <a:pt x="16" y="27"/>
                        <a:pt x="16" y="30"/>
                        <a:pt x="15" y="32"/>
                      </a:cubicBezTo>
                      <a:cubicBezTo>
                        <a:pt x="15" y="33"/>
                        <a:pt x="13" y="31"/>
                        <a:pt x="13" y="31"/>
                      </a:cubicBezTo>
                      <a:cubicBezTo>
                        <a:pt x="11" y="31"/>
                        <a:pt x="11" y="33"/>
                        <a:pt x="10" y="32"/>
                      </a:cubicBezTo>
                      <a:cubicBezTo>
                        <a:pt x="10" y="31"/>
                        <a:pt x="9" y="30"/>
                        <a:pt x="8" y="29"/>
                      </a:cubicBezTo>
                      <a:cubicBezTo>
                        <a:pt x="7" y="29"/>
                        <a:pt x="7" y="31"/>
                        <a:pt x="6" y="32"/>
                      </a:cubicBezTo>
                      <a:cubicBezTo>
                        <a:pt x="6" y="32"/>
                        <a:pt x="4" y="32"/>
                        <a:pt x="4" y="32"/>
                      </a:cubicBezTo>
                      <a:cubicBezTo>
                        <a:pt x="2" y="32"/>
                        <a:pt x="3" y="34"/>
                        <a:pt x="3" y="35"/>
                      </a:cubicBezTo>
                      <a:cubicBezTo>
                        <a:pt x="4" y="38"/>
                        <a:pt x="3" y="37"/>
                        <a:pt x="0" y="39"/>
                      </a:cubicBezTo>
                      <a:cubicBezTo>
                        <a:pt x="2" y="41"/>
                        <a:pt x="4" y="42"/>
                        <a:pt x="5" y="45"/>
                      </a:cubicBezTo>
                      <a:cubicBezTo>
                        <a:pt x="6" y="44"/>
                        <a:pt x="7" y="43"/>
                        <a:pt x="8" y="42"/>
                      </a:cubicBezTo>
                      <a:cubicBezTo>
                        <a:pt x="10" y="41"/>
                        <a:pt x="10" y="43"/>
                        <a:pt x="11" y="44"/>
                      </a:cubicBezTo>
                      <a:cubicBezTo>
                        <a:pt x="12" y="44"/>
                        <a:pt x="10" y="43"/>
                        <a:pt x="11" y="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08" name="Freeform 742">
                  <a:extLst>
                    <a:ext uri="{FF2B5EF4-FFF2-40B4-BE49-F238E27FC236}">
                      <a16:creationId xmlns:a16="http://schemas.microsoft.com/office/drawing/2014/main" id="{DED5FC11-AA32-CD43-9ABC-E19B401CA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89209" y="7643512"/>
                  <a:ext cx="651689" cy="486798"/>
                </a:xfrm>
                <a:custGeom>
                  <a:avLst/>
                  <a:gdLst>
                    <a:gd name="T0" fmla="*/ 12 w 64"/>
                    <a:gd name="T1" fmla="*/ 37 h 45"/>
                    <a:gd name="T2" fmla="*/ 17 w 64"/>
                    <a:gd name="T3" fmla="*/ 37 h 45"/>
                    <a:gd name="T4" fmla="*/ 20 w 64"/>
                    <a:gd name="T5" fmla="*/ 38 h 45"/>
                    <a:gd name="T6" fmla="*/ 21 w 64"/>
                    <a:gd name="T7" fmla="*/ 33 h 45"/>
                    <a:gd name="T8" fmla="*/ 25 w 64"/>
                    <a:gd name="T9" fmla="*/ 30 h 45"/>
                    <a:gd name="T10" fmla="*/ 30 w 64"/>
                    <a:gd name="T11" fmla="*/ 33 h 45"/>
                    <a:gd name="T12" fmla="*/ 36 w 64"/>
                    <a:gd name="T13" fmla="*/ 34 h 45"/>
                    <a:gd name="T14" fmla="*/ 39 w 64"/>
                    <a:gd name="T15" fmla="*/ 34 h 45"/>
                    <a:gd name="T16" fmla="*/ 41 w 64"/>
                    <a:gd name="T17" fmla="*/ 30 h 45"/>
                    <a:gd name="T18" fmla="*/ 45 w 64"/>
                    <a:gd name="T19" fmla="*/ 31 h 45"/>
                    <a:gd name="T20" fmla="*/ 50 w 64"/>
                    <a:gd name="T21" fmla="*/ 31 h 45"/>
                    <a:gd name="T22" fmla="*/ 55 w 64"/>
                    <a:gd name="T23" fmla="*/ 29 h 45"/>
                    <a:gd name="T24" fmla="*/ 60 w 64"/>
                    <a:gd name="T25" fmla="*/ 30 h 45"/>
                    <a:gd name="T26" fmla="*/ 58 w 64"/>
                    <a:gd name="T27" fmla="*/ 24 h 45"/>
                    <a:gd name="T28" fmla="*/ 55 w 64"/>
                    <a:gd name="T29" fmla="*/ 20 h 45"/>
                    <a:gd name="T30" fmla="*/ 51 w 64"/>
                    <a:gd name="T31" fmla="*/ 16 h 45"/>
                    <a:gd name="T32" fmla="*/ 47 w 64"/>
                    <a:gd name="T33" fmla="*/ 13 h 45"/>
                    <a:gd name="T34" fmla="*/ 46 w 64"/>
                    <a:gd name="T35" fmla="*/ 12 h 45"/>
                    <a:gd name="T36" fmla="*/ 44 w 64"/>
                    <a:gd name="T37" fmla="*/ 12 h 45"/>
                    <a:gd name="T38" fmla="*/ 44 w 64"/>
                    <a:gd name="T39" fmla="*/ 6 h 45"/>
                    <a:gd name="T40" fmla="*/ 41 w 64"/>
                    <a:gd name="T41" fmla="*/ 1 h 45"/>
                    <a:gd name="T42" fmla="*/ 41 w 64"/>
                    <a:gd name="T43" fmla="*/ 0 h 45"/>
                    <a:gd name="T44" fmla="*/ 38 w 64"/>
                    <a:gd name="T45" fmla="*/ 0 h 45"/>
                    <a:gd name="T46" fmla="*/ 35 w 64"/>
                    <a:gd name="T47" fmla="*/ 3 h 45"/>
                    <a:gd name="T48" fmla="*/ 26 w 64"/>
                    <a:gd name="T49" fmla="*/ 10 h 45"/>
                    <a:gd name="T50" fmla="*/ 22 w 64"/>
                    <a:gd name="T51" fmla="*/ 11 h 45"/>
                    <a:gd name="T52" fmla="*/ 19 w 64"/>
                    <a:gd name="T53" fmla="*/ 15 h 45"/>
                    <a:gd name="T54" fmla="*/ 13 w 64"/>
                    <a:gd name="T55" fmla="*/ 17 h 45"/>
                    <a:gd name="T56" fmla="*/ 9 w 64"/>
                    <a:gd name="T57" fmla="*/ 17 h 45"/>
                    <a:gd name="T58" fmla="*/ 6 w 64"/>
                    <a:gd name="T59" fmla="*/ 18 h 45"/>
                    <a:gd name="T60" fmla="*/ 3 w 64"/>
                    <a:gd name="T61" fmla="*/ 23 h 45"/>
                    <a:gd name="T62" fmla="*/ 4 w 64"/>
                    <a:gd name="T63" fmla="*/ 34 h 45"/>
                    <a:gd name="T64" fmla="*/ 6 w 64"/>
                    <a:gd name="T65" fmla="*/ 39 h 45"/>
                    <a:gd name="T66" fmla="*/ 9 w 64"/>
                    <a:gd name="T67" fmla="*/ 45 h 45"/>
                    <a:gd name="T68" fmla="*/ 12 w 64"/>
                    <a:gd name="T69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4" h="45">
                      <a:moveTo>
                        <a:pt x="12" y="37"/>
                      </a:moveTo>
                      <a:cubicBezTo>
                        <a:pt x="13" y="37"/>
                        <a:pt x="16" y="36"/>
                        <a:pt x="17" y="37"/>
                      </a:cubicBezTo>
                      <a:cubicBezTo>
                        <a:pt x="17" y="38"/>
                        <a:pt x="20" y="38"/>
                        <a:pt x="20" y="38"/>
                      </a:cubicBezTo>
                      <a:cubicBezTo>
                        <a:pt x="21" y="36"/>
                        <a:pt x="20" y="34"/>
                        <a:pt x="21" y="33"/>
                      </a:cubicBezTo>
                      <a:cubicBezTo>
                        <a:pt x="21" y="32"/>
                        <a:pt x="23" y="29"/>
                        <a:pt x="25" y="30"/>
                      </a:cubicBezTo>
                      <a:cubicBezTo>
                        <a:pt x="27" y="30"/>
                        <a:pt x="28" y="32"/>
                        <a:pt x="30" y="33"/>
                      </a:cubicBezTo>
                      <a:cubicBezTo>
                        <a:pt x="32" y="34"/>
                        <a:pt x="34" y="34"/>
                        <a:pt x="36" y="34"/>
                      </a:cubicBezTo>
                      <a:cubicBezTo>
                        <a:pt x="37" y="34"/>
                        <a:pt x="39" y="35"/>
                        <a:pt x="39" y="34"/>
                      </a:cubicBezTo>
                      <a:cubicBezTo>
                        <a:pt x="40" y="33"/>
                        <a:pt x="40" y="29"/>
                        <a:pt x="41" y="30"/>
                      </a:cubicBezTo>
                      <a:cubicBezTo>
                        <a:pt x="43" y="31"/>
                        <a:pt x="43" y="31"/>
                        <a:pt x="45" y="31"/>
                      </a:cubicBezTo>
                      <a:cubicBezTo>
                        <a:pt x="47" y="30"/>
                        <a:pt x="48" y="31"/>
                        <a:pt x="50" y="31"/>
                      </a:cubicBezTo>
                      <a:cubicBezTo>
                        <a:pt x="52" y="31"/>
                        <a:pt x="53" y="28"/>
                        <a:pt x="55" y="29"/>
                      </a:cubicBezTo>
                      <a:cubicBezTo>
                        <a:pt x="56" y="29"/>
                        <a:pt x="58" y="31"/>
                        <a:pt x="60" y="30"/>
                      </a:cubicBezTo>
                      <a:cubicBezTo>
                        <a:pt x="64" y="28"/>
                        <a:pt x="59" y="26"/>
                        <a:pt x="58" y="24"/>
                      </a:cubicBezTo>
                      <a:cubicBezTo>
                        <a:pt x="57" y="22"/>
                        <a:pt x="57" y="21"/>
                        <a:pt x="55" y="20"/>
                      </a:cubicBezTo>
                      <a:cubicBezTo>
                        <a:pt x="53" y="19"/>
                        <a:pt x="52" y="18"/>
                        <a:pt x="51" y="16"/>
                      </a:cubicBezTo>
                      <a:cubicBezTo>
                        <a:pt x="51" y="14"/>
                        <a:pt x="49" y="14"/>
                        <a:pt x="47" y="13"/>
                      </a:cubicBezTo>
                      <a:cubicBezTo>
                        <a:pt x="47" y="13"/>
                        <a:pt x="47" y="12"/>
                        <a:pt x="46" y="12"/>
                      </a:cubicBezTo>
                      <a:cubicBezTo>
                        <a:pt x="46" y="12"/>
                        <a:pt x="44" y="12"/>
                        <a:pt x="44" y="12"/>
                      </a:cubicBezTo>
                      <a:cubicBezTo>
                        <a:pt x="43" y="11"/>
                        <a:pt x="44" y="7"/>
                        <a:pt x="44" y="6"/>
                      </a:cubicBezTo>
                      <a:cubicBezTo>
                        <a:pt x="44" y="4"/>
                        <a:pt x="42" y="3"/>
                        <a:pt x="41" y="1"/>
                      </a:cubicBezTo>
                      <a:cubicBezTo>
                        <a:pt x="41" y="1"/>
                        <a:pt x="41" y="0"/>
                        <a:pt x="41" y="0"/>
                      </a:cubicBez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6" y="1"/>
                        <a:pt x="36" y="1"/>
                        <a:pt x="35" y="3"/>
                      </a:cubicBezTo>
                      <a:cubicBezTo>
                        <a:pt x="35" y="6"/>
                        <a:pt x="28" y="10"/>
                        <a:pt x="26" y="10"/>
                      </a:cubicBezTo>
                      <a:cubicBezTo>
                        <a:pt x="25" y="10"/>
                        <a:pt x="21" y="10"/>
                        <a:pt x="22" y="11"/>
                      </a:cubicBezTo>
                      <a:cubicBezTo>
                        <a:pt x="23" y="13"/>
                        <a:pt x="20" y="15"/>
                        <a:pt x="19" y="15"/>
                      </a:cubicBezTo>
                      <a:cubicBezTo>
                        <a:pt x="17" y="16"/>
                        <a:pt x="15" y="17"/>
                        <a:pt x="13" y="17"/>
                      </a:cubicBezTo>
                      <a:cubicBezTo>
                        <a:pt x="11" y="18"/>
                        <a:pt x="11" y="16"/>
                        <a:pt x="9" y="17"/>
                      </a:cubicBezTo>
                      <a:cubicBezTo>
                        <a:pt x="7" y="18"/>
                        <a:pt x="6" y="17"/>
                        <a:pt x="6" y="18"/>
                      </a:cubicBezTo>
                      <a:cubicBezTo>
                        <a:pt x="5" y="20"/>
                        <a:pt x="4" y="22"/>
                        <a:pt x="3" y="23"/>
                      </a:cubicBezTo>
                      <a:cubicBezTo>
                        <a:pt x="0" y="27"/>
                        <a:pt x="2" y="30"/>
                        <a:pt x="4" y="34"/>
                      </a:cubicBezTo>
                      <a:cubicBezTo>
                        <a:pt x="5" y="36"/>
                        <a:pt x="5" y="37"/>
                        <a:pt x="6" y="39"/>
                      </a:cubicBezTo>
                      <a:cubicBezTo>
                        <a:pt x="8" y="41"/>
                        <a:pt x="9" y="42"/>
                        <a:pt x="9" y="45"/>
                      </a:cubicBezTo>
                      <a:cubicBezTo>
                        <a:pt x="9" y="44"/>
                        <a:pt x="10" y="37"/>
                        <a:pt x="12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09" name="Freeform 743">
                  <a:extLst>
                    <a:ext uri="{FF2B5EF4-FFF2-40B4-BE49-F238E27FC236}">
                      <a16:creationId xmlns:a16="http://schemas.microsoft.com/office/drawing/2014/main" id="{875F39FE-837D-044F-8E39-2A1AA3FAE2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4335" y="6950195"/>
                  <a:ext cx="1195346" cy="888775"/>
                </a:xfrm>
                <a:custGeom>
                  <a:avLst/>
                  <a:gdLst>
                    <a:gd name="T0" fmla="*/ 83 w 117"/>
                    <a:gd name="T1" fmla="*/ 82 h 82"/>
                    <a:gd name="T2" fmla="*/ 93 w 117"/>
                    <a:gd name="T3" fmla="*/ 76 h 82"/>
                    <a:gd name="T4" fmla="*/ 105 w 117"/>
                    <a:gd name="T5" fmla="*/ 68 h 82"/>
                    <a:gd name="T6" fmla="*/ 112 w 117"/>
                    <a:gd name="T7" fmla="*/ 64 h 82"/>
                    <a:gd name="T8" fmla="*/ 107 w 117"/>
                    <a:gd name="T9" fmla="*/ 55 h 82"/>
                    <a:gd name="T10" fmla="*/ 110 w 117"/>
                    <a:gd name="T11" fmla="*/ 46 h 82"/>
                    <a:gd name="T12" fmla="*/ 114 w 117"/>
                    <a:gd name="T13" fmla="*/ 40 h 82"/>
                    <a:gd name="T14" fmla="*/ 117 w 117"/>
                    <a:gd name="T15" fmla="*/ 21 h 82"/>
                    <a:gd name="T16" fmla="*/ 81 w 117"/>
                    <a:gd name="T17" fmla="*/ 1 h 82"/>
                    <a:gd name="T18" fmla="*/ 75 w 117"/>
                    <a:gd name="T19" fmla="*/ 2 h 82"/>
                    <a:gd name="T20" fmla="*/ 67 w 117"/>
                    <a:gd name="T21" fmla="*/ 2 h 82"/>
                    <a:gd name="T22" fmla="*/ 59 w 117"/>
                    <a:gd name="T23" fmla="*/ 1 h 82"/>
                    <a:gd name="T24" fmla="*/ 29 w 117"/>
                    <a:gd name="T25" fmla="*/ 21 h 82"/>
                    <a:gd name="T26" fmla="*/ 22 w 117"/>
                    <a:gd name="T27" fmla="*/ 25 h 82"/>
                    <a:gd name="T28" fmla="*/ 19 w 117"/>
                    <a:gd name="T29" fmla="*/ 42 h 82"/>
                    <a:gd name="T30" fmla="*/ 8 w 117"/>
                    <a:gd name="T31" fmla="*/ 43 h 82"/>
                    <a:gd name="T32" fmla="*/ 5 w 117"/>
                    <a:gd name="T33" fmla="*/ 51 h 82"/>
                    <a:gd name="T34" fmla="*/ 11 w 117"/>
                    <a:gd name="T35" fmla="*/ 56 h 82"/>
                    <a:gd name="T36" fmla="*/ 19 w 117"/>
                    <a:gd name="T37" fmla="*/ 62 h 82"/>
                    <a:gd name="T38" fmla="*/ 21 w 117"/>
                    <a:gd name="T39" fmla="*/ 55 h 82"/>
                    <a:gd name="T40" fmla="*/ 28 w 117"/>
                    <a:gd name="T41" fmla="*/ 50 h 82"/>
                    <a:gd name="T42" fmla="*/ 35 w 117"/>
                    <a:gd name="T43" fmla="*/ 53 h 82"/>
                    <a:gd name="T44" fmla="*/ 46 w 117"/>
                    <a:gd name="T45" fmla="*/ 55 h 82"/>
                    <a:gd name="T46" fmla="*/ 64 w 117"/>
                    <a:gd name="T47" fmla="*/ 53 h 82"/>
                    <a:gd name="T48" fmla="*/ 68 w 117"/>
                    <a:gd name="T49" fmla="*/ 47 h 82"/>
                    <a:gd name="T50" fmla="*/ 77 w 117"/>
                    <a:gd name="T51" fmla="*/ 31 h 82"/>
                    <a:gd name="T52" fmla="*/ 79 w 117"/>
                    <a:gd name="T53" fmla="*/ 16 h 82"/>
                    <a:gd name="T54" fmla="*/ 75 w 117"/>
                    <a:gd name="T55" fmla="*/ 2 h 82"/>
                    <a:gd name="T56" fmla="*/ 78 w 117"/>
                    <a:gd name="T57" fmla="*/ 16 h 82"/>
                    <a:gd name="T58" fmla="*/ 77 w 117"/>
                    <a:gd name="T59" fmla="*/ 35 h 82"/>
                    <a:gd name="T60" fmla="*/ 68 w 117"/>
                    <a:gd name="T61" fmla="*/ 46 h 82"/>
                    <a:gd name="T62" fmla="*/ 72 w 117"/>
                    <a:gd name="T63" fmla="*/ 55 h 82"/>
                    <a:gd name="T64" fmla="*/ 75 w 117"/>
                    <a:gd name="T65" fmla="*/ 65 h 82"/>
                    <a:gd name="T66" fmla="*/ 72 w 117"/>
                    <a:gd name="T67" fmla="*/ 74 h 82"/>
                    <a:gd name="T68" fmla="*/ 77 w 117"/>
                    <a:gd name="T69" fmla="*/ 81 h 82"/>
                    <a:gd name="T70" fmla="*/ 80 w 117"/>
                    <a:gd name="T71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7" h="82">
                      <a:moveTo>
                        <a:pt x="80" y="81"/>
                      </a:moveTo>
                      <a:cubicBezTo>
                        <a:pt x="81" y="80"/>
                        <a:pt x="82" y="82"/>
                        <a:pt x="83" y="82"/>
                      </a:cubicBezTo>
                      <a:cubicBezTo>
                        <a:pt x="85" y="81"/>
                        <a:pt x="87" y="80"/>
                        <a:pt x="89" y="79"/>
                      </a:cubicBezTo>
                      <a:cubicBezTo>
                        <a:pt x="90" y="79"/>
                        <a:pt x="93" y="78"/>
                        <a:pt x="93" y="76"/>
                      </a:cubicBezTo>
                      <a:cubicBezTo>
                        <a:pt x="93" y="74"/>
                        <a:pt x="94" y="75"/>
                        <a:pt x="96" y="74"/>
                      </a:cubicBezTo>
                      <a:cubicBezTo>
                        <a:pt x="99" y="74"/>
                        <a:pt x="103" y="71"/>
                        <a:pt x="105" y="68"/>
                      </a:cubicBezTo>
                      <a:cubicBezTo>
                        <a:pt x="106" y="67"/>
                        <a:pt x="106" y="66"/>
                        <a:pt x="107" y="65"/>
                      </a:cubicBezTo>
                      <a:cubicBezTo>
                        <a:pt x="108" y="64"/>
                        <a:pt x="110" y="64"/>
                        <a:pt x="112" y="64"/>
                      </a:cubicBezTo>
                      <a:cubicBezTo>
                        <a:pt x="112" y="62"/>
                        <a:pt x="110" y="61"/>
                        <a:pt x="109" y="59"/>
                      </a:cubicBezTo>
                      <a:cubicBezTo>
                        <a:pt x="109" y="58"/>
                        <a:pt x="110" y="55"/>
                        <a:pt x="107" y="55"/>
                      </a:cubicBezTo>
                      <a:cubicBezTo>
                        <a:pt x="106" y="55"/>
                        <a:pt x="109" y="53"/>
                        <a:pt x="108" y="52"/>
                      </a:cubicBezTo>
                      <a:cubicBezTo>
                        <a:pt x="108" y="49"/>
                        <a:pt x="109" y="48"/>
                        <a:pt x="110" y="46"/>
                      </a:cubicBezTo>
                      <a:cubicBezTo>
                        <a:pt x="110" y="44"/>
                        <a:pt x="112" y="44"/>
                        <a:pt x="112" y="42"/>
                      </a:cubicBezTo>
                      <a:cubicBezTo>
                        <a:pt x="112" y="41"/>
                        <a:pt x="113" y="40"/>
                        <a:pt x="114" y="40"/>
                      </a:cubicBezTo>
                      <a:cubicBezTo>
                        <a:pt x="117" y="40"/>
                        <a:pt x="117" y="40"/>
                        <a:pt x="117" y="38"/>
                      </a:cubicBezTo>
                      <a:cubicBezTo>
                        <a:pt x="117" y="32"/>
                        <a:pt x="117" y="27"/>
                        <a:pt x="117" y="21"/>
                      </a:cubicBezTo>
                      <a:cubicBezTo>
                        <a:pt x="117" y="19"/>
                        <a:pt x="113" y="18"/>
                        <a:pt x="111" y="17"/>
                      </a:cubicBezTo>
                      <a:cubicBezTo>
                        <a:pt x="101" y="12"/>
                        <a:pt x="91" y="6"/>
                        <a:pt x="81" y="1"/>
                      </a:cubicBezTo>
                      <a:cubicBezTo>
                        <a:pt x="80" y="1"/>
                        <a:pt x="80" y="0"/>
                        <a:pt x="79" y="0"/>
                      </a:cubicBezTo>
                      <a:cubicBezTo>
                        <a:pt x="78" y="1"/>
                        <a:pt x="76" y="2"/>
                        <a:pt x="75" y="2"/>
                      </a:cubicBezTo>
                      <a:cubicBezTo>
                        <a:pt x="74" y="3"/>
                        <a:pt x="72" y="5"/>
                        <a:pt x="71" y="5"/>
                      </a:cubicBezTo>
                      <a:cubicBezTo>
                        <a:pt x="70" y="5"/>
                        <a:pt x="69" y="3"/>
                        <a:pt x="67" y="2"/>
                      </a:cubicBezTo>
                      <a:cubicBezTo>
                        <a:pt x="66" y="1"/>
                        <a:pt x="65" y="1"/>
                        <a:pt x="64" y="1"/>
                      </a:cubicBezTo>
                      <a:cubicBezTo>
                        <a:pt x="62" y="0"/>
                        <a:pt x="61" y="0"/>
                        <a:pt x="59" y="1"/>
                      </a:cubicBezTo>
                      <a:cubicBezTo>
                        <a:pt x="52" y="5"/>
                        <a:pt x="45" y="10"/>
                        <a:pt x="38" y="14"/>
                      </a:cubicBezTo>
                      <a:cubicBezTo>
                        <a:pt x="35" y="16"/>
                        <a:pt x="32" y="18"/>
                        <a:pt x="29" y="21"/>
                      </a:cubicBezTo>
                      <a:cubicBezTo>
                        <a:pt x="28" y="22"/>
                        <a:pt x="27" y="22"/>
                        <a:pt x="26" y="22"/>
                      </a:cubicBezTo>
                      <a:cubicBezTo>
                        <a:pt x="23" y="22"/>
                        <a:pt x="22" y="22"/>
                        <a:pt x="22" y="25"/>
                      </a:cubicBezTo>
                      <a:cubicBezTo>
                        <a:pt x="22" y="28"/>
                        <a:pt x="22" y="31"/>
                        <a:pt x="22" y="34"/>
                      </a:cubicBezTo>
                      <a:cubicBezTo>
                        <a:pt x="22" y="37"/>
                        <a:pt x="21" y="40"/>
                        <a:pt x="19" y="42"/>
                      </a:cubicBezTo>
                      <a:cubicBezTo>
                        <a:pt x="18" y="43"/>
                        <a:pt x="15" y="43"/>
                        <a:pt x="14" y="43"/>
                      </a:cubicBezTo>
                      <a:cubicBezTo>
                        <a:pt x="12" y="43"/>
                        <a:pt x="10" y="43"/>
                        <a:pt x="8" y="43"/>
                      </a:cubicBezTo>
                      <a:cubicBezTo>
                        <a:pt x="6" y="43"/>
                        <a:pt x="4" y="44"/>
                        <a:pt x="2" y="44"/>
                      </a:cubicBezTo>
                      <a:cubicBezTo>
                        <a:pt x="0" y="44"/>
                        <a:pt x="5" y="51"/>
                        <a:pt x="5" y="51"/>
                      </a:cubicBezTo>
                      <a:cubicBezTo>
                        <a:pt x="6" y="54"/>
                        <a:pt x="7" y="56"/>
                        <a:pt x="10" y="57"/>
                      </a:cubicBezTo>
                      <a:cubicBezTo>
                        <a:pt x="10" y="57"/>
                        <a:pt x="11" y="56"/>
                        <a:pt x="11" y="56"/>
                      </a:cubicBezTo>
                      <a:cubicBezTo>
                        <a:pt x="12" y="57"/>
                        <a:pt x="12" y="60"/>
                        <a:pt x="14" y="58"/>
                      </a:cubicBezTo>
                      <a:cubicBezTo>
                        <a:pt x="16" y="56"/>
                        <a:pt x="18" y="61"/>
                        <a:pt x="19" y="62"/>
                      </a:cubicBezTo>
                      <a:cubicBezTo>
                        <a:pt x="19" y="61"/>
                        <a:pt x="20" y="59"/>
                        <a:pt x="20" y="58"/>
                      </a:cubicBezTo>
                      <a:cubicBezTo>
                        <a:pt x="20" y="57"/>
                        <a:pt x="21" y="56"/>
                        <a:pt x="21" y="55"/>
                      </a:cubicBezTo>
                      <a:cubicBezTo>
                        <a:pt x="22" y="52"/>
                        <a:pt x="22" y="52"/>
                        <a:pt x="25" y="51"/>
                      </a:cubicBezTo>
                      <a:cubicBezTo>
                        <a:pt x="26" y="50"/>
                        <a:pt x="27" y="50"/>
                        <a:pt x="28" y="50"/>
                      </a:cubicBezTo>
                      <a:cubicBezTo>
                        <a:pt x="29" y="49"/>
                        <a:pt x="30" y="51"/>
                        <a:pt x="31" y="51"/>
                      </a:cubicBezTo>
                      <a:cubicBezTo>
                        <a:pt x="33" y="51"/>
                        <a:pt x="34" y="52"/>
                        <a:pt x="35" y="53"/>
                      </a:cubicBezTo>
                      <a:cubicBezTo>
                        <a:pt x="36" y="54"/>
                        <a:pt x="37" y="54"/>
                        <a:pt x="39" y="54"/>
                      </a:cubicBezTo>
                      <a:cubicBezTo>
                        <a:pt x="42" y="52"/>
                        <a:pt x="43" y="55"/>
                        <a:pt x="46" y="55"/>
                      </a:cubicBezTo>
                      <a:cubicBezTo>
                        <a:pt x="49" y="55"/>
                        <a:pt x="52" y="53"/>
                        <a:pt x="55" y="53"/>
                      </a:cubicBezTo>
                      <a:cubicBezTo>
                        <a:pt x="57" y="53"/>
                        <a:pt x="61" y="54"/>
                        <a:pt x="64" y="53"/>
                      </a:cubicBezTo>
                      <a:cubicBezTo>
                        <a:pt x="65" y="53"/>
                        <a:pt x="66" y="52"/>
                        <a:pt x="67" y="51"/>
                      </a:cubicBezTo>
                      <a:cubicBezTo>
                        <a:pt x="69" y="50"/>
                        <a:pt x="68" y="49"/>
                        <a:pt x="68" y="47"/>
                      </a:cubicBezTo>
                      <a:cubicBezTo>
                        <a:pt x="68" y="42"/>
                        <a:pt x="73" y="39"/>
                        <a:pt x="77" y="35"/>
                      </a:cubicBezTo>
                      <a:cubicBezTo>
                        <a:pt x="78" y="34"/>
                        <a:pt x="77" y="32"/>
                        <a:pt x="77" y="31"/>
                      </a:cubicBezTo>
                      <a:cubicBezTo>
                        <a:pt x="77" y="28"/>
                        <a:pt x="77" y="26"/>
                        <a:pt x="77" y="23"/>
                      </a:cubicBezTo>
                      <a:cubicBezTo>
                        <a:pt x="78" y="21"/>
                        <a:pt x="79" y="18"/>
                        <a:pt x="79" y="16"/>
                      </a:cubicBezTo>
                      <a:cubicBezTo>
                        <a:pt x="78" y="14"/>
                        <a:pt x="77" y="12"/>
                        <a:pt x="76" y="11"/>
                      </a:cubicBezTo>
                      <a:cubicBezTo>
                        <a:pt x="74" y="8"/>
                        <a:pt x="75" y="5"/>
                        <a:pt x="75" y="2"/>
                      </a:cubicBezTo>
                      <a:cubicBezTo>
                        <a:pt x="75" y="5"/>
                        <a:pt x="75" y="7"/>
                        <a:pt x="75" y="9"/>
                      </a:cubicBezTo>
                      <a:cubicBezTo>
                        <a:pt x="75" y="11"/>
                        <a:pt x="78" y="14"/>
                        <a:pt x="78" y="16"/>
                      </a:cubicBezTo>
                      <a:cubicBezTo>
                        <a:pt x="79" y="19"/>
                        <a:pt x="77" y="23"/>
                        <a:pt x="77" y="26"/>
                      </a:cubicBezTo>
                      <a:cubicBezTo>
                        <a:pt x="77" y="28"/>
                        <a:pt x="78" y="32"/>
                        <a:pt x="77" y="35"/>
                      </a:cubicBezTo>
                      <a:cubicBezTo>
                        <a:pt x="76" y="37"/>
                        <a:pt x="72" y="39"/>
                        <a:pt x="71" y="41"/>
                      </a:cubicBezTo>
                      <a:cubicBezTo>
                        <a:pt x="69" y="42"/>
                        <a:pt x="68" y="44"/>
                        <a:pt x="68" y="46"/>
                      </a:cubicBezTo>
                      <a:cubicBezTo>
                        <a:pt x="67" y="49"/>
                        <a:pt x="69" y="50"/>
                        <a:pt x="70" y="53"/>
                      </a:cubicBezTo>
                      <a:cubicBezTo>
                        <a:pt x="70" y="54"/>
                        <a:pt x="71" y="54"/>
                        <a:pt x="72" y="55"/>
                      </a:cubicBezTo>
                      <a:cubicBezTo>
                        <a:pt x="74" y="56"/>
                        <a:pt x="75" y="57"/>
                        <a:pt x="75" y="59"/>
                      </a:cubicBezTo>
                      <a:cubicBezTo>
                        <a:pt x="75" y="61"/>
                        <a:pt x="75" y="63"/>
                        <a:pt x="75" y="65"/>
                      </a:cubicBezTo>
                      <a:cubicBezTo>
                        <a:pt x="75" y="66"/>
                        <a:pt x="76" y="68"/>
                        <a:pt x="77" y="70"/>
                      </a:cubicBezTo>
                      <a:cubicBezTo>
                        <a:pt x="74" y="70"/>
                        <a:pt x="67" y="70"/>
                        <a:pt x="72" y="74"/>
                      </a:cubicBezTo>
                      <a:cubicBezTo>
                        <a:pt x="74" y="75"/>
                        <a:pt x="75" y="76"/>
                        <a:pt x="76" y="78"/>
                      </a:cubicBezTo>
                      <a:cubicBezTo>
                        <a:pt x="76" y="79"/>
                        <a:pt x="77" y="80"/>
                        <a:pt x="77" y="81"/>
                      </a:cubicBezTo>
                      <a:cubicBezTo>
                        <a:pt x="77" y="82"/>
                        <a:pt x="80" y="81"/>
                        <a:pt x="80" y="81"/>
                      </a:cubicBezTo>
                      <a:cubicBezTo>
                        <a:pt x="82" y="80"/>
                        <a:pt x="80" y="81"/>
                        <a:pt x="80" y="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10" name="Freeform 744">
                  <a:extLst>
                    <a:ext uri="{FF2B5EF4-FFF2-40B4-BE49-F238E27FC236}">
                      <a16:creationId xmlns:a16="http://schemas.microsoft.com/office/drawing/2014/main" id="{3D7F9424-F41F-F045-B495-5A29F3AD9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4674" y="6972323"/>
                  <a:ext cx="839878" cy="1095295"/>
                </a:xfrm>
                <a:custGeom>
                  <a:avLst/>
                  <a:gdLst>
                    <a:gd name="T0" fmla="*/ 6 w 82"/>
                    <a:gd name="T1" fmla="*/ 39 h 101"/>
                    <a:gd name="T2" fmla="*/ 6 w 82"/>
                    <a:gd name="T3" fmla="*/ 41 h 101"/>
                    <a:gd name="T4" fmla="*/ 4 w 82"/>
                    <a:gd name="T5" fmla="*/ 43 h 101"/>
                    <a:gd name="T6" fmla="*/ 2 w 82"/>
                    <a:gd name="T7" fmla="*/ 49 h 101"/>
                    <a:gd name="T8" fmla="*/ 2 w 82"/>
                    <a:gd name="T9" fmla="*/ 51 h 101"/>
                    <a:gd name="T10" fmla="*/ 1 w 82"/>
                    <a:gd name="T11" fmla="*/ 53 h 101"/>
                    <a:gd name="T12" fmla="*/ 4 w 82"/>
                    <a:gd name="T13" fmla="*/ 58 h 101"/>
                    <a:gd name="T14" fmla="*/ 6 w 82"/>
                    <a:gd name="T15" fmla="*/ 60 h 101"/>
                    <a:gd name="T16" fmla="*/ 6 w 82"/>
                    <a:gd name="T17" fmla="*/ 63 h 101"/>
                    <a:gd name="T18" fmla="*/ 9 w 82"/>
                    <a:gd name="T19" fmla="*/ 68 h 101"/>
                    <a:gd name="T20" fmla="*/ 9 w 82"/>
                    <a:gd name="T21" fmla="*/ 74 h 101"/>
                    <a:gd name="T22" fmla="*/ 15 w 82"/>
                    <a:gd name="T23" fmla="*/ 76 h 101"/>
                    <a:gd name="T24" fmla="*/ 18 w 82"/>
                    <a:gd name="T25" fmla="*/ 81 h 101"/>
                    <a:gd name="T26" fmla="*/ 22 w 82"/>
                    <a:gd name="T27" fmla="*/ 84 h 101"/>
                    <a:gd name="T28" fmla="*/ 26 w 82"/>
                    <a:gd name="T29" fmla="*/ 88 h 101"/>
                    <a:gd name="T30" fmla="*/ 26 w 82"/>
                    <a:gd name="T31" fmla="*/ 91 h 101"/>
                    <a:gd name="T32" fmla="*/ 28 w 82"/>
                    <a:gd name="T33" fmla="*/ 92 h 101"/>
                    <a:gd name="T34" fmla="*/ 32 w 82"/>
                    <a:gd name="T35" fmla="*/ 96 h 101"/>
                    <a:gd name="T36" fmla="*/ 35 w 82"/>
                    <a:gd name="T37" fmla="*/ 95 h 101"/>
                    <a:gd name="T38" fmla="*/ 39 w 82"/>
                    <a:gd name="T39" fmla="*/ 94 h 101"/>
                    <a:gd name="T40" fmla="*/ 44 w 82"/>
                    <a:gd name="T41" fmla="*/ 100 h 101"/>
                    <a:gd name="T42" fmla="*/ 51 w 82"/>
                    <a:gd name="T43" fmla="*/ 100 h 101"/>
                    <a:gd name="T44" fmla="*/ 55 w 82"/>
                    <a:gd name="T45" fmla="*/ 98 h 101"/>
                    <a:gd name="T46" fmla="*/ 59 w 82"/>
                    <a:gd name="T47" fmla="*/ 97 h 101"/>
                    <a:gd name="T48" fmla="*/ 69 w 82"/>
                    <a:gd name="T49" fmla="*/ 94 h 101"/>
                    <a:gd name="T50" fmla="*/ 69 w 82"/>
                    <a:gd name="T51" fmla="*/ 91 h 101"/>
                    <a:gd name="T52" fmla="*/ 66 w 82"/>
                    <a:gd name="T53" fmla="*/ 90 h 101"/>
                    <a:gd name="T54" fmla="*/ 61 w 82"/>
                    <a:gd name="T55" fmla="*/ 83 h 101"/>
                    <a:gd name="T56" fmla="*/ 59 w 82"/>
                    <a:gd name="T57" fmla="*/ 80 h 101"/>
                    <a:gd name="T58" fmla="*/ 56 w 82"/>
                    <a:gd name="T59" fmla="*/ 78 h 101"/>
                    <a:gd name="T60" fmla="*/ 59 w 82"/>
                    <a:gd name="T61" fmla="*/ 75 h 101"/>
                    <a:gd name="T62" fmla="*/ 61 w 82"/>
                    <a:gd name="T63" fmla="*/ 67 h 101"/>
                    <a:gd name="T64" fmla="*/ 62 w 82"/>
                    <a:gd name="T65" fmla="*/ 64 h 101"/>
                    <a:gd name="T66" fmla="*/ 65 w 82"/>
                    <a:gd name="T67" fmla="*/ 62 h 101"/>
                    <a:gd name="T68" fmla="*/ 65 w 82"/>
                    <a:gd name="T69" fmla="*/ 58 h 101"/>
                    <a:gd name="T70" fmla="*/ 67 w 82"/>
                    <a:gd name="T71" fmla="*/ 55 h 101"/>
                    <a:gd name="T72" fmla="*/ 71 w 82"/>
                    <a:gd name="T73" fmla="*/ 52 h 101"/>
                    <a:gd name="T74" fmla="*/ 72 w 82"/>
                    <a:gd name="T75" fmla="*/ 45 h 101"/>
                    <a:gd name="T76" fmla="*/ 72 w 82"/>
                    <a:gd name="T77" fmla="*/ 42 h 101"/>
                    <a:gd name="T78" fmla="*/ 74 w 82"/>
                    <a:gd name="T79" fmla="*/ 37 h 101"/>
                    <a:gd name="T80" fmla="*/ 79 w 82"/>
                    <a:gd name="T81" fmla="*/ 29 h 101"/>
                    <a:gd name="T82" fmla="*/ 82 w 82"/>
                    <a:gd name="T83" fmla="*/ 27 h 101"/>
                    <a:gd name="T84" fmla="*/ 79 w 82"/>
                    <a:gd name="T85" fmla="*/ 23 h 101"/>
                    <a:gd name="T86" fmla="*/ 76 w 82"/>
                    <a:gd name="T87" fmla="*/ 17 h 101"/>
                    <a:gd name="T88" fmla="*/ 76 w 82"/>
                    <a:gd name="T89" fmla="*/ 11 h 101"/>
                    <a:gd name="T90" fmla="*/ 75 w 82"/>
                    <a:gd name="T91" fmla="*/ 9 h 101"/>
                    <a:gd name="T92" fmla="*/ 74 w 82"/>
                    <a:gd name="T93" fmla="*/ 5 h 101"/>
                    <a:gd name="T94" fmla="*/ 68 w 82"/>
                    <a:gd name="T95" fmla="*/ 0 h 101"/>
                    <a:gd name="T96" fmla="*/ 64 w 82"/>
                    <a:gd name="T97" fmla="*/ 2 h 101"/>
                    <a:gd name="T98" fmla="*/ 60 w 82"/>
                    <a:gd name="T99" fmla="*/ 5 h 101"/>
                    <a:gd name="T100" fmla="*/ 56 w 82"/>
                    <a:gd name="T101" fmla="*/ 5 h 101"/>
                    <a:gd name="T102" fmla="*/ 46 w 82"/>
                    <a:gd name="T103" fmla="*/ 5 h 101"/>
                    <a:gd name="T104" fmla="*/ 17 w 82"/>
                    <a:gd name="T105" fmla="*/ 5 h 101"/>
                    <a:gd name="T106" fmla="*/ 16 w 82"/>
                    <a:gd name="T107" fmla="*/ 14 h 101"/>
                    <a:gd name="T108" fmla="*/ 13 w 82"/>
                    <a:gd name="T109" fmla="*/ 16 h 101"/>
                    <a:gd name="T110" fmla="*/ 11 w 82"/>
                    <a:gd name="T111" fmla="*/ 18 h 101"/>
                    <a:gd name="T112" fmla="*/ 11 w 82"/>
                    <a:gd name="T113" fmla="*/ 32 h 101"/>
                    <a:gd name="T114" fmla="*/ 11 w 82"/>
                    <a:gd name="T115" fmla="*/ 37 h 101"/>
                    <a:gd name="T116" fmla="*/ 6 w 82"/>
                    <a:gd name="T117" fmla="*/ 3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2" h="101">
                      <a:moveTo>
                        <a:pt x="6" y="39"/>
                      </a:moveTo>
                      <a:cubicBezTo>
                        <a:pt x="6" y="39"/>
                        <a:pt x="6" y="40"/>
                        <a:pt x="6" y="41"/>
                      </a:cubicBezTo>
                      <a:cubicBezTo>
                        <a:pt x="5" y="42"/>
                        <a:pt x="4" y="42"/>
                        <a:pt x="4" y="43"/>
                      </a:cubicBezTo>
                      <a:cubicBezTo>
                        <a:pt x="4" y="45"/>
                        <a:pt x="2" y="47"/>
                        <a:pt x="2" y="49"/>
                      </a:cubicBezTo>
                      <a:cubicBezTo>
                        <a:pt x="2" y="50"/>
                        <a:pt x="3" y="51"/>
                        <a:pt x="2" y="51"/>
                      </a:cubicBezTo>
                      <a:cubicBezTo>
                        <a:pt x="2" y="52"/>
                        <a:pt x="0" y="53"/>
                        <a:pt x="1" y="53"/>
                      </a:cubicBezTo>
                      <a:cubicBezTo>
                        <a:pt x="4" y="53"/>
                        <a:pt x="3" y="57"/>
                        <a:pt x="4" y="58"/>
                      </a:cubicBezTo>
                      <a:cubicBezTo>
                        <a:pt x="4" y="59"/>
                        <a:pt x="5" y="59"/>
                        <a:pt x="6" y="60"/>
                      </a:cubicBezTo>
                      <a:cubicBezTo>
                        <a:pt x="6" y="61"/>
                        <a:pt x="6" y="62"/>
                        <a:pt x="6" y="63"/>
                      </a:cubicBezTo>
                      <a:cubicBezTo>
                        <a:pt x="7" y="65"/>
                        <a:pt x="9" y="66"/>
                        <a:pt x="9" y="68"/>
                      </a:cubicBezTo>
                      <a:cubicBezTo>
                        <a:pt x="9" y="69"/>
                        <a:pt x="8" y="74"/>
                        <a:pt x="9" y="74"/>
                      </a:cubicBezTo>
                      <a:cubicBezTo>
                        <a:pt x="12" y="74"/>
                        <a:pt x="13" y="75"/>
                        <a:pt x="15" y="76"/>
                      </a:cubicBezTo>
                      <a:cubicBezTo>
                        <a:pt x="17" y="77"/>
                        <a:pt x="16" y="80"/>
                        <a:pt x="18" y="81"/>
                      </a:cubicBezTo>
                      <a:cubicBezTo>
                        <a:pt x="19" y="82"/>
                        <a:pt x="22" y="82"/>
                        <a:pt x="22" y="84"/>
                      </a:cubicBezTo>
                      <a:cubicBezTo>
                        <a:pt x="22" y="86"/>
                        <a:pt x="25" y="87"/>
                        <a:pt x="26" y="88"/>
                      </a:cubicBezTo>
                      <a:cubicBezTo>
                        <a:pt x="26" y="89"/>
                        <a:pt x="26" y="90"/>
                        <a:pt x="26" y="91"/>
                      </a:cubicBezTo>
                      <a:cubicBezTo>
                        <a:pt x="27" y="91"/>
                        <a:pt x="28" y="92"/>
                        <a:pt x="28" y="92"/>
                      </a:cubicBezTo>
                      <a:cubicBezTo>
                        <a:pt x="29" y="93"/>
                        <a:pt x="30" y="95"/>
                        <a:pt x="32" y="96"/>
                      </a:cubicBezTo>
                      <a:cubicBezTo>
                        <a:pt x="33" y="97"/>
                        <a:pt x="33" y="93"/>
                        <a:pt x="35" y="95"/>
                      </a:cubicBezTo>
                      <a:cubicBezTo>
                        <a:pt x="37" y="96"/>
                        <a:pt x="37" y="94"/>
                        <a:pt x="39" y="94"/>
                      </a:cubicBezTo>
                      <a:cubicBezTo>
                        <a:pt x="41" y="95"/>
                        <a:pt x="42" y="98"/>
                        <a:pt x="44" y="100"/>
                      </a:cubicBezTo>
                      <a:cubicBezTo>
                        <a:pt x="46" y="95"/>
                        <a:pt x="49" y="101"/>
                        <a:pt x="51" y="100"/>
                      </a:cubicBezTo>
                      <a:cubicBezTo>
                        <a:pt x="52" y="99"/>
                        <a:pt x="53" y="98"/>
                        <a:pt x="55" y="98"/>
                      </a:cubicBezTo>
                      <a:cubicBezTo>
                        <a:pt x="56" y="98"/>
                        <a:pt x="58" y="98"/>
                        <a:pt x="59" y="97"/>
                      </a:cubicBezTo>
                      <a:cubicBezTo>
                        <a:pt x="61" y="93"/>
                        <a:pt x="65" y="91"/>
                        <a:pt x="69" y="94"/>
                      </a:cubicBezTo>
                      <a:cubicBezTo>
                        <a:pt x="69" y="93"/>
                        <a:pt x="69" y="92"/>
                        <a:pt x="69" y="91"/>
                      </a:cubicBezTo>
                      <a:cubicBezTo>
                        <a:pt x="69" y="90"/>
                        <a:pt x="66" y="90"/>
                        <a:pt x="66" y="90"/>
                      </a:cubicBezTo>
                      <a:cubicBezTo>
                        <a:pt x="64" y="88"/>
                        <a:pt x="63" y="85"/>
                        <a:pt x="61" y="83"/>
                      </a:cubicBezTo>
                      <a:cubicBezTo>
                        <a:pt x="60" y="82"/>
                        <a:pt x="60" y="81"/>
                        <a:pt x="59" y="80"/>
                      </a:cubicBezTo>
                      <a:cubicBezTo>
                        <a:pt x="58" y="79"/>
                        <a:pt x="57" y="79"/>
                        <a:pt x="56" y="78"/>
                      </a:cubicBezTo>
                      <a:cubicBezTo>
                        <a:pt x="53" y="75"/>
                        <a:pt x="59" y="75"/>
                        <a:pt x="59" y="75"/>
                      </a:cubicBezTo>
                      <a:cubicBezTo>
                        <a:pt x="61" y="74"/>
                        <a:pt x="60" y="69"/>
                        <a:pt x="61" y="67"/>
                      </a:cubicBezTo>
                      <a:cubicBezTo>
                        <a:pt x="61" y="66"/>
                        <a:pt x="61" y="64"/>
                        <a:pt x="62" y="64"/>
                      </a:cubicBezTo>
                      <a:cubicBezTo>
                        <a:pt x="63" y="63"/>
                        <a:pt x="65" y="63"/>
                        <a:pt x="65" y="62"/>
                      </a:cubicBezTo>
                      <a:cubicBezTo>
                        <a:pt x="65" y="61"/>
                        <a:pt x="65" y="60"/>
                        <a:pt x="65" y="58"/>
                      </a:cubicBezTo>
                      <a:cubicBezTo>
                        <a:pt x="65" y="57"/>
                        <a:pt x="66" y="56"/>
                        <a:pt x="67" y="55"/>
                      </a:cubicBezTo>
                      <a:cubicBezTo>
                        <a:pt x="68" y="53"/>
                        <a:pt x="70" y="54"/>
                        <a:pt x="71" y="52"/>
                      </a:cubicBezTo>
                      <a:cubicBezTo>
                        <a:pt x="71" y="50"/>
                        <a:pt x="72" y="48"/>
                        <a:pt x="72" y="45"/>
                      </a:cubicBezTo>
                      <a:cubicBezTo>
                        <a:pt x="72" y="44"/>
                        <a:pt x="72" y="43"/>
                        <a:pt x="72" y="42"/>
                      </a:cubicBezTo>
                      <a:cubicBezTo>
                        <a:pt x="72" y="40"/>
                        <a:pt x="74" y="38"/>
                        <a:pt x="74" y="37"/>
                      </a:cubicBezTo>
                      <a:cubicBezTo>
                        <a:pt x="74" y="33"/>
                        <a:pt x="75" y="30"/>
                        <a:pt x="79" y="29"/>
                      </a:cubicBezTo>
                      <a:cubicBezTo>
                        <a:pt x="80" y="29"/>
                        <a:pt x="81" y="29"/>
                        <a:pt x="82" y="27"/>
                      </a:cubicBezTo>
                      <a:cubicBezTo>
                        <a:pt x="82" y="26"/>
                        <a:pt x="80" y="24"/>
                        <a:pt x="79" y="23"/>
                      </a:cubicBezTo>
                      <a:cubicBezTo>
                        <a:pt x="77" y="21"/>
                        <a:pt x="76" y="19"/>
                        <a:pt x="76" y="17"/>
                      </a:cubicBezTo>
                      <a:cubicBezTo>
                        <a:pt x="76" y="16"/>
                        <a:pt x="75" y="11"/>
                        <a:pt x="76" y="11"/>
                      </a:cubicBezTo>
                      <a:cubicBezTo>
                        <a:pt x="77" y="10"/>
                        <a:pt x="76" y="10"/>
                        <a:pt x="75" y="9"/>
                      </a:cubicBezTo>
                      <a:cubicBezTo>
                        <a:pt x="74" y="8"/>
                        <a:pt x="74" y="7"/>
                        <a:pt x="74" y="5"/>
                      </a:cubicBezTo>
                      <a:cubicBezTo>
                        <a:pt x="72" y="3"/>
                        <a:pt x="69" y="2"/>
                        <a:pt x="68" y="0"/>
                      </a:cubicBezTo>
                      <a:cubicBezTo>
                        <a:pt x="67" y="0"/>
                        <a:pt x="65" y="1"/>
                        <a:pt x="64" y="2"/>
                      </a:cubicBezTo>
                      <a:cubicBezTo>
                        <a:pt x="63" y="5"/>
                        <a:pt x="61" y="3"/>
                        <a:pt x="60" y="5"/>
                      </a:cubicBezTo>
                      <a:cubicBezTo>
                        <a:pt x="59" y="9"/>
                        <a:pt x="58" y="5"/>
                        <a:pt x="56" y="5"/>
                      </a:cubicBezTo>
                      <a:cubicBezTo>
                        <a:pt x="52" y="5"/>
                        <a:pt x="49" y="5"/>
                        <a:pt x="46" y="5"/>
                      </a:cubicBezTo>
                      <a:cubicBezTo>
                        <a:pt x="37" y="5"/>
                        <a:pt x="27" y="5"/>
                        <a:pt x="17" y="5"/>
                      </a:cubicBezTo>
                      <a:cubicBezTo>
                        <a:pt x="15" y="5"/>
                        <a:pt x="16" y="12"/>
                        <a:pt x="16" y="14"/>
                      </a:cubicBezTo>
                      <a:cubicBezTo>
                        <a:pt x="16" y="16"/>
                        <a:pt x="15" y="16"/>
                        <a:pt x="13" y="16"/>
                      </a:cubicBezTo>
                      <a:cubicBezTo>
                        <a:pt x="10" y="16"/>
                        <a:pt x="11" y="16"/>
                        <a:pt x="11" y="18"/>
                      </a:cubicBezTo>
                      <a:cubicBezTo>
                        <a:pt x="11" y="23"/>
                        <a:pt x="11" y="27"/>
                        <a:pt x="11" y="32"/>
                      </a:cubicBezTo>
                      <a:cubicBezTo>
                        <a:pt x="11" y="34"/>
                        <a:pt x="11" y="36"/>
                        <a:pt x="11" y="37"/>
                      </a:cubicBezTo>
                      <a:cubicBezTo>
                        <a:pt x="11" y="39"/>
                        <a:pt x="7" y="38"/>
                        <a:pt x="6" y="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11" name="Freeform 745">
                  <a:extLst>
                    <a:ext uri="{FF2B5EF4-FFF2-40B4-BE49-F238E27FC236}">
                      <a16:creationId xmlns:a16="http://schemas.microsoft.com/office/drawing/2014/main" id="{47A474D4-A7EB-F245-8581-CA0D0F711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80009" y="7252600"/>
                  <a:ext cx="327588" cy="313470"/>
                </a:xfrm>
                <a:custGeom>
                  <a:avLst/>
                  <a:gdLst>
                    <a:gd name="T0" fmla="*/ 3 w 32"/>
                    <a:gd name="T1" fmla="*/ 19 h 29"/>
                    <a:gd name="T2" fmla="*/ 7 w 32"/>
                    <a:gd name="T3" fmla="*/ 20 h 29"/>
                    <a:gd name="T4" fmla="*/ 7 w 32"/>
                    <a:gd name="T5" fmla="*/ 17 h 29"/>
                    <a:gd name="T6" fmla="*/ 10 w 32"/>
                    <a:gd name="T7" fmla="*/ 19 h 29"/>
                    <a:gd name="T8" fmla="*/ 12 w 32"/>
                    <a:gd name="T9" fmla="*/ 18 h 29"/>
                    <a:gd name="T10" fmla="*/ 14 w 32"/>
                    <a:gd name="T11" fmla="*/ 18 h 29"/>
                    <a:gd name="T12" fmla="*/ 29 w 32"/>
                    <a:gd name="T13" fmla="*/ 29 h 29"/>
                    <a:gd name="T14" fmla="*/ 32 w 32"/>
                    <a:gd name="T15" fmla="*/ 27 h 29"/>
                    <a:gd name="T16" fmla="*/ 24 w 32"/>
                    <a:gd name="T17" fmla="*/ 19 h 29"/>
                    <a:gd name="T18" fmla="*/ 19 w 32"/>
                    <a:gd name="T19" fmla="*/ 16 h 29"/>
                    <a:gd name="T20" fmla="*/ 17 w 32"/>
                    <a:gd name="T21" fmla="*/ 14 h 29"/>
                    <a:gd name="T22" fmla="*/ 17 w 32"/>
                    <a:gd name="T23" fmla="*/ 16 h 29"/>
                    <a:gd name="T24" fmla="*/ 16 w 32"/>
                    <a:gd name="T25" fmla="*/ 14 h 29"/>
                    <a:gd name="T26" fmla="*/ 14 w 32"/>
                    <a:gd name="T27" fmla="*/ 9 h 29"/>
                    <a:gd name="T28" fmla="*/ 10 w 32"/>
                    <a:gd name="T29" fmla="*/ 0 h 29"/>
                    <a:gd name="T30" fmla="*/ 2 w 32"/>
                    <a:gd name="T31" fmla="*/ 7 h 29"/>
                    <a:gd name="T32" fmla="*/ 1 w 32"/>
                    <a:gd name="T33" fmla="*/ 13 h 29"/>
                    <a:gd name="T34" fmla="*/ 0 w 32"/>
                    <a:gd name="T35" fmla="*/ 20 h 29"/>
                    <a:gd name="T36" fmla="*/ 3 w 32"/>
                    <a:gd name="T37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" h="29">
                      <a:moveTo>
                        <a:pt x="3" y="19"/>
                      </a:moveTo>
                      <a:cubicBezTo>
                        <a:pt x="4" y="19"/>
                        <a:pt x="6" y="21"/>
                        <a:pt x="7" y="20"/>
                      </a:cubicBezTo>
                      <a:cubicBezTo>
                        <a:pt x="7" y="19"/>
                        <a:pt x="6" y="17"/>
                        <a:pt x="7" y="17"/>
                      </a:cubicBezTo>
                      <a:cubicBezTo>
                        <a:pt x="9" y="17"/>
                        <a:pt x="9" y="19"/>
                        <a:pt x="10" y="19"/>
                      </a:cubicBezTo>
                      <a:cubicBezTo>
                        <a:pt x="11" y="19"/>
                        <a:pt x="12" y="18"/>
                        <a:pt x="12" y="18"/>
                      </a:cubicBezTo>
                      <a:cubicBezTo>
                        <a:pt x="13" y="17"/>
                        <a:pt x="14" y="18"/>
                        <a:pt x="14" y="18"/>
                      </a:cubicBezTo>
                      <a:cubicBezTo>
                        <a:pt x="22" y="18"/>
                        <a:pt x="25" y="24"/>
                        <a:pt x="29" y="29"/>
                      </a:cubicBezTo>
                      <a:cubicBezTo>
                        <a:pt x="30" y="29"/>
                        <a:pt x="31" y="28"/>
                        <a:pt x="32" y="27"/>
                      </a:cubicBezTo>
                      <a:cubicBezTo>
                        <a:pt x="29" y="25"/>
                        <a:pt x="26" y="22"/>
                        <a:pt x="24" y="19"/>
                      </a:cubicBezTo>
                      <a:cubicBezTo>
                        <a:pt x="23" y="17"/>
                        <a:pt x="21" y="17"/>
                        <a:pt x="19" y="16"/>
                      </a:cubicBezTo>
                      <a:cubicBezTo>
                        <a:pt x="18" y="16"/>
                        <a:pt x="18" y="14"/>
                        <a:pt x="17" y="14"/>
                      </a:cubicBezTo>
                      <a:cubicBezTo>
                        <a:pt x="16" y="14"/>
                        <a:pt x="17" y="15"/>
                        <a:pt x="17" y="16"/>
                      </a:cubicBezTo>
                      <a:cubicBezTo>
                        <a:pt x="17" y="16"/>
                        <a:pt x="16" y="14"/>
                        <a:pt x="16" y="14"/>
                      </a:cubicBezTo>
                      <a:cubicBezTo>
                        <a:pt x="15" y="12"/>
                        <a:pt x="14" y="11"/>
                        <a:pt x="14" y="9"/>
                      </a:cubicBezTo>
                      <a:cubicBezTo>
                        <a:pt x="13" y="6"/>
                        <a:pt x="13" y="3"/>
                        <a:pt x="10" y="0"/>
                      </a:cubicBezTo>
                      <a:cubicBezTo>
                        <a:pt x="9" y="4"/>
                        <a:pt x="4" y="4"/>
                        <a:pt x="2" y="7"/>
                      </a:cubicBezTo>
                      <a:cubicBezTo>
                        <a:pt x="1" y="9"/>
                        <a:pt x="2" y="11"/>
                        <a:pt x="1" y="13"/>
                      </a:cubicBezTo>
                      <a:cubicBezTo>
                        <a:pt x="0" y="15"/>
                        <a:pt x="0" y="17"/>
                        <a:pt x="0" y="20"/>
                      </a:cubicBezTo>
                      <a:cubicBezTo>
                        <a:pt x="1" y="19"/>
                        <a:pt x="2" y="19"/>
                        <a:pt x="3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12" name="Freeform 746">
                  <a:extLst>
                    <a:ext uri="{FF2B5EF4-FFF2-40B4-BE49-F238E27FC236}">
                      <a16:creationId xmlns:a16="http://schemas.microsoft.com/office/drawing/2014/main" id="{414E190B-918F-944C-8044-63608AF66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09241" y="7403805"/>
                  <a:ext cx="756238" cy="663815"/>
                </a:xfrm>
                <a:custGeom>
                  <a:avLst/>
                  <a:gdLst>
                    <a:gd name="T0" fmla="*/ 70 w 74"/>
                    <a:gd name="T1" fmla="*/ 38 h 61"/>
                    <a:gd name="T2" fmla="*/ 57 w 74"/>
                    <a:gd name="T3" fmla="*/ 33 h 61"/>
                    <a:gd name="T4" fmla="*/ 51 w 74"/>
                    <a:gd name="T5" fmla="*/ 29 h 61"/>
                    <a:gd name="T6" fmla="*/ 48 w 74"/>
                    <a:gd name="T7" fmla="*/ 24 h 61"/>
                    <a:gd name="T8" fmla="*/ 51 w 74"/>
                    <a:gd name="T9" fmla="*/ 20 h 61"/>
                    <a:gd name="T10" fmla="*/ 45 w 74"/>
                    <a:gd name="T11" fmla="*/ 23 h 61"/>
                    <a:gd name="T12" fmla="*/ 44 w 74"/>
                    <a:gd name="T13" fmla="*/ 18 h 61"/>
                    <a:gd name="T14" fmla="*/ 44 w 74"/>
                    <a:gd name="T15" fmla="*/ 12 h 61"/>
                    <a:gd name="T16" fmla="*/ 37 w 74"/>
                    <a:gd name="T17" fmla="*/ 5 h 61"/>
                    <a:gd name="T18" fmla="*/ 28 w 74"/>
                    <a:gd name="T19" fmla="*/ 4 h 61"/>
                    <a:gd name="T20" fmla="*/ 24 w 74"/>
                    <a:gd name="T21" fmla="*/ 5 h 61"/>
                    <a:gd name="T22" fmla="*/ 21 w 74"/>
                    <a:gd name="T23" fmla="*/ 5 h 61"/>
                    <a:gd name="T24" fmla="*/ 18 w 74"/>
                    <a:gd name="T25" fmla="*/ 5 h 61"/>
                    <a:gd name="T26" fmla="*/ 17 w 74"/>
                    <a:gd name="T27" fmla="*/ 8 h 61"/>
                    <a:gd name="T28" fmla="*/ 15 w 74"/>
                    <a:gd name="T29" fmla="*/ 13 h 61"/>
                    <a:gd name="T30" fmla="*/ 12 w 74"/>
                    <a:gd name="T31" fmla="*/ 14 h 61"/>
                    <a:gd name="T32" fmla="*/ 10 w 74"/>
                    <a:gd name="T33" fmla="*/ 18 h 61"/>
                    <a:gd name="T34" fmla="*/ 10 w 74"/>
                    <a:gd name="T35" fmla="*/ 23 h 61"/>
                    <a:gd name="T36" fmla="*/ 5 w 74"/>
                    <a:gd name="T37" fmla="*/ 34 h 61"/>
                    <a:gd name="T38" fmla="*/ 1 w 74"/>
                    <a:gd name="T39" fmla="*/ 35 h 61"/>
                    <a:gd name="T40" fmla="*/ 2 w 74"/>
                    <a:gd name="T41" fmla="*/ 38 h 61"/>
                    <a:gd name="T42" fmla="*/ 9 w 74"/>
                    <a:gd name="T43" fmla="*/ 47 h 61"/>
                    <a:gd name="T44" fmla="*/ 13 w 74"/>
                    <a:gd name="T45" fmla="*/ 50 h 61"/>
                    <a:gd name="T46" fmla="*/ 14 w 74"/>
                    <a:gd name="T47" fmla="*/ 54 h 61"/>
                    <a:gd name="T48" fmla="*/ 20 w 74"/>
                    <a:gd name="T49" fmla="*/ 55 h 61"/>
                    <a:gd name="T50" fmla="*/ 25 w 74"/>
                    <a:gd name="T51" fmla="*/ 59 h 61"/>
                    <a:gd name="T52" fmla="*/ 33 w 74"/>
                    <a:gd name="T53" fmla="*/ 60 h 61"/>
                    <a:gd name="T54" fmla="*/ 39 w 74"/>
                    <a:gd name="T55" fmla="*/ 57 h 61"/>
                    <a:gd name="T56" fmla="*/ 47 w 74"/>
                    <a:gd name="T57" fmla="*/ 56 h 61"/>
                    <a:gd name="T58" fmla="*/ 54 w 74"/>
                    <a:gd name="T59" fmla="*/ 53 h 61"/>
                    <a:gd name="T60" fmla="*/ 59 w 74"/>
                    <a:gd name="T61" fmla="*/ 53 h 61"/>
                    <a:gd name="T62" fmla="*/ 74 w 74"/>
                    <a:gd name="T63" fmla="*/ 38 h 61"/>
                    <a:gd name="T64" fmla="*/ 70 w 74"/>
                    <a:gd name="T65" fmla="*/ 3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4" h="61">
                      <a:moveTo>
                        <a:pt x="70" y="38"/>
                      </a:moveTo>
                      <a:cubicBezTo>
                        <a:pt x="65" y="36"/>
                        <a:pt x="61" y="35"/>
                        <a:pt x="57" y="33"/>
                      </a:cubicBezTo>
                      <a:cubicBezTo>
                        <a:pt x="54" y="32"/>
                        <a:pt x="53" y="31"/>
                        <a:pt x="51" y="29"/>
                      </a:cubicBezTo>
                      <a:cubicBezTo>
                        <a:pt x="50" y="28"/>
                        <a:pt x="49" y="26"/>
                        <a:pt x="48" y="24"/>
                      </a:cubicBezTo>
                      <a:cubicBezTo>
                        <a:pt x="48" y="23"/>
                        <a:pt x="51" y="21"/>
                        <a:pt x="51" y="20"/>
                      </a:cubicBezTo>
                      <a:cubicBezTo>
                        <a:pt x="49" y="21"/>
                        <a:pt x="47" y="22"/>
                        <a:pt x="45" y="23"/>
                      </a:cubicBezTo>
                      <a:cubicBezTo>
                        <a:pt x="43" y="23"/>
                        <a:pt x="43" y="19"/>
                        <a:pt x="44" y="18"/>
                      </a:cubicBezTo>
                      <a:cubicBezTo>
                        <a:pt x="47" y="15"/>
                        <a:pt x="46" y="15"/>
                        <a:pt x="44" y="12"/>
                      </a:cubicBezTo>
                      <a:cubicBezTo>
                        <a:pt x="42" y="10"/>
                        <a:pt x="40" y="6"/>
                        <a:pt x="37" y="5"/>
                      </a:cubicBezTo>
                      <a:cubicBezTo>
                        <a:pt x="35" y="5"/>
                        <a:pt x="30" y="3"/>
                        <a:pt x="28" y="4"/>
                      </a:cubicBezTo>
                      <a:cubicBezTo>
                        <a:pt x="26" y="7"/>
                        <a:pt x="24" y="0"/>
                        <a:pt x="24" y="5"/>
                      </a:cubicBezTo>
                      <a:cubicBezTo>
                        <a:pt x="24" y="7"/>
                        <a:pt x="22" y="6"/>
                        <a:pt x="21" y="5"/>
                      </a:cubicBezTo>
                      <a:cubicBezTo>
                        <a:pt x="20" y="5"/>
                        <a:pt x="19" y="5"/>
                        <a:pt x="18" y="5"/>
                      </a:cubicBezTo>
                      <a:cubicBezTo>
                        <a:pt x="16" y="6"/>
                        <a:pt x="17" y="6"/>
                        <a:pt x="17" y="8"/>
                      </a:cubicBezTo>
                      <a:cubicBezTo>
                        <a:pt x="17" y="9"/>
                        <a:pt x="16" y="12"/>
                        <a:pt x="15" y="13"/>
                      </a:cubicBezTo>
                      <a:cubicBezTo>
                        <a:pt x="15" y="14"/>
                        <a:pt x="12" y="13"/>
                        <a:pt x="12" y="14"/>
                      </a:cubicBezTo>
                      <a:cubicBezTo>
                        <a:pt x="12" y="16"/>
                        <a:pt x="10" y="17"/>
                        <a:pt x="10" y="18"/>
                      </a:cubicBezTo>
                      <a:cubicBezTo>
                        <a:pt x="10" y="19"/>
                        <a:pt x="11" y="22"/>
                        <a:pt x="10" y="23"/>
                      </a:cubicBezTo>
                      <a:cubicBezTo>
                        <a:pt x="4" y="24"/>
                        <a:pt x="6" y="30"/>
                        <a:pt x="5" y="34"/>
                      </a:cubicBezTo>
                      <a:cubicBezTo>
                        <a:pt x="4" y="35"/>
                        <a:pt x="3" y="35"/>
                        <a:pt x="1" y="35"/>
                      </a:cubicBezTo>
                      <a:cubicBezTo>
                        <a:pt x="0" y="36"/>
                        <a:pt x="0" y="38"/>
                        <a:pt x="2" y="38"/>
                      </a:cubicBezTo>
                      <a:cubicBezTo>
                        <a:pt x="5" y="39"/>
                        <a:pt x="8" y="45"/>
                        <a:pt x="9" y="47"/>
                      </a:cubicBezTo>
                      <a:cubicBezTo>
                        <a:pt x="10" y="49"/>
                        <a:pt x="11" y="49"/>
                        <a:pt x="13" y="50"/>
                      </a:cubicBezTo>
                      <a:cubicBezTo>
                        <a:pt x="14" y="51"/>
                        <a:pt x="13" y="53"/>
                        <a:pt x="14" y="54"/>
                      </a:cubicBezTo>
                      <a:cubicBezTo>
                        <a:pt x="16" y="56"/>
                        <a:pt x="18" y="54"/>
                        <a:pt x="20" y="55"/>
                      </a:cubicBezTo>
                      <a:cubicBezTo>
                        <a:pt x="21" y="56"/>
                        <a:pt x="23" y="58"/>
                        <a:pt x="25" y="59"/>
                      </a:cubicBezTo>
                      <a:cubicBezTo>
                        <a:pt x="27" y="59"/>
                        <a:pt x="31" y="61"/>
                        <a:pt x="33" y="60"/>
                      </a:cubicBezTo>
                      <a:cubicBezTo>
                        <a:pt x="35" y="58"/>
                        <a:pt x="36" y="56"/>
                        <a:pt x="39" y="57"/>
                      </a:cubicBezTo>
                      <a:cubicBezTo>
                        <a:pt x="42" y="58"/>
                        <a:pt x="45" y="57"/>
                        <a:pt x="47" y="56"/>
                      </a:cubicBezTo>
                      <a:cubicBezTo>
                        <a:pt x="49" y="54"/>
                        <a:pt x="51" y="53"/>
                        <a:pt x="54" y="53"/>
                      </a:cubicBezTo>
                      <a:cubicBezTo>
                        <a:pt x="55" y="53"/>
                        <a:pt x="59" y="53"/>
                        <a:pt x="59" y="53"/>
                      </a:cubicBezTo>
                      <a:cubicBezTo>
                        <a:pt x="64" y="48"/>
                        <a:pt x="69" y="43"/>
                        <a:pt x="74" y="38"/>
                      </a:cubicBezTo>
                      <a:cubicBezTo>
                        <a:pt x="73" y="38"/>
                        <a:pt x="71" y="38"/>
                        <a:pt x="70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13" name="Freeform 747">
                  <a:extLst>
                    <a:ext uri="{FF2B5EF4-FFF2-40B4-BE49-F238E27FC236}">
                      <a16:creationId xmlns:a16="http://schemas.microsoft.com/office/drawing/2014/main" id="{95CCD465-DFE0-5A48-BEC5-4F52877C2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47577" y="7599261"/>
                  <a:ext cx="888668" cy="899837"/>
                </a:xfrm>
                <a:custGeom>
                  <a:avLst/>
                  <a:gdLst>
                    <a:gd name="T0" fmla="*/ 86 w 87"/>
                    <a:gd name="T1" fmla="*/ 1 h 83"/>
                    <a:gd name="T2" fmla="*/ 83 w 87"/>
                    <a:gd name="T3" fmla="*/ 0 h 83"/>
                    <a:gd name="T4" fmla="*/ 79 w 87"/>
                    <a:gd name="T5" fmla="*/ 3 h 83"/>
                    <a:gd name="T6" fmla="*/ 71 w 87"/>
                    <a:gd name="T7" fmla="*/ 3 h 83"/>
                    <a:gd name="T8" fmla="*/ 69 w 87"/>
                    <a:gd name="T9" fmla="*/ 4 h 83"/>
                    <a:gd name="T10" fmla="*/ 68 w 87"/>
                    <a:gd name="T11" fmla="*/ 3 h 83"/>
                    <a:gd name="T12" fmla="*/ 63 w 87"/>
                    <a:gd name="T13" fmla="*/ 6 h 83"/>
                    <a:gd name="T14" fmla="*/ 58 w 87"/>
                    <a:gd name="T15" fmla="*/ 5 h 83"/>
                    <a:gd name="T16" fmla="*/ 53 w 87"/>
                    <a:gd name="T17" fmla="*/ 7 h 83"/>
                    <a:gd name="T18" fmla="*/ 47 w 87"/>
                    <a:gd name="T19" fmla="*/ 2 h 83"/>
                    <a:gd name="T20" fmla="*/ 44 w 87"/>
                    <a:gd name="T21" fmla="*/ 6 h 83"/>
                    <a:gd name="T22" fmla="*/ 48 w 87"/>
                    <a:gd name="T23" fmla="*/ 12 h 83"/>
                    <a:gd name="T24" fmla="*/ 56 w 87"/>
                    <a:gd name="T25" fmla="*/ 16 h 83"/>
                    <a:gd name="T26" fmla="*/ 70 w 87"/>
                    <a:gd name="T27" fmla="*/ 20 h 83"/>
                    <a:gd name="T28" fmla="*/ 63 w 87"/>
                    <a:gd name="T29" fmla="*/ 27 h 83"/>
                    <a:gd name="T30" fmla="*/ 58 w 87"/>
                    <a:gd name="T31" fmla="*/ 33 h 83"/>
                    <a:gd name="T32" fmla="*/ 55 w 87"/>
                    <a:gd name="T33" fmla="*/ 35 h 83"/>
                    <a:gd name="T34" fmla="*/ 48 w 87"/>
                    <a:gd name="T35" fmla="*/ 35 h 83"/>
                    <a:gd name="T36" fmla="*/ 42 w 87"/>
                    <a:gd name="T37" fmla="*/ 38 h 83"/>
                    <a:gd name="T38" fmla="*/ 36 w 87"/>
                    <a:gd name="T39" fmla="*/ 39 h 83"/>
                    <a:gd name="T40" fmla="*/ 32 w 87"/>
                    <a:gd name="T41" fmla="*/ 39 h 83"/>
                    <a:gd name="T42" fmla="*/ 26 w 87"/>
                    <a:gd name="T43" fmla="*/ 42 h 83"/>
                    <a:gd name="T44" fmla="*/ 21 w 87"/>
                    <a:gd name="T45" fmla="*/ 41 h 83"/>
                    <a:gd name="T46" fmla="*/ 16 w 87"/>
                    <a:gd name="T47" fmla="*/ 37 h 83"/>
                    <a:gd name="T48" fmla="*/ 11 w 87"/>
                    <a:gd name="T49" fmla="*/ 37 h 83"/>
                    <a:gd name="T50" fmla="*/ 7 w 87"/>
                    <a:gd name="T51" fmla="*/ 34 h 83"/>
                    <a:gd name="T52" fmla="*/ 0 w 87"/>
                    <a:gd name="T53" fmla="*/ 39 h 83"/>
                    <a:gd name="T54" fmla="*/ 3 w 87"/>
                    <a:gd name="T55" fmla="*/ 41 h 83"/>
                    <a:gd name="T56" fmla="*/ 4 w 87"/>
                    <a:gd name="T57" fmla="*/ 45 h 83"/>
                    <a:gd name="T58" fmla="*/ 3 w 87"/>
                    <a:gd name="T59" fmla="*/ 54 h 83"/>
                    <a:gd name="T60" fmla="*/ 0 w 87"/>
                    <a:gd name="T61" fmla="*/ 58 h 83"/>
                    <a:gd name="T62" fmla="*/ 3 w 87"/>
                    <a:gd name="T63" fmla="*/ 60 h 83"/>
                    <a:gd name="T64" fmla="*/ 1 w 87"/>
                    <a:gd name="T65" fmla="*/ 65 h 83"/>
                    <a:gd name="T66" fmla="*/ 4 w 87"/>
                    <a:gd name="T67" fmla="*/ 66 h 83"/>
                    <a:gd name="T68" fmla="*/ 15 w 87"/>
                    <a:gd name="T69" fmla="*/ 73 h 83"/>
                    <a:gd name="T70" fmla="*/ 19 w 87"/>
                    <a:gd name="T71" fmla="*/ 77 h 83"/>
                    <a:gd name="T72" fmla="*/ 26 w 87"/>
                    <a:gd name="T73" fmla="*/ 83 h 83"/>
                    <a:gd name="T74" fmla="*/ 30 w 87"/>
                    <a:gd name="T75" fmla="*/ 76 h 83"/>
                    <a:gd name="T76" fmla="*/ 33 w 87"/>
                    <a:gd name="T77" fmla="*/ 72 h 83"/>
                    <a:gd name="T78" fmla="*/ 35 w 87"/>
                    <a:gd name="T79" fmla="*/ 69 h 83"/>
                    <a:gd name="T80" fmla="*/ 40 w 87"/>
                    <a:gd name="T81" fmla="*/ 65 h 83"/>
                    <a:gd name="T82" fmla="*/ 59 w 87"/>
                    <a:gd name="T83" fmla="*/ 48 h 83"/>
                    <a:gd name="T84" fmla="*/ 77 w 87"/>
                    <a:gd name="T85" fmla="*/ 24 h 83"/>
                    <a:gd name="T86" fmla="*/ 84 w 87"/>
                    <a:gd name="T87" fmla="*/ 14 h 83"/>
                    <a:gd name="T88" fmla="*/ 86 w 87"/>
                    <a:gd name="T89" fmla="*/ 7 h 83"/>
                    <a:gd name="T90" fmla="*/ 86 w 87"/>
                    <a:gd name="T91" fmla="*/ 1 h 83"/>
                    <a:gd name="T92" fmla="*/ 86 w 87"/>
                    <a:gd name="T93" fmla="*/ 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7" h="83">
                      <a:moveTo>
                        <a:pt x="86" y="1"/>
                      </a:moveTo>
                      <a:cubicBezTo>
                        <a:pt x="87" y="0"/>
                        <a:pt x="84" y="0"/>
                        <a:pt x="83" y="0"/>
                      </a:cubicBezTo>
                      <a:cubicBezTo>
                        <a:pt x="82" y="1"/>
                        <a:pt x="81" y="2"/>
                        <a:pt x="79" y="3"/>
                      </a:cubicBezTo>
                      <a:cubicBezTo>
                        <a:pt x="77" y="3"/>
                        <a:pt x="74" y="3"/>
                        <a:pt x="71" y="3"/>
                      </a:cubicBezTo>
                      <a:cubicBezTo>
                        <a:pt x="71" y="4"/>
                        <a:pt x="70" y="4"/>
                        <a:pt x="69" y="4"/>
                      </a:cubicBezTo>
                      <a:cubicBezTo>
                        <a:pt x="68" y="4"/>
                        <a:pt x="68" y="3"/>
                        <a:pt x="68" y="3"/>
                      </a:cubicBezTo>
                      <a:cubicBezTo>
                        <a:pt x="66" y="4"/>
                        <a:pt x="65" y="6"/>
                        <a:pt x="63" y="6"/>
                      </a:cubicBezTo>
                      <a:cubicBezTo>
                        <a:pt x="61" y="6"/>
                        <a:pt x="61" y="5"/>
                        <a:pt x="58" y="5"/>
                      </a:cubicBezTo>
                      <a:cubicBezTo>
                        <a:pt x="57" y="6"/>
                        <a:pt x="55" y="8"/>
                        <a:pt x="53" y="7"/>
                      </a:cubicBezTo>
                      <a:cubicBezTo>
                        <a:pt x="50" y="6"/>
                        <a:pt x="49" y="5"/>
                        <a:pt x="47" y="2"/>
                      </a:cubicBezTo>
                      <a:cubicBezTo>
                        <a:pt x="47" y="3"/>
                        <a:pt x="44" y="5"/>
                        <a:pt x="44" y="6"/>
                      </a:cubicBezTo>
                      <a:cubicBezTo>
                        <a:pt x="45" y="8"/>
                        <a:pt x="46" y="10"/>
                        <a:pt x="48" y="12"/>
                      </a:cubicBezTo>
                      <a:cubicBezTo>
                        <a:pt x="50" y="14"/>
                        <a:pt x="53" y="15"/>
                        <a:pt x="56" y="16"/>
                      </a:cubicBezTo>
                      <a:cubicBezTo>
                        <a:pt x="61" y="18"/>
                        <a:pt x="65" y="20"/>
                        <a:pt x="70" y="20"/>
                      </a:cubicBezTo>
                      <a:cubicBezTo>
                        <a:pt x="68" y="22"/>
                        <a:pt x="65" y="25"/>
                        <a:pt x="63" y="27"/>
                      </a:cubicBezTo>
                      <a:cubicBezTo>
                        <a:pt x="61" y="29"/>
                        <a:pt x="59" y="31"/>
                        <a:pt x="58" y="33"/>
                      </a:cubicBezTo>
                      <a:cubicBezTo>
                        <a:pt x="57" y="33"/>
                        <a:pt x="56" y="35"/>
                        <a:pt x="55" y="35"/>
                      </a:cubicBezTo>
                      <a:cubicBezTo>
                        <a:pt x="53" y="36"/>
                        <a:pt x="50" y="34"/>
                        <a:pt x="48" y="35"/>
                      </a:cubicBezTo>
                      <a:cubicBezTo>
                        <a:pt x="46" y="35"/>
                        <a:pt x="44" y="37"/>
                        <a:pt x="42" y="38"/>
                      </a:cubicBezTo>
                      <a:cubicBezTo>
                        <a:pt x="40" y="39"/>
                        <a:pt x="38" y="40"/>
                        <a:pt x="36" y="39"/>
                      </a:cubicBezTo>
                      <a:cubicBezTo>
                        <a:pt x="35" y="39"/>
                        <a:pt x="33" y="38"/>
                        <a:pt x="32" y="39"/>
                      </a:cubicBezTo>
                      <a:cubicBezTo>
                        <a:pt x="29" y="41"/>
                        <a:pt x="29" y="43"/>
                        <a:pt x="26" y="42"/>
                      </a:cubicBezTo>
                      <a:cubicBezTo>
                        <a:pt x="24" y="41"/>
                        <a:pt x="22" y="41"/>
                        <a:pt x="21" y="41"/>
                      </a:cubicBezTo>
                      <a:cubicBezTo>
                        <a:pt x="19" y="40"/>
                        <a:pt x="17" y="38"/>
                        <a:pt x="16" y="37"/>
                      </a:cubicBezTo>
                      <a:cubicBezTo>
                        <a:pt x="15" y="37"/>
                        <a:pt x="12" y="38"/>
                        <a:pt x="11" y="37"/>
                      </a:cubicBezTo>
                      <a:cubicBezTo>
                        <a:pt x="10" y="36"/>
                        <a:pt x="8" y="34"/>
                        <a:pt x="7" y="34"/>
                      </a:cubicBezTo>
                      <a:cubicBezTo>
                        <a:pt x="3" y="35"/>
                        <a:pt x="2" y="36"/>
                        <a:pt x="0" y="39"/>
                      </a:cubicBezTo>
                      <a:cubicBezTo>
                        <a:pt x="0" y="40"/>
                        <a:pt x="3" y="40"/>
                        <a:pt x="3" y="41"/>
                      </a:cubicBezTo>
                      <a:cubicBezTo>
                        <a:pt x="3" y="43"/>
                        <a:pt x="3" y="44"/>
                        <a:pt x="4" y="45"/>
                      </a:cubicBezTo>
                      <a:cubicBezTo>
                        <a:pt x="6" y="47"/>
                        <a:pt x="5" y="52"/>
                        <a:pt x="3" y="54"/>
                      </a:cubicBezTo>
                      <a:cubicBezTo>
                        <a:pt x="2" y="55"/>
                        <a:pt x="1" y="56"/>
                        <a:pt x="0" y="58"/>
                      </a:cubicBezTo>
                      <a:cubicBezTo>
                        <a:pt x="0" y="61"/>
                        <a:pt x="2" y="59"/>
                        <a:pt x="3" y="60"/>
                      </a:cubicBezTo>
                      <a:cubicBezTo>
                        <a:pt x="3" y="60"/>
                        <a:pt x="0" y="64"/>
                        <a:pt x="1" y="65"/>
                      </a:cubicBezTo>
                      <a:cubicBezTo>
                        <a:pt x="2" y="65"/>
                        <a:pt x="3" y="66"/>
                        <a:pt x="4" y="66"/>
                      </a:cubicBezTo>
                      <a:cubicBezTo>
                        <a:pt x="8" y="69"/>
                        <a:pt x="12" y="71"/>
                        <a:pt x="15" y="73"/>
                      </a:cubicBezTo>
                      <a:cubicBezTo>
                        <a:pt x="18" y="74"/>
                        <a:pt x="19" y="74"/>
                        <a:pt x="19" y="77"/>
                      </a:cubicBezTo>
                      <a:cubicBezTo>
                        <a:pt x="19" y="79"/>
                        <a:pt x="25" y="82"/>
                        <a:pt x="26" y="83"/>
                      </a:cubicBezTo>
                      <a:cubicBezTo>
                        <a:pt x="28" y="80"/>
                        <a:pt x="29" y="78"/>
                        <a:pt x="30" y="76"/>
                      </a:cubicBezTo>
                      <a:cubicBezTo>
                        <a:pt x="30" y="74"/>
                        <a:pt x="31" y="72"/>
                        <a:pt x="33" y="72"/>
                      </a:cubicBezTo>
                      <a:cubicBezTo>
                        <a:pt x="34" y="71"/>
                        <a:pt x="34" y="70"/>
                        <a:pt x="35" y="69"/>
                      </a:cubicBezTo>
                      <a:cubicBezTo>
                        <a:pt x="37" y="68"/>
                        <a:pt x="38" y="67"/>
                        <a:pt x="40" y="65"/>
                      </a:cubicBezTo>
                      <a:cubicBezTo>
                        <a:pt x="45" y="57"/>
                        <a:pt x="52" y="53"/>
                        <a:pt x="59" y="48"/>
                      </a:cubicBezTo>
                      <a:cubicBezTo>
                        <a:pt x="68" y="42"/>
                        <a:pt x="73" y="33"/>
                        <a:pt x="77" y="24"/>
                      </a:cubicBezTo>
                      <a:cubicBezTo>
                        <a:pt x="79" y="20"/>
                        <a:pt x="82" y="18"/>
                        <a:pt x="84" y="14"/>
                      </a:cubicBezTo>
                      <a:cubicBezTo>
                        <a:pt x="85" y="12"/>
                        <a:pt x="85" y="9"/>
                        <a:pt x="86" y="7"/>
                      </a:cubicBezTo>
                      <a:cubicBezTo>
                        <a:pt x="86" y="6"/>
                        <a:pt x="85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14" name="Freeform 748">
                  <a:extLst>
                    <a:ext uri="{FF2B5EF4-FFF2-40B4-BE49-F238E27FC236}">
                      <a16:creationId xmlns:a16="http://schemas.microsoft.com/office/drawing/2014/main" id="{AD6CF7E1-E2D6-644F-9C40-06E8B7C8B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48350" y="7547630"/>
                  <a:ext cx="90610" cy="118010"/>
                </a:xfrm>
                <a:custGeom>
                  <a:avLst/>
                  <a:gdLst>
                    <a:gd name="T0" fmla="*/ 3 w 9"/>
                    <a:gd name="T1" fmla="*/ 2 h 11"/>
                    <a:gd name="T2" fmla="*/ 1 w 9"/>
                    <a:gd name="T3" fmla="*/ 5 h 11"/>
                    <a:gd name="T4" fmla="*/ 0 w 9"/>
                    <a:gd name="T5" fmla="*/ 10 h 11"/>
                    <a:gd name="T6" fmla="*/ 8 w 9"/>
                    <a:gd name="T7" fmla="*/ 7 h 11"/>
                    <a:gd name="T8" fmla="*/ 4 w 9"/>
                    <a:gd name="T9" fmla="*/ 6 h 11"/>
                    <a:gd name="T10" fmla="*/ 8 w 9"/>
                    <a:gd name="T11" fmla="*/ 3 h 11"/>
                    <a:gd name="T12" fmla="*/ 3 w 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3" y="2"/>
                      </a:move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0" y="5"/>
                        <a:pt x="0" y="9"/>
                        <a:pt x="0" y="10"/>
                      </a:cubicBezTo>
                      <a:cubicBezTo>
                        <a:pt x="2" y="11"/>
                        <a:pt x="7" y="7"/>
                        <a:pt x="8" y="7"/>
                      </a:cubicBezTo>
                      <a:cubicBezTo>
                        <a:pt x="8" y="6"/>
                        <a:pt x="5" y="5"/>
                        <a:pt x="4" y="6"/>
                      </a:cubicBezTo>
                      <a:cubicBezTo>
                        <a:pt x="5" y="5"/>
                        <a:pt x="9" y="4"/>
                        <a:pt x="8" y="3"/>
                      </a:cubicBezTo>
                      <a:cubicBezTo>
                        <a:pt x="7" y="0"/>
                        <a:pt x="5" y="0"/>
                        <a:pt x="3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15" name="Freeform 749">
                  <a:extLst>
                    <a:ext uri="{FF2B5EF4-FFF2-40B4-BE49-F238E27FC236}">
                      <a16:creationId xmlns:a16="http://schemas.microsoft.com/office/drawing/2014/main" id="{81BBC8A5-2F1C-8947-A8D1-3BD894F30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34995" y="8023365"/>
                  <a:ext cx="264855" cy="302405"/>
                </a:xfrm>
                <a:custGeom>
                  <a:avLst/>
                  <a:gdLst>
                    <a:gd name="T0" fmla="*/ 22 w 26"/>
                    <a:gd name="T1" fmla="*/ 18 h 28"/>
                    <a:gd name="T2" fmla="*/ 25 w 26"/>
                    <a:gd name="T3" fmla="*/ 14 h 28"/>
                    <a:gd name="T4" fmla="*/ 26 w 26"/>
                    <a:gd name="T5" fmla="*/ 8 h 28"/>
                    <a:gd name="T6" fmla="*/ 24 w 26"/>
                    <a:gd name="T7" fmla="*/ 3 h 28"/>
                    <a:gd name="T8" fmla="*/ 21 w 26"/>
                    <a:gd name="T9" fmla="*/ 0 h 28"/>
                    <a:gd name="T10" fmla="*/ 16 w 26"/>
                    <a:gd name="T11" fmla="*/ 1 h 28"/>
                    <a:gd name="T12" fmla="*/ 12 w 26"/>
                    <a:gd name="T13" fmla="*/ 3 h 28"/>
                    <a:gd name="T14" fmla="*/ 6 w 26"/>
                    <a:gd name="T15" fmla="*/ 2 h 28"/>
                    <a:gd name="T16" fmla="*/ 7 w 26"/>
                    <a:gd name="T17" fmla="*/ 8 h 28"/>
                    <a:gd name="T18" fmla="*/ 6 w 26"/>
                    <a:gd name="T19" fmla="*/ 12 h 28"/>
                    <a:gd name="T20" fmla="*/ 2 w 26"/>
                    <a:gd name="T21" fmla="*/ 16 h 28"/>
                    <a:gd name="T22" fmla="*/ 0 w 26"/>
                    <a:gd name="T23" fmla="*/ 22 h 28"/>
                    <a:gd name="T24" fmla="*/ 0 w 26"/>
                    <a:gd name="T25" fmla="*/ 27 h 28"/>
                    <a:gd name="T26" fmla="*/ 4 w 26"/>
                    <a:gd name="T27" fmla="*/ 26 h 28"/>
                    <a:gd name="T28" fmla="*/ 11 w 26"/>
                    <a:gd name="T29" fmla="*/ 25 h 28"/>
                    <a:gd name="T30" fmla="*/ 14 w 26"/>
                    <a:gd name="T31" fmla="*/ 20 h 28"/>
                    <a:gd name="T32" fmla="*/ 21 w 26"/>
                    <a:gd name="T33" fmla="*/ 20 h 28"/>
                    <a:gd name="T34" fmla="*/ 22 w 26"/>
                    <a:gd name="T35" fmla="*/ 18 h 28"/>
                    <a:gd name="T36" fmla="*/ 22 w 26"/>
                    <a:gd name="T37" fmla="*/ 1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28">
                      <a:moveTo>
                        <a:pt x="22" y="18"/>
                      </a:moveTo>
                      <a:cubicBezTo>
                        <a:pt x="22" y="16"/>
                        <a:pt x="24" y="15"/>
                        <a:pt x="25" y="14"/>
                      </a:cubicBezTo>
                      <a:cubicBezTo>
                        <a:pt x="26" y="13"/>
                        <a:pt x="26" y="10"/>
                        <a:pt x="26" y="8"/>
                      </a:cubicBezTo>
                      <a:cubicBezTo>
                        <a:pt x="26" y="6"/>
                        <a:pt x="24" y="5"/>
                        <a:pt x="24" y="3"/>
                      </a:cubicBezTo>
                      <a:cubicBezTo>
                        <a:pt x="24" y="1"/>
                        <a:pt x="22" y="1"/>
                        <a:pt x="21" y="0"/>
                      </a:cubicBezTo>
                      <a:cubicBezTo>
                        <a:pt x="20" y="1"/>
                        <a:pt x="18" y="0"/>
                        <a:pt x="16" y="1"/>
                      </a:cubicBezTo>
                      <a:cubicBezTo>
                        <a:pt x="15" y="2"/>
                        <a:pt x="13" y="4"/>
                        <a:pt x="12" y="3"/>
                      </a:cubicBezTo>
                      <a:cubicBezTo>
                        <a:pt x="10" y="1"/>
                        <a:pt x="7" y="0"/>
                        <a:pt x="6" y="2"/>
                      </a:cubicBezTo>
                      <a:cubicBezTo>
                        <a:pt x="5" y="4"/>
                        <a:pt x="6" y="7"/>
                        <a:pt x="7" y="8"/>
                      </a:cubicBezTo>
                      <a:cubicBezTo>
                        <a:pt x="8" y="10"/>
                        <a:pt x="7" y="10"/>
                        <a:pt x="6" y="12"/>
                      </a:cubicBezTo>
                      <a:cubicBezTo>
                        <a:pt x="5" y="14"/>
                        <a:pt x="3" y="15"/>
                        <a:pt x="2" y="16"/>
                      </a:cubicBezTo>
                      <a:cubicBezTo>
                        <a:pt x="1" y="18"/>
                        <a:pt x="0" y="19"/>
                        <a:pt x="0" y="22"/>
                      </a:cubicBezTo>
                      <a:cubicBezTo>
                        <a:pt x="0" y="23"/>
                        <a:pt x="1" y="25"/>
                        <a:pt x="0" y="27"/>
                      </a:cubicBezTo>
                      <a:cubicBezTo>
                        <a:pt x="2" y="28"/>
                        <a:pt x="2" y="27"/>
                        <a:pt x="4" y="26"/>
                      </a:cubicBezTo>
                      <a:cubicBezTo>
                        <a:pt x="6" y="25"/>
                        <a:pt x="9" y="25"/>
                        <a:pt x="11" y="25"/>
                      </a:cubicBezTo>
                      <a:cubicBezTo>
                        <a:pt x="10" y="22"/>
                        <a:pt x="12" y="21"/>
                        <a:pt x="14" y="20"/>
                      </a:cubicBezTo>
                      <a:cubicBezTo>
                        <a:pt x="16" y="19"/>
                        <a:pt x="20" y="17"/>
                        <a:pt x="21" y="20"/>
                      </a:cubicBezTo>
                      <a:cubicBezTo>
                        <a:pt x="21" y="19"/>
                        <a:pt x="21" y="18"/>
                        <a:pt x="22" y="18"/>
                      </a:cubicBezTo>
                      <a:cubicBezTo>
                        <a:pt x="22" y="16"/>
                        <a:pt x="21" y="18"/>
                        <a:pt x="22" y="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16" name="Freeform 750">
                  <a:extLst>
                    <a:ext uri="{FF2B5EF4-FFF2-40B4-BE49-F238E27FC236}">
                      <a16:creationId xmlns:a16="http://schemas.microsoft.com/office/drawing/2014/main" id="{228F8B78-82F5-6848-AFC9-79BD0C3A2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629" y="8370023"/>
                  <a:ext cx="101063" cy="106947"/>
                </a:xfrm>
                <a:custGeom>
                  <a:avLst/>
                  <a:gdLst>
                    <a:gd name="T0" fmla="*/ 1 w 10"/>
                    <a:gd name="T1" fmla="*/ 6 h 10"/>
                    <a:gd name="T2" fmla="*/ 3 w 10"/>
                    <a:gd name="T3" fmla="*/ 10 h 10"/>
                    <a:gd name="T4" fmla="*/ 9 w 10"/>
                    <a:gd name="T5" fmla="*/ 5 h 10"/>
                    <a:gd name="T6" fmla="*/ 8 w 10"/>
                    <a:gd name="T7" fmla="*/ 0 h 10"/>
                    <a:gd name="T8" fmla="*/ 4 w 10"/>
                    <a:gd name="T9" fmla="*/ 1 h 10"/>
                    <a:gd name="T10" fmla="*/ 0 w 10"/>
                    <a:gd name="T11" fmla="*/ 1 h 10"/>
                    <a:gd name="T12" fmla="*/ 1 w 10"/>
                    <a:gd name="T13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1" y="6"/>
                      </a:moveTo>
                      <a:cubicBezTo>
                        <a:pt x="2" y="7"/>
                        <a:pt x="2" y="9"/>
                        <a:pt x="3" y="10"/>
                      </a:cubicBezTo>
                      <a:cubicBezTo>
                        <a:pt x="5" y="9"/>
                        <a:pt x="7" y="7"/>
                        <a:pt x="9" y="5"/>
                      </a:cubicBezTo>
                      <a:cubicBezTo>
                        <a:pt x="10" y="3"/>
                        <a:pt x="5" y="4"/>
                        <a:pt x="8" y="0"/>
                      </a:cubicBezTo>
                      <a:cubicBezTo>
                        <a:pt x="7" y="0"/>
                        <a:pt x="3" y="0"/>
                        <a:pt x="4" y="1"/>
                      </a:cubicBezTo>
                      <a:cubicBezTo>
                        <a:pt x="5" y="3"/>
                        <a:pt x="1" y="2"/>
                        <a:pt x="0" y="1"/>
                      </a:cubicBezTo>
                      <a:cubicBezTo>
                        <a:pt x="0" y="3"/>
                        <a:pt x="1" y="4"/>
                        <a:pt x="1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17" name="Freeform 751">
                  <a:extLst>
                    <a:ext uri="{FF2B5EF4-FFF2-40B4-BE49-F238E27FC236}">
                      <a16:creationId xmlns:a16="http://schemas.microsoft.com/office/drawing/2014/main" id="{44BA05DF-0309-8C45-8BD5-5B2A7BF51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03629" y="8303643"/>
                  <a:ext cx="111517" cy="99573"/>
                </a:xfrm>
                <a:custGeom>
                  <a:avLst/>
                  <a:gdLst>
                    <a:gd name="T0" fmla="*/ 3 w 11"/>
                    <a:gd name="T1" fmla="*/ 1 h 9"/>
                    <a:gd name="T2" fmla="*/ 0 w 11"/>
                    <a:gd name="T3" fmla="*/ 7 h 9"/>
                    <a:gd name="T4" fmla="*/ 4 w 11"/>
                    <a:gd name="T5" fmla="*/ 7 h 9"/>
                    <a:gd name="T6" fmla="*/ 8 w 11"/>
                    <a:gd name="T7" fmla="*/ 6 h 9"/>
                    <a:gd name="T8" fmla="*/ 7 w 11"/>
                    <a:gd name="T9" fmla="*/ 0 h 9"/>
                    <a:gd name="T10" fmla="*/ 3 w 11"/>
                    <a:gd name="T11" fmla="*/ 1 h 9"/>
                    <a:gd name="T12" fmla="*/ 3 w 11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9">
                      <a:moveTo>
                        <a:pt x="3" y="1"/>
                      </a:moveTo>
                      <a:cubicBezTo>
                        <a:pt x="1" y="2"/>
                        <a:pt x="0" y="5"/>
                        <a:pt x="0" y="7"/>
                      </a:cubicBezTo>
                      <a:cubicBezTo>
                        <a:pt x="1" y="8"/>
                        <a:pt x="5" y="9"/>
                        <a:pt x="4" y="7"/>
                      </a:cubicBezTo>
                      <a:cubicBezTo>
                        <a:pt x="3" y="6"/>
                        <a:pt x="7" y="6"/>
                        <a:pt x="8" y="6"/>
                      </a:cubicBezTo>
                      <a:cubicBezTo>
                        <a:pt x="11" y="5"/>
                        <a:pt x="8" y="1"/>
                        <a:pt x="7" y="0"/>
                      </a:cubicBezTo>
                      <a:cubicBezTo>
                        <a:pt x="5" y="1"/>
                        <a:pt x="5" y="2"/>
                        <a:pt x="3" y="1"/>
                      </a:cubicBezTo>
                      <a:cubicBezTo>
                        <a:pt x="2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18" name="Freeform 752">
                  <a:extLst>
                    <a:ext uri="{FF2B5EF4-FFF2-40B4-BE49-F238E27FC236}">
                      <a16:creationId xmlns:a16="http://schemas.microsoft.com/office/drawing/2014/main" id="{55647C9B-0DCB-0142-910A-5CD0880DBD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24540" y="8270450"/>
                  <a:ext cx="550626" cy="630625"/>
                </a:xfrm>
                <a:custGeom>
                  <a:avLst/>
                  <a:gdLst>
                    <a:gd name="T0" fmla="*/ 41 w 54"/>
                    <a:gd name="T1" fmla="*/ 13 h 58"/>
                    <a:gd name="T2" fmla="*/ 23 w 54"/>
                    <a:gd name="T3" fmla="*/ 3 h 58"/>
                    <a:gd name="T4" fmla="*/ 17 w 54"/>
                    <a:gd name="T5" fmla="*/ 7 h 58"/>
                    <a:gd name="T6" fmla="*/ 21 w 54"/>
                    <a:gd name="T7" fmla="*/ 9 h 58"/>
                    <a:gd name="T8" fmla="*/ 17 w 54"/>
                    <a:gd name="T9" fmla="*/ 9 h 58"/>
                    <a:gd name="T10" fmla="*/ 13 w 54"/>
                    <a:gd name="T11" fmla="*/ 10 h 58"/>
                    <a:gd name="T12" fmla="*/ 11 w 54"/>
                    <a:gd name="T13" fmla="*/ 8 h 58"/>
                    <a:gd name="T14" fmla="*/ 12 w 54"/>
                    <a:gd name="T15" fmla="*/ 4 h 58"/>
                    <a:gd name="T16" fmla="*/ 5 w 54"/>
                    <a:gd name="T17" fmla="*/ 3 h 58"/>
                    <a:gd name="T18" fmla="*/ 7 w 54"/>
                    <a:gd name="T19" fmla="*/ 8 h 58"/>
                    <a:gd name="T20" fmla="*/ 5 w 54"/>
                    <a:gd name="T21" fmla="*/ 12 h 58"/>
                    <a:gd name="T22" fmla="*/ 6 w 54"/>
                    <a:gd name="T23" fmla="*/ 16 h 58"/>
                    <a:gd name="T24" fmla="*/ 2 w 54"/>
                    <a:gd name="T25" fmla="*/ 18 h 58"/>
                    <a:gd name="T26" fmla="*/ 1 w 54"/>
                    <a:gd name="T27" fmla="*/ 21 h 58"/>
                    <a:gd name="T28" fmla="*/ 5 w 54"/>
                    <a:gd name="T29" fmla="*/ 33 h 58"/>
                    <a:gd name="T30" fmla="*/ 12 w 54"/>
                    <a:gd name="T31" fmla="*/ 42 h 58"/>
                    <a:gd name="T32" fmla="*/ 15 w 54"/>
                    <a:gd name="T33" fmla="*/ 43 h 58"/>
                    <a:gd name="T34" fmla="*/ 17 w 54"/>
                    <a:gd name="T35" fmla="*/ 45 h 58"/>
                    <a:gd name="T36" fmla="*/ 24 w 54"/>
                    <a:gd name="T37" fmla="*/ 47 h 58"/>
                    <a:gd name="T38" fmla="*/ 25 w 54"/>
                    <a:gd name="T39" fmla="*/ 53 h 58"/>
                    <a:gd name="T40" fmla="*/ 27 w 54"/>
                    <a:gd name="T41" fmla="*/ 55 h 58"/>
                    <a:gd name="T42" fmla="*/ 30 w 54"/>
                    <a:gd name="T43" fmla="*/ 55 h 58"/>
                    <a:gd name="T44" fmla="*/ 33 w 54"/>
                    <a:gd name="T45" fmla="*/ 56 h 58"/>
                    <a:gd name="T46" fmla="*/ 36 w 54"/>
                    <a:gd name="T47" fmla="*/ 55 h 58"/>
                    <a:gd name="T48" fmla="*/ 42 w 54"/>
                    <a:gd name="T49" fmla="*/ 55 h 58"/>
                    <a:gd name="T50" fmla="*/ 46 w 54"/>
                    <a:gd name="T51" fmla="*/ 54 h 58"/>
                    <a:gd name="T52" fmla="*/ 54 w 54"/>
                    <a:gd name="T53" fmla="*/ 49 h 58"/>
                    <a:gd name="T54" fmla="*/ 49 w 54"/>
                    <a:gd name="T55" fmla="*/ 36 h 58"/>
                    <a:gd name="T56" fmla="*/ 49 w 54"/>
                    <a:gd name="T57" fmla="*/ 32 h 58"/>
                    <a:gd name="T58" fmla="*/ 46 w 54"/>
                    <a:gd name="T59" fmla="*/ 28 h 58"/>
                    <a:gd name="T60" fmla="*/ 48 w 54"/>
                    <a:gd name="T61" fmla="*/ 20 h 58"/>
                    <a:gd name="T62" fmla="*/ 45 w 54"/>
                    <a:gd name="T63" fmla="*/ 18 h 58"/>
                    <a:gd name="T64" fmla="*/ 41 w 54"/>
                    <a:gd name="T65" fmla="*/ 16 h 58"/>
                    <a:gd name="T66" fmla="*/ 41 w 54"/>
                    <a:gd name="T6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" h="58">
                      <a:moveTo>
                        <a:pt x="41" y="13"/>
                      </a:moveTo>
                      <a:cubicBezTo>
                        <a:pt x="35" y="9"/>
                        <a:pt x="29" y="6"/>
                        <a:pt x="23" y="3"/>
                      </a:cubicBezTo>
                      <a:cubicBezTo>
                        <a:pt x="22" y="5"/>
                        <a:pt x="19" y="7"/>
                        <a:pt x="17" y="7"/>
                      </a:cubicBezTo>
                      <a:cubicBezTo>
                        <a:pt x="17" y="7"/>
                        <a:pt x="21" y="8"/>
                        <a:pt x="21" y="9"/>
                      </a:cubicBezTo>
                      <a:cubicBezTo>
                        <a:pt x="20" y="10"/>
                        <a:pt x="18" y="9"/>
                        <a:pt x="17" y="9"/>
                      </a:cubicBezTo>
                      <a:cubicBezTo>
                        <a:pt x="15" y="8"/>
                        <a:pt x="15" y="9"/>
                        <a:pt x="13" y="10"/>
                      </a:cubicBezTo>
                      <a:cubicBezTo>
                        <a:pt x="13" y="10"/>
                        <a:pt x="11" y="9"/>
                        <a:pt x="11" y="8"/>
                      </a:cubicBezTo>
                      <a:cubicBezTo>
                        <a:pt x="10" y="7"/>
                        <a:pt x="11" y="5"/>
                        <a:pt x="12" y="4"/>
                      </a:cubicBezTo>
                      <a:cubicBezTo>
                        <a:pt x="13" y="0"/>
                        <a:pt x="7" y="2"/>
                        <a:pt x="5" y="3"/>
                      </a:cubicBezTo>
                      <a:cubicBezTo>
                        <a:pt x="6" y="4"/>
                        <a:pt x="8" y="7"/>
                        <a:pt x="7" y="8"/>
                      </a:cubicBezTo>
                      <a:cubicBezTo>
                        <a:pt x="7" y="9"/>
                        <a:pt x="3" y="12"/>
                        <a:pt x="5" y="12"/>
                      </a:cubicBezTo>
                      <a:cubicBezTo>
                        <a:pt x="8" y="13"/>
                        <a:pt x="7" y="14"/>
                        <a:pt x="6" y="16"/>
                      </a:cubicBezTo>
                      <a:cubicBezTo>
                        <a:pt x="5" y="16"/>
                        <a:pt x="3" y="17"/>
                        <a:pt x="2" y="18"/>
                      </a:cubicBezTo>
                      <a:cubicBezTo>
                        <a:pt x="0" y="19"/>
                        <a:pt x="1" y="19"/>
                        <a:pt x="1" y="21"/>
                      </a:cubicBezTo>
                      <a:cubicBezTo>
                        <a:pt x="2" y="26"/>
                        <a:pt x="4" y="29"/>
                        <a:pt x="5" y="33"/>
                      </a:cubicBezTo>
                      <a:cubicBezTo>
                        <a:pt x="5" y="38"/>
                        <a:pt x="9" y="40"/>
                        <a:pt x="12" y="42"/>
                      </a:cubicBezTo>
                      <a:cubicBezTo>
                        <a:pt x="13" y="43"/>
                        <a:pt x="14" y="43"/>
                        <a:pt x="15" y="43"/>
                      </a:cubicBezTo>
                      <a:cubicBezTo>
                        <a:pt x="16" y="43"/>
                        <a:pt x="16" y="44"/>
                        <a:pt x="17" y="45"/>
                      </a:cubicBezTo>
                      <a:cubicBezTo>
                        <a:pt x="19" y="45"/>
                        <a:pt x="22" y="45"/>
                        <a:pt x="24" y="47"/>
                      </a:cubicBezTo>
                      <a:cubicBezTo>
                        <a:pt x="25" y="48"/>
                        <a:pt x="25" y="51"/>
                        <a:pt x="25" y="53"/>
                      </a:cubicBezTo>
                      <a:cubicBezTo>
                        <a:pt x="26" y="54"/>
                        <a:pt x="25" y="55"/>
                        <a:pt x="27" y="55"/>
                      </a:cubicBezTo>
                      <a:cubicBezTo>
                        <a:pt x="28" y="55"/>
                        <a:pt x="29" y="55"/>
                        <a:pt x="30" y="55"/>
                      </a:cubicBezTo>
                      <a:cubicBezTo>
                        <a:pt x="31" y="55"/>
                        <a:pt x="32" y="55"/>
                        <a:pt x="33" y="56"/>
                      </a:cubicBezTo>
                      <a:cubicBezTo>
                        <a:pt x="34" y="57"/>
                        <a:pt x="35" y="56"/>
                        <a:pt x="36" y="55"/>
                      </a:cubicBezTo>
                      <a:cubicBezTo>
                        <a:pt x="38" y="54"/>
                        <a:pt x="40" y="58"/>
                        <a:pt x="42" y="55"/>
                      </a:cubicBezTo>
                      <a:cubicBezTo>
                        <a:pt x="42" y="53"/>
                        <a:pt x="45" y="54"/>
                        <a:pt x="46" y="54"/>
                      </a:cubicBezTo>
                      <a:cubicBezTo>
                        <a:pt x="49" y="53"/>
                        <a:pt x="51" y="51"/>
                        <a:pt x="54" y="49"/>
                      </a:cubicBezTo>
                      <a:cubicBezTo>
                        <a:pt x="49" y="46"/>
                        <a:pt x="49" y="42"/>
                        <a:pt x="49" y="36"/>
                      </a:cubicBezTo>
                      <a:cubicBezTo>
                        <a:pt x="48" y="35"/>
                        <a:pt x="50" y="33"/>
                        <a:pt x="49" y="32"/>
                      </a:cubicBezTo>
                      <a:cubicBezTo>
                        <a:pt x="48" y="31"/>
                        <a:pt x="46" y="30"/>
                        <a:pt x="46" y="28"/>
                      </a:cubicBezTo>
                      <a:cubicBezTo>
                        <a:pt x="46" y="27"/>
                        <a:pt x="48" y="20"/>
                        <a:pt x="48" y="20"/>
                      </a:cubicBezTo>
                      <a:cubicBezTo>
                        <a:pt x="47" y="20"/>
                        <a:pt x="46" y="19"/>
                        <a:pt x="45" y="18"/>
                      </a:cubicBezTo>
                      <a:cubicBezTo>
                        <a:pt x="44" y="17"/>
                        <a:pt x="43" y="17"/>
                        <a:pt x="41" y="16"/>
                      </a:cubicBezTo>
                      <a:cubicBezTo>
                        <a:pt x="41" y="15"/>
                        <a:pt x="41" y="14"/>
                        <a:pt x="41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19" name="Freeform 753">
                  <a:extLst>
                    <a:ext uri="{FF2B5EF4-FFF2-40B4-BE49-F238E27FC236}">
                      <a16:creationId xmlns:a16="http://schemas.microsoft.com/office/drawing/2014/main" id="{E4287054-FD76-9042-BDAB-2F87C4AB4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24355" y="8119248"/>
                  <a:ext cx="275312" cy="335598"/>
                </a:xfrm>
                <a:custGeom>
                  <a:avLst/>
                  <a:gdLst>
                    <a:gd name="T0" fmla="*/ 15 w 27"/>
                    <a:gd name="T1" fmla="*/ 29 h 31"/>
                    <a:gd name="T2" fmla="*/ 15 w 27"/>
                    <a:gd name="T3" fmla="*/ 24 h 31"/>
                    <a:gd name="T4" fmla="*/ 17 w 27"/>
                    <a:gd name="T5" fmla="*/ 24 h 31"/>
                    <a:gd name="T6" fmla="*/ 19 w 27"/>
                    <a:gd name="T7" fmla="*/ 21 h 31"/>
                    <a:gd name="T8" fmla="*/ 21 w 27"/>
                    <a:gd name="T9" fmla="*/ 24 h 31"/>
                    <a:gd name="T10" fmla="*/ 24 w 27"/>
                    <a:gd name="T11" fmla="*/ 23 h 31"/>
                    <a:gd name="T12" fmla="*/ 26 w 27"/>
                    <a:gd name="T13" fmla="*/ 24 h 31"/>
                    <a:gd name="T14" fmla="*/ 26 w 27"/>
                    <a:gd name="T15" fmla="*/ 21 h 31"/>
                    <a:gd name="T16" fmla="*/ 26 w 27"/>
                    <a:gd name="T17" fmla="*/ 14 h 31"/>
                    <a:gd name="T18" fmla="*/ 25 w 27"/>
                    <a:gd name="T19" fmla="*/ 11 h 31"/>
                    <a:gd name="T20" fmla="*/ 26 w 27"/>
                    <a:gd name="T21" fmla="*/ 6 h 31"/>
                    <a:gd name="T22" fmla="*/ 21 w 27"/>
                    <a:gd name="T23" fmla="*/ 4 h 31"/>
                    <a:gd name="T24" fmla="*/ 19 w 27"/>
                    <a:gd name="T25" fmla="*/ 0 h 31"/>
                    <a:gd name="T26" fmla="*/ 14 w 27"/>
                    <a:gd name="T27" fmla="*/ 0 h 31"/>
                    <a:gd name="T28" fmla="*/ 11 w 27"/>
                    <a:gd name="T29" fmla="*/ 7 h 31"/>
                    <a:gd name="T30" fmla="*/ 5 w 27"/>
                    <a:gd name="T31" fmla="*/ 7 h 31"/>
                    <a:gd name="T32" fmla="*/ 4 w 27"/>
                    <a:gd name="T33" fmla="*/ 7 h 31"/>
                    <a:gd name="T34" fmla="*/ 4 w 27"/>
                    <a:gd name="T35" fmla="*/ 10 h 31"/>
                    <a:gd name="T36" fmla="*/ 0 w 27"/>
                    <a:gd name="T37" fmla="*/ 16 h 31"/>
                    <a:gd name="T38" fmla="*/ 4 w 27"/>
                    <a:gd name="T39" fmla="*/ 23 h 31"/>
                    <a:gd name="T40" fmla="*/ 9 w 27"/>
                    <a:gd name="T41" fmla="*/ 28 h 31"/>
                    <a:gd name="T42" fmla="*/ 11 w 27"/>
                    <a:gd name="T43" fmla="*/ 31 h 31"/>
                    <a:gd name="T44" fmla="*/ 15 w 27"/>
                    <a:gd name="T45" fmla="*/ 29 h 31"/>
                    <a:gd name="T46" fmla="*/ 15 w 27"/>
                    <a:gd name="T47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" h="31">
                      <a:moveTo>
                        <a:pt x="15" y="29"/>
                      </a:moveTo>
                      <a:cubicBezTo>
                        <a:pt x="15" y="28"/>
                        <a:pt x="13" y="24"/>
                        <a:pt x="15" y="24"/>
                      </a:cubicBezTo>
                      <a:cubicBezTo>
                        <a:pt x="15" y="24"/>
                        <a:pt x="17" y="24"/>
                        <a:pt x="17" y="24"/>
                      </a:cubicBezTo>
                      <a:cubicBezTo>
                        <a:pt x="18" y="23"/>
                        <a:pt x="18" y="21"/>
                        <a:pt x="19" y="21"/>
                      </a:cubicBezTo>
                      <a:cubicBezTo>
                        <a:pt x="20" y="22"/>
                        <a:pt x="21" y="23"/>
                        <a:pt x="21" y="24"/>
                      </a:cubicBezTo>
                      <a:cubicBezTo>
                        <a:pt x="22" y="25"/>
                        <a:pt x="22" y="23"/>
                        <a:pt x="24" y="23"/>
                      </a:cubicBezTo>
                      <a:cubicBezTo>
                        <a:pt x="24" y="23"/>
                        <a:pt x="26" y="25"/>
                        <a:pt x="26" y="24"/>
                      </a:cubicBezTo>
                      <a:cubicBezTo>
                        <a:pt x="26" y="23"/>
                        <a:pt x="26" y="22"/>
                        <a:pt x="26" y="21"/>
                      </a:cubicBezTo>
                      <a:cubicBezTo>
                        <a:pt x="27" y="19"/>
                        <a:pt x="27" y="16"/>
                        <a:pt x="26" y="14"/>
                      </a:cubicBezTo>
                      <a:cubicBezTo>
                        <a:pt x="25" y="13"/>
                        <a:pt x="25" y="12"/>
                        <a:pt x="25" y="11"/>
                      </a:cubicBezTo>
                      <a:cubicBezTo>
                        <a:pt x="25" y="9"/>
                        <a:pt x="27" y="8"/>
                        <a:pt x="26" y="6"/>
                      </a:cubicBezTo>
                      <a:cubicBezTo>
                        <a:pt x="25" y="3"/>
                        <a:pt x="21" y="7"/>
                        <a:pt x="21" y="4"/>
                      </a:cubicBezTo>
                      <a:cubicBezTo>
                        <a:pt x="21" y="2"/>
                        <a:pt x="22" y="0"/>
                        <a:pt x="19" y="0"/>
                      </a:cubicBezTo>
                      <a:cubicBezTo>
                        <a:pt x="18" y="0"/>
                        <a:pt x="16" y="0"/>
                        <a:pt x="14" y="0"/>
                      </a:cubicBezTo>
                      <a:cubicBezTo>
                        <a:pt x="10" y="0"/>
                        <a:pt x="15" y="7"/>
                        <a:pt x="11" y="7"/>
                      </a:cubicBezTo>
                      <a:cubicBezTo>
                        <a:pt x="9" y="7"/>
                        <a:pt x="7" y="7"/>
                        <a:pt x="5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2" y="9"/>
                        <a:pt x="4" y="9"/>
                        <a:pt x="4" y="10"/>
                      </a:cubicBezTo>
                      <a:cubicBezTo>
                        <a:pt x="4" y="12"/>
                        <a:pt x="0" y="14"/>
                        <a:pt x="0" y="16"/>
                      </a:cubicBezTo>
                      <a:cubicBezTo>
                        <a:pt x="1" y="18"/>
                        <a:pt x="3" y="21"/>
                        <a:pt x="4" y="23"/>
                      </a:cubicBezTo>
                      <a:cubicBezTo>
                        <a:pt x="6" y="24"/>
                        <a:pt x="7" y="26"/>
                        <a:pt x="9" y="28"/>
                      </a:cubicBezTo>
                      <a:cubicBezTo>
                        <a:pt x="10" y="29"/>
                        <a:pt x="11" y="30"/>
                        <a:pt x="11" y="31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5" y="29"/>
                        <a:pt x="14" y="30"/>
                        <a:pt x="15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20" name="Freeform 754">
                  <a:extLst>
                    <a:ext uri="{FF2B5EF4-FFF2-40B4-BE49-F238E27FC236}">
                      <a16:creationId xmlns:a16="http://schemas.microsoft.com/office/drawing/2014/main" id="{16B85C53-8E40-5C41-B91E-C2BE4FC1A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41777" y="8119248"/>
                  <a:ext cx="115005" cy="77445"/>
                </a:xfrm>
                <a:custGeom>
                  <a:avLst/>
                  <a:gdLst>
                    <a:gd name="T0" fmla="*/ 11 w 11"/>
                    <a:gd name="T1" fmla="*/ 7 h 7"/>
                    <a:gd name="T2" fmla="*/ 11 w 11"/>
                    <a:gd name="T3" fmla="*/ 0 h 7"/>
                    <a:gd name="T4" fmla="*/ 3 w 11"/>
                    <a:gd name="T5" fmla="*/ 1 h 7"/>
                    <a:gd name="T6" fmla="*/ 0 w 11"/>
                    <a:gd name="T7" fmla="*/ 4 h 7"/>
                    <a:gd name="T8" fmla="*/ 2 w 11"/>
                    <a:gd name="T9" fmla="*/ 7 h 7"/>
                    <a:gd name="T10" fmla="*/ 11 w 11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cubicBezTo>
                        <a:pt x="11" y="5"/>
                        <a:pt x="11" y="2"/>
                        <a:pt x="11" y="0"/>
                      </a:cubicBezTo>
                      <a:cubicBezTo>
                        <a:pt x="8" y="0"/>
                        <a:pt x="6" y="1"/>
                        <a:pt x="3" y="1"/>
                      </a:cubicBezTo>
                      <a:cubicBezTo>
                        <a:pt x="4" y="2"/>
                        <a:pt x="1" y="3"/>
                        <a:pt x="0" y="4"/>
                      </a:cubicBezTo>
                      <a:cubicBezTo>
                        <a:pt x="0" y="5"/>
                        <a:pt x="2" y="6"/>
                        <a:pt x="2" y="7"/>
                      </a:cubicBez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21" name="Freeform 755">
                  <a:extLst>
                    <a:ext uri="{FF2B5EF4-FFF2-40B4-BE49-F238E27FC236}">
                      <a16:creationId xmlns:a16="http://schemas.microsoft.com/office/drawing/2014/main" id="{0147183B-3585-4D4C-B4AB-215E66BC7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03441" y="7536568"/>
                  <a:ext cx="376377" cy="615873"/>
                </a:xfrm>
                <a:custGeom>
                  <a:avLst/>
                  <a:gdLst>
                    <a:gd name="T0" fmla="*/ 29 w 37"/>
                    <a:gd name="T1" fmla="*/ 55 h 57"/>
                    <a:gd name="T2" fmla="*/ 37 w 37"/>
                    <a:gd name="T3" fmla="*/ 55 h 57"/>
                    <a:gd name="T4" fmla="*/ 33 w 37"/>
                    <a:gd name="T5" fmla="*/ 48 h 57"/>
                    <a:gd name="T6" fmla="*/ 32 w 37"/>
                    <a:gd name="T7" fmla="*/ 44 h 57"/>
                    <a:gd name="T8" fmla="*/ 30 w 37"/>
                    <a:gd name="T9" fmla="*/ 40 h 57"/>
                    <a:gd name="T10" fmla="*/ 32 w 37"/>
                    <a:gd name="T11" fmla="*/ 32 h 57"/>
                    <a:gd name="T12" fmla="*/ 34 w 37"/>
                    <a:gd name="T13" fmla="*/ 27 h 57"/>
                    <a:gd name="T14" fmla="*/ 31 w 37"/>
                    <a:gd name="T15" fmla="*/ 21 h 57"/>
                    <a:gd name="T16" fmla="*/ 28 w 37"/>
                    <a:gd name="T17" fmla="*/ 16 h 57"/>
                    <a:gd name="T18" fmla="*/ 34 w 37"/>
                    <a:gd name="T19" fmla="*/ 16 h 57"/>
                    <a:gd name="T20" fmla="*/ 32 w 37"/>
                    <a:gd name="T21" fmla="*/ 6 h 57"/>
                    <a:gd name="T22" fmla="*/ 30 w 37"/>
                    <a:gd name="T23" fmla="*/ 2 h 57"/>
                    <a:gd name="T24" fmla="*/ 27 w 37"/>
                    <a:gd name="T25" fmla="*/ 0 h 57"/>
                    <a:gd name="T26" fmla="*/ 28 w 37"/>
                    <a:gd name="T27" fmla="*/ 9 h 57"/>
                    <a:gd name="T28" fmla="*/ 23 w 37"/>
                    <a:gd name="T29" fmla="*/ 18 h 57"/>
                    <a:gd name="T30" fmla="*/ 21 w 37"/>
                    <a:gd name="T31" fmla="*/ 22 h 57"/>
                    <a:gd name="T32" fmla="*/ 18 w 37"/>
                    <a:gd name="T33" fmla="*/ 27 h 57"/>
                    <a:gd name="T34" fmla="*/ 15 w 37"/>
                    <a:gd name="T35" fmla="*/ 33 h 57"/>
                    <a:gd name="T36" fmla="*/ 11 w 37"/>
                    <a:gd name="T37" fmla="*/ 31 h 57"/>
                    <a:gd name="T38" fmla="*/ 2 w 37"/>
                    <a:gd name="T39" fmla="*/ 39 h 57"/>
                    <a:gd name="T40" fmla="*/ 1 w 37"/>
                    <a:gd name="T41" fmla="*/ 42 h 57"/>
                    <a:gd name="T42" fmla="*/ 4 w 37"/>
                    <a:gd name="T43" fmla="*/ 45 h 57"/>
                    <a:gd name="T44" fmla="*/ 5 w 37"/>
                    <a:gd name="T45" fmla="*/ 45 h 57"/>
                    <a:gd name="T46" fmla="*/ 7 w 37"/>
                    <a:gd name="T47" fmla="*/ 48 h 57"/>
                    <a:gd name="T48" fmla="*/ 7 w 37"/>
                    <a:gd name="T49" fmla="*/ 55 h 57"/>
                    <a:gd name="T50" fmla="*/ 16 w 37"/>
                    <a:gd name="T51" fmla="*/ 54 h 57"/>
                    <a:gd name="T52" fmla="*/ 29 w 37"/>
                    <a:gd name="T53" fmla="*/ 5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7" h="57">
                      <a:moveTo>
                        <a:pt x="29" y="55"/>
                      </a:moveTo>
                      <a:cubicBezTo>
                        <a:pt x="32" y="55"/>
                        <a:pt x="35" y="57"/>
                        <a:pt x="37" y="55"/>
                      </a:cubicBezTo>
                      <a:cubicBezTo>
                        <a:pt x="37" y="51"/>
                        <a:pt x="35" y="50"/>
                        <a:pt x="33" y="48"/>
                      </a:cubicBezTo>
                      <a:cubicBezTo>
                        <a:pt x="32" y="47"/>
                        <a:pt x="32" y="46"/>
                        <a:pt x="32" y="44"/>
                      </a:cubicBezTo>
                      <a:cubicBezTo>
                        <a:pt x="31" y="43"/>
                        <a:pt x="30" y="42"/>
                        <a:pt x="30" y="40"/>
                      </a:cubicBezTo>
                      <a:cubicBezTo>
                        <a:pt x="29" y="36"/>
                        <a:pt x="31" y="35"/>
                        <a:pt x="32" y="32"/>
                      </a:cubicBezTo>
                      <a:cubicBezTo>
                        <a:pt x="33" y="30"/>
                        <a:pt x="34" y="29"/>
                        <a:pt x="34" y="27"/>
                      </a:cubicBezTo>
                      <a:cubicBezTo>
                        <a:pt x="33" y="25"/>
                        <a:pt x="33" y="23"/>
                        <a:pt x="31" y="21"/>
                      </a:cubicBezTo>
                      <a:cubicBezTo>
                        <a:pt x="31" y="21"/>
                        <a:pt x="26" y="18"/>
                        <a:pt x="28" y="16"/>
                      </a:cubicBezTo>
                      <a:cubicBezTo>
                        <a:pt x="29" y="15"/>
                        <a:pt x="32" y="16"/>
                        <a:pt x="34" y="16"/>
                      </a:cubicBezTo>
                      <a:cubicBezTo>
                        <a:pt x="32" y="12"/>
                        <a:pt x="32" y="10"/>
                        <a:pt x="32" y="6"/>
                      </a:cubicBezTo>
                      <a:cubicBezTo>
                        <a:pt x="32" y="5"/>
                        <a:pt x="32" y="3"/>
                        <a:pt x="30" y="2"/>
                      </a:cubicBezTo>
                      <a:cubicBezTo>
                        <a:pt x="30" y="1"/>
                        <a:pt x="27" y="0"/>
                        <a:pt x="27" y="0"/>
                      </a:cubicBezTo>
                      <a:cubicBezTo>
                        <a:pt x="27" y="2"/>
                        <a:pt x="33" y="7"/>
                        <a:pt x="28" y="9"/>
                      </a:cubicBezTo>
                      <a:cubicBezTo>
                        <a:pt x="25" y="11"/>
                        <a:pt x="24" y="14"/>
                        <a:pt x="23" y="18"/>
                      </a:cubicBezTo>
                      <a:cubicBezTo>
                        <a:pt x="22" y="19"/>
                        <a:pt x="22" y="22"/>
                        <a:pt x="21" y="22"/>
                      </a:cubicBezTo>
                      <a:cubicBezTo>
                        <a:pt x="19" y="23"/>
                        <a:pt x="19" y="25"/>
                        <a:pt x="18" y="27"/>
                      </a:cubicBezTo>
                      <a:cubicBezTo>
                        <a:pt x="17" y="29"/>
                        <a:pt x="16" y="31"/>
                        <a:pt x="15" y="33"/>
                      </a:cubicBezTo>
                      <a:cubicBezTo>
                        <a:pt x="13" y="35"/>
                        <a:pt x="12" y="31"/>
                        <a:pt x="11" y="31"/>
                      </a:cubicBezTo>
                      <a:cubicBezTo>
                        <a:pt x="6" y="31"/>
                        <a:pt x="3" y="35"/>
                        <a:pt x="2" y="39"/>
                      </a:cubicBezTo>
                      <a:cubicBezTo>
                        <a:pt x="2" y="40"/>
                        <a:pt x="0" y="41"/>
                        <a:pt x="1" y="42"/>
                      </a:cubicBezTo>
                      <a:cubicBezTo>
                        <a:pt x="2" y="43"/>
                        <a:pt x="3" y="44"/>
                        <a:pt x="4" y="45"/>
                      </a:cubicBezTo>
                      <a:cubicBezTo>
                        <a:pt x="4" y="46"/>
                        <a:pt x="5" y="44"/>
                        <a:pt x="5" y="45"/>
                      </a:cubicBezTo>
                      <a:cubicBezTo>
                        <a:pt x="6" y="46"/>
                        <a:pt x="7" y="47"/>
                        <a:pt x="7" y="48"/>
                      </a:cubicBezTo>
                      <a:cubicBezTo>
                        <a:pt x="8" y="50"/>
                        <a:pt x="7" y="53"/>
                        <a:pt x="7" y="55"/>
                      </a:cubicBezTo>
                      <a:cubicBezTo>
                        <a:pt x="10" y="54"/>
                        <a:pt x="13" y="54"/>
                        <a:pt x="16" y="54"/>
                      </a:cubicBezTo>
                      <a:cubicBezTo>
                        <a:pt x="20" y="54"/>
                        <a:pt x="25" y="55"/>
                        <a:pt x="29" y="5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22" name="Freeform 756">
                  <a:extLst>
                    <a:ext uri="{FF2B5EF4-FFF2-40B4-BE49-F238E27FC236}">
                      <a16:creationId xmlns:a16="http://schemas.microsoft.com/office/drawing/2014/main" id="{C8F8F16D-1ACA-7B4E-AA5F-805518D81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02673" y="7566070"/>
                  <a:ext cx="153338" cy="335598"/>
                </a:xfrm>
                <a:custGeom>
                  <a:avLst/>
                  <a:gdLst>
                    <a:gd name="T0" fmla="*/ 11 w 15"/>
                    <a:gd name="T1" fmla="*/ 0 h 31"/>
                    <a:gd name="T2" fmla="*/ 9 w 15"/>
                    <a:gd name="T3" fmla="*/ 4 h 31"/>
                    <a:gd name="T4" fmla="*/ 4 w 15"/>
                    <a:gd name="T5" fmla="*/ 5 h 31"/>
                    <a:gd name="T6" fmla="*/ 1 w 15"/>
                    <a:gd name="T7" fmla="*/ 8 h 31"/>
                    <a:gd name="T8" fmla="*/ 3 w 15"/>
                    <a:gd name="T9" fmla="*/ 13 h 31"/>
                    <a:gd name="T10" fmla="*/ 6 w 15"/>
                    <a:gd name="T11" fmla="*/ 31 h 31"/>
                    <a:gd name="T12" fmla="*/ 11 w 15"/>
                    <a:gd name="T13" fmla="*/ 30 h 31"/>
                    <a:gd name="T14" fmla="*/ 11 w 15"/>
                    <a:gd name="T15" fmla="*/ 27 h 31"/>
                    <a:gd name="T16" fmla="*/ 11 w 15"/>
                    <a:gd name="T17" fmla="*/ 18 h 31"/>
                    <a:gd name="T18" fmla="*/ 15 w 15"/>
                    <a:gd name="T19" fmla="*/ 9 h 31"/>
                    <a:gd name="T20" fmla="*/ 14 w 15"/>
                    <a:gd name="T21" fmla="*/ 3 h 31"/>
                    <a:gd name="T22" fmla="*/ 11 w 15"/>
                    <a:gd name="T23" fmla="*/ 0 h 31"/>
                    <a:gd name="T24" fmla="*/ 11 w 15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31">
                      <a:moveTo>
                        <a:pt x="11" y="0"/>
                      </a:moveTo>
                      <a:cubicBezTo>
                        <a:pt x="9" y="2"/>
                        <a:pt x="10" y="2"/>
                        <a:pt x="9" y="4"/>
                      </a:cubicBezTo>
                      <a:cubicBezTo>
                        <a:pt x="8" y="6"/>
                        <a:pt x="6" y="5"/>
                        <a:pt x="4" y="5"/>
                      </a:cubicBezTo>
                      <a:cubicBezTo>
                        <a:pt x="4" y="5"/>
                        <a:pt x="2" y="7"/>
                        <a:pt x="1" y="8"/>
                      </a:cubicBezTo>
                      <a:cubicBezTo>
                        <a:pt x="0" y="9"/>
                        <a:pt x="2" y="11"/>
                        <a:pt x="3" y="13"/>
                      </a:cubicBezTo>
                      <a:cubicBezTo>
                        <a:pt x="7" y="18"/>
                        <a:pt x="4" y="25"/>
                        <a:pt x="6" y="31"/>
                      </a:cubicBezTo>
                      <a:cubicBezTo>
                        <a:pt x="7" y="31"/>
                        <a:pt x="9" y="31"/>
                        <a:pt x="11" y="30"/>
                      </a:cubicBezTo>
                      <a:cubicBezTo>
                        <a:pt x="12" y="30"/>
                        <a:pt x="12" y="29"/>
                        <a:pt x="11" y="27"/>
                      </a:cubicBezTo>
                      <a:cubicBezTo>
                        <a:pt x="11" y="24"/>
                        <a:pt x="11" y="21"/>
                        <a:pt x="11" y="18"/>
                      </a:cubicBezTo>
                      <a:cubicBezTo>
                        <a:pt x="11" y="14"/>
                        <a:pt x="14" y="12"/>
                        <a:pt x="15" y="9"/>
                      </a:cubicBezTo>
                      <a:cubicBezTo>
                        <a:pt x="15" y="6"/>
                        <a:pt x="15" y="5"/>
                        <a:pt x="14" y="3"/>
                      </a:cubicBezTo>
                      <a:cubicBezTo>
                        <a:pt x="14" y="3"/>
                        <a:pt x="11" y="0"/>
                        <a:pt x="11" y="0"/>
                      </a:cubicBezTo>
                      <a:cubicBezTo>
                        <a:pt x="10" y="1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23" name="Freeform 757">
                  <a:extLst>
                    <a:ext uri="{FF2B5EF4-FFF2-40B4-BE49-F238E27FC236}">
                      <a16:creationId xmlns:a16="http://schemas.microsoft.com/office/drawing/2014/main" id="{1B29F7AE-711A-F24F-96AC-C93827049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07223" y="7481245"/>
                  <a:ext cx="602900" cy="553180"/>
                </a:xfrm>
                <a:custGeom>
                  <a:avLst/>
                  <a:gdLst>
                    <a:gd name="T0" fmla="*/ 31 w 59"/>
                    <a:gd name="T1" fmla="*/ 42 h 51"/>
                    <a:gd name="T2" fmla="*/ 37 w 59"/>
                    <a:gd name="T3" fmla="*/ 37 h 51"/>
                    <a:gd name="T4" fmla="*/ 40 w 59"/>
                    <a:gd name="T5" fmla="*/ 36 h 51"/>
                    <a:gd name="T6" fmla="*/ 43 w 59"/>
                    <a:gd name="T7" fmla="*/ 38 h 51"/>
                    <a:gd name="T8" fmla="*/ 47 w 59"/>
                    <a:gd name="T9" fmla="*/ 32 h 51"/>
                    <a:gd name="T10" fmla="*/ 48 w 59"/>
                    <a:gd name="T11" fmla="*/ 28 h 51"/>
                    <a:gd name="T12" fmla="*/ 51 w 59"/>
                    <a:gd name="T13" fmla="*/ 27 h 51"/>
                    <a:gd name="T14" fmla="*/ 56 w 59"/>
                    <a:gd name="T15" fmla="*/ 14 h 51"/>
                    <a:gd name="T16" fmla="*/ 59 w 59"/>
                    <a:gd name="T17" fmla="*/ 11 h 51"/>
                    <a:gd name="T18" fmla="*/ 57 w 59"/>
                    <a:gd name="T19" fmla="*/ 8 h 51"/>
                    <a:gd name="T20" fmla="*/ 56 w 59"/>
                    <a:gd name="T21" fmla="*/ 6 h 51"/>
                    <a:gd name="T22" fmla="*/ 54 w 59"/>
                    <a:gd name="T23" fmla="*/ 1 h 51"/>
                    <a:gd name="T24" fmla="*/ 48 w 59"/>
                    <a:gd name="T25" fmla="*/ 5 h 51"/>
                    <a:gd name="T26" fmla="*/ 40 w 59"/>
                    <a:gd name="T27" fmla="*/ 4 h 51"/>
                    <a:gd name="T28" fmla="*/ 32 w 59"/>
                    <a:gd name="T29" fmla="*/ 6 h 51"/>
                    <a:gd name="T30" fmla="*/ 26 w 59"/>
                    <a:gd name="T31" fmla="*/ 4 h 51"/>
                    <a:gd name="T32" fmla="*/ 19 w 59"/>
                    <a:gd name="T33" fmla="*/ 3 h 51"/>
                    <a:gd name="T34" fmla="*/ 13 w 59"/>
                    <a:gd name="T35" fmla="*/ 1 h 51"/>
                    <a:gd name="T36" fmla="*/ 8 w 59"/>
                    <a:gd name="T37" fmla="*/ 3 h 51"/>
                    <a:gd name="T38" fmla="*/ 7 w 59"/>
                    <a:gd name="T39" fmla="*/ 6 h 51"/>
                    <a:gd name="T40" fmla="*/ 6 w 59"/>
                    <a:gd name="T41" fmla="*/ 10 h 51"/>
                    <a:gd name="T42" fmla="*/ 5 w 59"/>
                    <a:gd name="T43" fmla="*/ 16 h 51"/>
                    <a:gd name="T44" fmla="*/ 1 w 59"/>
                    <a:gd name="T45" fmla="*/ 24 h 51"/>
                    <a:gd name="T46" fmla="*/ 2 w 59"/>
                    <a:gd name="T47" fmla="*/ 38 h 51"/>
                    <a:gd name="T48" fmla="*/ 5 w 59"/>
                    <a:gd name="T49" fmla="*/ 38 h 51"/>
                    <a:gd name="T50" fmla="*/ 9 w 59"/>
                    <a:gd name="T51" fmla="*/ 39 h 51"/>
                    <a:gd name="T52" fmla="*/ 14 w 59"/>
                    <a:gd name="T53" fmla="*/ 43 h 51"/>
                    <a:gd name="T54" fmla="*/ 14 w 59"/>
                    <a:gd name="T55" fmla="*/ 45 h 51"/>
                    <a:gd name="T56" fmla="*/ 16 w 59"/>
                    <a:gd name="T57" fmla="*/ 48 h 51"/>
                    <a:gd name="T58" fmla="*/ 23 w 59"/>
                    <a:gd name="T59" fmla="*/ 47 h 51"/>
                    <a:gd name="T60" fmla="*/ 22 w 59"/>
                    <a:gd name="T61" fmla="*/ 48 h 51"/>
                    <a:gd name="T62" fmla="*/ 27 w 59"/>
                    <a:gd name="T63" fmla="*/ 47 h 51"/>
                    <a:gd name="T64" fmla="*/ 30 w 59"/>
                    <a:gd name="T65" fmla="*/ 47 h 51"/>
                    <a:gd name="T66" fmla="*/ 31 w 59"/>
                    <a:gd name="T67" fmla="*/ 42 h 51"/>
                    <a:gd name="T68" fmla="*/ 31 w 59"/>
                    <a:gd name="T69" fmla="*/ 4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9" h="51">
                      <a:moveTo>
                        <a:pt x="31" y="42"/>
                      </a:moveTo>
                      <a:cubicBezTo>
                        <a:pt x="32" y="40"/>
                        <a:pt x="35" y="37"/>
                        <a:pt x="37" y="37"/>
                      </a:cubicBezTo>
                      <a:cubicBezTo>
                        <a:pt x="38" y="36"/>
                        <a:pt x="40" y="36"/>
                        <a:pt x="40" y="36"/>
                      </a:cubicBezTo>
                      <a:cubicBezTo>
                        <a:pt x="41" y="37"/>
                        <a:pt x="42" y="39"/>
                        <a:pt x="43" y="38"/>
                      </a:cubicBezTo>
                      <a:cubicBezTo>
                        <a:pt x="45" y="37"/>
                        <a:pt x="46" y="34"/>
                        <a:pt x="47" y="32"/>
                      </a:cubicBezTo>
                      <a:cubicBezTo>
                        <a:pt x="47" y="31"/>
                        <a:pt x="48" y="29"/>
                        <a:pt x="48" y="28"/>
                      </a:cubicBezTo>
                      <a:cubicBezTo>
                        <a:pt x="49" y="27"/>
                        <a:pt x="50" y="28"/>
                        <a:pt x="51" y="27"/>
                      </a:cubicBezTo>
                      <a:cubicBezTo>
                        <a:pt x="51" y="25"/>
                        <a:pt x="53" y="14"/>
                        <a:pt x="56" y="14"/>
                      </a:cubicBezTo>
                      <a:cubicBezTo>
                        <a:pt x="58" y="14"/>
                        <a:pt x="59" y="12"/>
                        <a:pt x="59" y="11"/>
                      </a:cubicBezTo>
                      <a:cubicBezTo>
                        <a:pt x="59" y="9"/>
                        <a:pt x="57" y="9"/>
                        <a:pt x="57" y="8"/>
                      </a:cubicBezTo>
                      <a:cubicBezTo>
                        <a:pt x="57" y="7"/>
                        <a:pt x="56" y="7"/>
                        <a:pt x="56" y="6"/>
                      </a:cubicBezTo>
                      <a:cubicBezTo>
                        <a:pt x="55" y="4"/>
                        <a:pt x="55" y="3"/>
                        <a:pt x="54" y="1"/>
                      </a:cubicBezTo>
                      <a:cubicBezTo>
                        <a:pt x="53" y="2"/>
                        <a:pt x="50" y="5"/>
                        <a:pt x="48" y="5"/>
                      </a:cubicBezTo>
                      <a:cubicBezTo>
                        <a:pt x="45" y="4"/>
                        <a:pt x="43" y="4"/>
                        <a:pt x="40" y="4"/>
                      </a:cubicBezTo>
                      <a:cubicBezTo>
                        <a:pt x="37" y="4"/>
                        <a:pt x="35" y="6"/>
                        <a:pt x="32" y="6"/>
                      </a:cubicBezTo>
                      <a:cubicBezTo>
                        <a:pt x="30" y="6"/>
                        <a:pt x="28" y="3"/>
                        <a:pt x="26" y="4"/>
                      </a:cubicBezTo>
                      <a:cubicBezTo>
                        <a:pt x="22" y="6"/>
                        <a:pt x="21" y="5"/>
                        <a:pt x="19" y="3"/>
                      </a:cubicBezTo>
                      <a:cubicBezTo>
                        <a:pt x="18" y="2"/>
                        <a:pt x="15" y="0"/>
                        <a:pt x="13" y="1"/>
                      </a:cubicBezTo>
                      <a:cubicBezTo>
                        <a:pt x="12" y="1"/>
                        <a:pt x="9" y="2"/>
                        <a:pt x="8" y="3"/>
                      </a:cubicBezTo>
                      <a:cubicBezTo>
                        <a:pt x="7" y="4"/>
                        <a:pt x="8" y="5"/>
                        <a:pt x="7" y="6"/>
                      </a:cubicBezTo>
                      <a:cubicBezTo>
                        <a:pt x="7" y="7"/>
                        <a:pt x="6" y="9"/>
                        <a:pt x="6" y="10"/>
                      </a:cubicBezTo>
                      <a:cubicBezTo>
                        <a:pt x="5" y="12"/>
                        <a:pt x="5" y="14"/>
                        <a:pt x="5" y="16"/>
                      </a:cubicBezTo>
                      <a:cubicBezTo>
                        <a:pt x="5" y="19"/>
                        <a:pt x="2" y="21"/>
                        <a:pt x="1" y="24"/>
                      </a:cubicBezTo>
                      <a:cubicBezTo>
                        <a:pt x="0" y="27"/>
                        <a:pt x="1" y="34"/>
                        <a:pt x="2" y="38"/>
                      </a:cubicBezTo>
                      <a:cubicBezTo>
                        <a:pt x="2" y="39"/>
                        <a:pt x="4" y="38"/>
                        <a:pt x="5" y="38"/>
                      </a:cubicBezTo>
                      <a:cubicBezTo>
                        <a:pt x="6" y="38"/>
                        <a:pt x="8" y="39"/>
                        <a:pt x="9" y="39"/>
                      </a:cubicBezTo>
                      <a:cubicBezTo>
                        <a:pt x="10" y="40"/>
                        <a:pt x="14" y="42"/>
                        <a:pt x="14" y="43"/>
                      </a:cubicBezTo>
                      <a:cubicBezTo>
                        <a:pt x="14" y="44"/>
                        <a:pt x="14" y="44"/>
                        <a:pt x="14" y="45"/>
                      </a:cubicBezTo>
                      <a:cubicBezTo>
                        <a:pt x="14" y="46"/>
                        <a:pt x="15" y="47"/>
                        <a:pt x="16" y="48"/>
                      </a:cubicBezTo>
                      <a:cubicBezTo>
                        <a:pt x="18" y="51"/>
                        <a:pt x="21" y="46"/>
                        <a:pt x="23" y="47"/>
                      </a:cubicBezTo>
                      <a:cubicBezTo>
                        <a:pt x="23" y="47"/>
                        <a:pt x="22" y="48"/>
                        <a:pt x="22" y="48"/>
                      </a:cubicBezTo>
                      <a:cubicBezTo>
                        <a:pt x="22" y="47"/>
                        <a:pt x="27" y="47"/>
                        <a:pt x="27" y="47"/>
                      </a:cubicBezTo>
                      <a:cubicBezTo>
                        <a:pt x="29" y="47"/>
                        <a:pt x="29" y="45"/>
                        <a:pt x="30" y="47"/>
                      </a:cubicBezTo>
                      <a:cubicBezTo>
                        <a:pt x="31" y="45"/>
                        <a:pt x="31" y="44"/>
                        <a:pt x="31" y="42"/>
                      </a:cubicBezTo>
                      <a:cubicBezTo>
                        <a:pt x="32" y="41"/>
                        <a:pt x="31" y="43"/>
                        <a:pt x="31" y="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24" name="Freeform 758">
                  <a:extLst>
                    <a:ext uri="{FF2B5EF4-FFF2-40B4-BE49-F238E27FC236}">
                      <a16:creationId xmlns:a16="http://schemas.microsoft.com/office/drawing/2014/main" id="{DF8DA49B-8535-FC4B-9EE4-D3680953B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75087" y="7414862"/>
                  <a:ext cx="432136" cy="324533"/>
                </a:xfrm>
                <a:custGeom>
                  <a:avLst/>
                  <a:gdLst>
                    <a:gd name="T0" fmla="*/ 35 w 42"/>
                    <a:gd name="T1" fmla="*/ 20 h 30"/>
                    <a:gd name="T2" fmla="*/ 41 w 42"/>
                    <a:gd name="T3" fmla="*/ 17 h 30"/>
                    <a:gd name="T4" fmla="*/ 38 w 42"/>
                    <a:gd name="T5" fmla="*/ 13 h 30"/>
                    <a:gd name="T6" fmla="*/ 33 w 42"/>
                    <a:gd name="T7" fmla="*/ 10 h 30"/>
                    <a:gd name="T8" fmla="*/ 32 w 42"/>
                    <a:gd name="T9" fmla="*/ 7 h 30"/>
                    <a:gd name="T10" fmla="*/ 30 w 42"/>
                    <a:gd name="T11" fmla="*/ 1 h 30"/>
                    <a:gd name="T12" fmla="*/ 26 w 42"/>
                    <a:gd name="T13" fmla="*/ 0 h 30"/>
                    <a:gd name="T14" fmla="*/ 22 w 42"/>
                    <a:gd name="T15" fmla="*/ 2 h 30"/>
                    <a:gd name="T16" fmla="*/ 19 w 42"/>
                    <a:gd name="T17" fmla="*/ 4 h 30"/>
                    <a:gd name="T18" fmla="*/ 17 w 42"/>
                    <a:gd name="T19" fmla="*/ 5 h 30"/>
                    <a:gd name="T20" fmla="*/ 11 w 42"/>
                    <a:gd name="T21" fmla="*/ 10 h 30"/>
                    <a:gd name="T22" fmla="*/ 9 w 42"/>
                    <a:gd name="T23" fmla="*/ 10 h 30"/>
                    <a:gd name="T24" fmla="*/ 7 w 42"/>
                    <a:gd name="T25" fmla="*/ 14 h 30"/>
                    <a:gd name="T26" fmla="*/ 5 w 42"/>
                    <a:gd name="T27" fmla="*/ 16 h 30"/>
                    <a:gd name="T28" fmla="*/ 2 w 42"/>
                    <a:gd name="T29" fmla="*/ 18 h 30"/>
                    <a:gd name="T30" fmla="*/ 1 w 42"/>
                    <a:gd name="T31" fmla="*/ 24 h 30"/>
                    <a:gd name="T32" fmla="*/ 8 w 42"/>
                    <a:gd name="T33" fmla="*/ 28 h 30"/>
                    <a:gd name="T34" fmla="*/ 16 w 42"/>
                    <a:gd name="T35" fmla="*/ 30 h 30"/>
                    <a:gd name="T36" fmla="*/ 15 w 42"/>
                    <a:gd name="T37" fmla="*/ 22 h 30"/>
                    <a:gd name="T38" fmla="*/ 26 w 42"/>
                    <a:gd name="T39" fmla="*/ 22 h 30"/>
                    <a:gd name="T40" fmla="*/ 35 w 42"/>
                    <a:gd name="T41" fmla="*/ 20 h 30"/>
                    <a:gd name="T42" fmla="*/ 35 w 42"/>
                    <a:gd name="T43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" h="30">
                      <a:moveTo>
                        <a:pt x="35" y="20"/>
                      </a:moveTo>
                      <a:cubicBezTo>
                        <a:pt x="37" y="17"/>
                        <a:pt x="40" y="20"/>
                        <a:pt x="41" y="17"/>
                      </a:cubicBezTo>
                      <a:cubicBezTo>
                        <a:pt x="42" y="16"/>
                        <a:pt x="39" y="13"/>
                        <a:pt x="38" y="13"/>
                      </a:cubicBezTo>
                      <a:cubicBezTo>
                        <a:pt x="37" y="15"/>
                        <a:pt x="34" y="11"/>
                        <a:pt x="33" y="10"/>
                      </a:cubicBezTo>
                      <a:cubicBezTo>
                        <a:pt x="33" y="9"/>
                        <a:pt x="33" y="8"/>
                        <a:pt x="32" y="7"/>
                      </a:cubicBezTo>
                      <a:cubicBezTo>
                        <a:pt x="30" y="5"/>
                        <a:pt x="30" y="4"/>
                        <a:pt x="30" y="1"/>
                      </a:cubicBezTo>
                      <a:cubicBezTo>
                        <a:pt x="29" y="1"/>
                        <a:pt x="27" y="0"/>
                        <a:pt x="26" y="0"/>
                      </a:cubicBezTo>
                      <a:cubicBezTo>
                        <a:pt x="24" y="1"/>
                        <a:pt x="23" y="2"/>
                        <a:pt x="22" y="2"/>
                      </a:cubicBezTo>
                      <a:cubicBezTo>
                        <a:pt x="21" y="3"/>
                        <a:pt x="20" y="4"/>
                        <a:pt x="19" y="4"/>
                      </a:cubicBezTo>
                      <a:cubicBezTo>
                        <a:pt x="18" y="6"/>
                        <a:pt x="18" y="4"/>
                        <a:pt x="17" y="5"/>
                      </a:cubicBezTo>
                      <a:cubicBezTo>
                        <a:pt x="15" y="6"/>
                        <a:pt x="13" y="11"/>
                        <a:pt x="11" y="10"/>
                      </a:cubicBezTo>
                      <a:cubicBezTo>
                        <a:pt x="10" y="10"/>
                        <a:pt x="9" y="8"/>
                        <a:pt x="9" y="10"/>
                      </a:cubicBezTo>
                      <a:cubicBezTo>
                        <a:pt x="8" y="11"/>
                        <a:pt x="8" y="13"/>
                        <a:pt x="7" y="14"/>
                      </a:cubicBezTo>
                      <a:cubicBezTo>
                        <a:pt x="7" y="15"/>
                        <a:pt x="7" y="16"/>
                        <a:pt x="5" y="16"/>
                      </a:cubicBezTo>
                      <a:cubicBezTo>
                        <a:pt x="5" y="16"/>
                        <a:pt x="1" y="17"/>
                        <a:pt x="2" y="18"/>
                      </a:cubicBezTo>
                      <a:cubicBezTo>
                        <a:pt x="5" y="20"/>
                        <a:pt x="0" y="23"/>
                        <a:pt x="1" y="24"/>
                      </a:cubicBezTo>
                      <a:cubicBezTo>
                        <a:pt x="3" y="25"/>
                        <a:pt x="5" y="30"/>
                        <a:pt x="8" y="28"/>
                      </a:cubicBezTo>
                      <a:cubicBezTo>
                        <a:pt x="11" y="26"/>
                        <a:pt x="13" y="27"/>
                        <a:pt x="16" y="30"/>
                      </a:cubicBezTo>
                      <a:cubicBezTo>
                        <a:pt x="15" y="27"/>
                        <a:pt x="15" y="24"/>
                        <a:pt x="15" y="22"/>
                      </a:cubicBezTo>
                      <a:cubicBezTo>
                        <a:pt x="19" y="22"/>
                        <a:pt x="22" y="22"/>
                        <a:pt x="26" y="22"/>
                      </a:cubicBezTo>
                      <a:cubicBezTo>
                        <a:pt x="29" y="22"/>
                        <a:pt x="34" y="23"/>
                        <a:pt x="35" y="20"/>
                      </a:cubicBezTo>
                      <a:cubicBezTo>
                        <a:pt x="36" y="18"/>
                        <a:pt x="35" y="20"/>
                        <a:pt x="35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25" name="Freeform 759">
                  <a:extLst>
                    <a:ext uri="{FF2B5EF4-FFF2-40B4-BE49-F238E27FC236}">
                      <a16:creationId xmlns:a16="http://schemas.microsoft.com/office/drawing/2014/main" id="{6C0E28C4-3B8A-5E4A-8F43-A70F16165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4338" y="7654574"/>
                  <a:ext cx="101063" cy="258152"/>
                </a:xfrm>
                <a:custGeom>
                  <a:avLst/>
                  <a:gdLst>
                    <a:gd name="T0" fmla="*/ 9 w 10"/>
                    <a:gd name="T1" fmla="*/ 10 h 24"/>
                    <a:gd name="T2" fmla="*/ 8 w 10"/>
                    <a:gd name="T3" fmla="*/ 6 h 24"/>
                    <a:gd name="T4" fmla="*/ 5 w 10"/>
                    <a:gd name="T5" fmla="*/ 0 h 24"/>
                    <a:gd name="T6" fmla="*/ 2 w 10"/>
                    <a:gd name="T7" fmla="*/ 0 h 24"/>
                    <a:gd name="T8" fmla="*/ 2 w 10"/>
                    <a:gd name="T9" fmla="*/ 3 h 24"/>
                    <a:gd name="T10" fmla="*/ 2 w 10"/>
                    <a:gd name="T11" fmla="*/ 9 h 24"/>
                    <a:gd name="T12" fmla="*/ 4 w 10"/>
                    <a:gd name="T13" fmla="*/ 15 h 24"/>
                    <a:gd name="T14" fmla="*/ 4 w 10"/>
                    <a:gd name="T15" fmla="*/ 21 h 24"/>
                    <a:gd name="T16" fmla="*/ 6 w 10"/>
                    <a:gd name="T17" fmla="*/ 23 h 24"/>
                    <a:gd name="T18" fmla="*/ 9 w 10"/>
                    <a:gd name="T19" fmla="*/ 23 h 24"/>
                    <a:gd name="T20" fmla="*/ 9 w 10"/>
                    <a:gd name="T21" fmla="*/ 10 h 24"/>
                    <a:gd name="T22" fmla="*/ 9 w 10"/>
                    <a:gd name="T23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24">
                      <a:moveTo>
                        <a:pt x="9" y="10"/>
                      </a:moveTo>
                      <a:cubicBezTo>
                        <a:pt x="9" y="9"/>
                        <a:pt x="9" y="7"/>
                        <a:pt x="8" y="6"/>
                      </a:cubicBezTo>
                      <a:cubicBezTo>
                        <a:pt x="7" y="5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0" y="0"/>
                        <a:pt x="2" y="2"/>
                        <a:pt x="2" y="3"/>
                      </a:cubicBezTo>
                      <a:cubicBezTo>
                        <a:pt x="3" y="5"/>
                        <a:pt x="2" y="7"/>
                        <a:pt x="2" y="9"/>
                      </a:cubicBezTo>
                      <a:cubicBezTo>
                        <a:pt x="1" y="12"/>
                        <a:pt x="3" y="12"/>
                        <a:pt x="4" y="15"/>
                      </a:cubicBezTo>
                      <a:cubicBezTo>
                        <a:pt x="4" y="17"/>
                        <a:pt x="3" y="19"/>
                        <a:pt x="4" y="21"/>
                      </a:cubicBezTo>
                      <a:cubicBezTo>
                        <a:pt x="4" y="22"/>
                        <a:pt x="5" y="23"/>
                        <a:pt x="6" y="23"/>
                      </a:cubicBezTo>
                      <a:cubicBezTo>
                        <a:pt x="7" y="24"/>
                        <a:pt x="10" y="24"/>
                        <a:pt x="9" y="23"/>
                      </a:cubicBezTo>
                      <a:cubicBezTo>
                        <a:pt x="9" y="19"/>
                        <a:pt x="9" y="15"/>
                        <a:pt x="9" y="10"/>
                      </a:cubicBezTo>
                      <a:cubicBezTo>
                        <a:pt x="9" y="7"/>
                        <a:pt x="9" y="13"/>
                        <a:pt x="9" y="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26" name="Freeform 760">
                  <a:extLst>
                    <a:ext uri="{FF2B5EF4-FFF2-40B4-BE49-F238E27FC236}">
                      <a16:creationId xmlns:a16="http://schemas.microsoft.com/office/drawing/2014/main" id="{355878E0-A7F8-5740-AC2C-777C47EEC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5230" y="7665640"/>
                  <a:ext cx="324101" cy="335598"/>
                </a:xfrm>
                <a:custGeom>
                  <a:avLst/>
                  <a:gdLst>
                    <a:gd name="T0" fmla="*/ 26 w 32"/>
                    <a:gd name="T1" fmla="*/ 4 h 31"/>
                    <a:gd name="T2" fmla="*/ 21 w 32"/>
                    <a:gd name="T3" fmla="*/ 5 h 31"/>
                    <a:gd name="T4" fmla="*/ 15 w 32"/>
                    <a:gd name="T5" fmla="*/ 1 h 31"/>
                    <a:gd name="T6" fmla="*/ 13 w 32"/>
                    <a:gd name="T7" fmla="*/ 1 h 31"/>
                    <a:gd name="T8" fmla="*/ 10 w 32"/>
                    <a:gd name="T9" fmla="*/ 2 h 31"/>
                    <a:gd name="T10" fmla="*/ 6 w 32"/>
                    <a:gd name="T11" fmla="*/ 2 h 31"/>
                    <a:gd name="T12" fmla="*/ 4 w 32"/>
                    <a:gd name="T13" fmla="*/ 3 h 31"/>
                    <a:gd name="T14" fmla="*/ 3 w 32"/>
                    <a:gd name="T15" fmla="*/ 6 h 31"/>
                    <a:gd name="T16" fmla="*/ 5 w 32"/>
                    <a:gd name="T17" fmla="*/ 7 h 31"/>
                    <a:gd name="T18" fmla="*/ 3 w 32"/>
                    <a:gd name="T19" fmla="*/ 9 h 31"/>
                    <a:gd name="T20" fmla="*/ 5 w 32"/>
                    <a:gd name="T21" fmla="*/ 12 h 31"/>
                    <a:gd name="T22" fmla="*/ 3 w 32"/>
                    <a:gd name="T23" fmla="*/ 13 h 31"/>
                    <a:gd name="T24" fmla="*/ 2 w 32"/>
                    <a:gd name="T25" fmla="*/ 16 h 31"/>
                    <a:gd name="T26" fmla="*/ 2 w 32"/>
                    <a:gd name="T27" fmla="*/ 19 h 31"/>
                    <a:gd name="T28" fmla="*/ 3 w 32"/>
                    <a:gd name="T29" fmla="*/ 23 h 31"/>
                    <a:gd name="T30" fmla="*/ 7 w 32"/>
                    <a:gd name="T31" fmla="*/ 26 h 31"/>
                    <a:gd name="T32" fmla="*/ 7 w 32"/>
                    <a:gd name="T33" fmla="*/ 31 h 31"/>
                    <a:gd name="T34" fmla="*/ 19 w 32"/>
                    <a:gd name="T35" fmla="*/ 28 h 31"/>
                    <a:gd name="T36" fmla="*/ 26 w 32"/>
                    <a:gd name="T37" fmla="*/ 28 h 31"/>
                    <a:gd name="T38" fmla="*/ 30 w 32"/>
                    <a:gd name="T39" fmla="*/ 26 h 31"/>
                    <a:gd name="T40" fmla="*/ 28 w 32"/>
                    <a:gd name="T41" fmla="*/ 21 h 31"/>
                    <a:gd name="T42" fmla="*/ 30 w 32"/>
                    <a:gd name="T43" fmla="*/ 15 h 31"/>
                    <a:gd name="T44" fmla="*/ 26 w 32"/>
                    <a:gd name="T45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" h="31">
                      <a:moveTo>
                        <a:pt x="26" y="4"/>
                      </a:moveTo>
                      <a:cubicBezTo>
                        <a:pt x="24" y="4"/>
                        <a:pt x="23" y="6"/>
                        <a:pt x="21" y="5"/>
                      </a:cubicBezTo>
                      <a:cubicBezTo>
                        <a:pt x="19" y="5"/>
                        <a:pt x="17" y="0"/>
                        <a:pt x="15" y="1"/>
                      </a:cubicBezTo>
                      <a:cubicBezTo>
                        <a:pt x="14" y="2"/>
                        <a:pt x="13" y="2"/>
                        <a:pt x="13" y="1"/>
                      </a:cubicBezTo>
                      <a:cubicBezTo>
                        <a:pt x="12" y="0"/>
                        <a:pt x="11" y="2"/>
                        <a:pt x="10" y="2"/>
                      </a:cubicBezTo>
                      <a:cubicBezTo>
                        <a:pt x="8" y="3"/>
                        <a:pt x="7" y="2"/>
                        <a:pt x="6" y="2"/>
                      </a:cubicBezTo>
                      <a:cubicBezTo>
                        <a:pt x="5" y="1"/>
                        <a:pt x="5" y="3"/>
                        <a:pt x="4" y="3"/>
                      </a:cubicBezTo>
                      <a:cubicBezTo>
                        <a:pt x="3" y="3"/>
                        <a:pt x="2" y="5"/>
                        <a:pt x="3" y="6"/>
                      </a:cubicBezTo>
                      <a:cubicBezTo>
                        <a:pt x="3" y="7"/>
                        <a:pt x="5" y="7"/>
                        <a:pt x="5" y="7"/>
                      </a:cubicBezTo>
                      <a:cubicBezTo>
                        <a:pt x="5" y="8"/>
                        <a:pt x="3" y="9"/>
                        <a:pt x="3" y="9"/>
                      </a:cubicBezTo>
                      <a:cubicBezTo>
                        <a:pt x="3" y="10"/>
                        <a:pt x="5" y="11"/>
                        <a:pt x="5" y="12"/>
                      </a:cubicBezTo>
                      <a:cubicBezTo>
                        <a:pt x="5" y="12"/>
                        <a:pt x="3" y="11"/>
                        <a:pt x="3" y="13"/>
                      </a:cubicBezTo>
                      <a:cubicBezTo>
                        <a:pt x="3" y="14"/>
                        <a:pt x="4" y="16"/>
                        <a:pt x="2" y="16"/>
                      </a:cubicBezTo>
                      <a:cubicBezTo>
                        <a:pt x="3" y="17"/>
                        <a:pt x="3" y="18"/>
                        <a:pt x="2" y="19"/>
                      </a:cubicBezTo>
                      <a:cubicBezTo>
                        <a:pt x="2" y="21"/>
                        <a:pt x="0" y="21"/>
                        <a:pt x="3" y="23"/>
                      </a:cubicBezTo>
                      <a:cubicBezTo>
                        <a:pt x="4" y="23"/>
                        <a:pt x="6" y="24"/>
                        <a:pt x="7" y="26"/>
                      </a:cubicBezTo>
                      <a:cubicBezTo>
                        <a:pt x="8" y="27"/>
                        <a:pt x="7" y="29"/>
                        <a:pt x="7" y="31"/>
                      </a:cubicBezTo>
                      <a:cubicBezTo>
                        <a:pt x="11" y="30"/>
                        <a:pt x="14" y="28"/>
                        <a:pt x="19" y="28"/>
                      </a:cubicBezTo>
                      <a:cubicBezTo>
                        <a:pt x="21" y="27"/>
                        <a:pt x="24" y="28"/>
                        <a:pt x="26" y="28"/>
                      </a:cubicBezTo>
                      <a:cubicBezTo>
                        <a:pt x="28" y="28"/>
                        <a:pt x="31" y="29"/>
                        <a:pt x="30" y="26"/>
                      </a:cubicBezTo>
                      <a:cubicBezTo>
                        <a:pt x="30" y="24"/>
                        <a:pt x="29" y="23"/>
                        <a:pt x="28" y="21"/>
                      </a:cubicBezTo>
                      <a:cubicBezTo>
                        <a:pt x="28" y="19"/>
                        <a:pt x="29" y="17"/>
                        <a:pt x="30" y="15"/>
                      </a:cubicBezTo>
                      <a:cubicBezTo>
                        <a:pt x="31" y="11"/>
                        <a:pt x="32" y="4"/>
                        <a:pt x="26" y="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27" name="Freeform 761">
                  <a:extLst>
                    <a:ext uri="{FF2B5EF4-FFF2-40B4-BE49-F238E27FC236}">
                      <a16:creationId xmlns:a16="http://schemas.microsoft.com/office/drawing/2014/main" id="{C32B2AD4-8C7D-5640-ACA2-A91077C3C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00544" y="7654574"/>
                  <a:ext cx="233496" cy="324533"/>
                </a:xfrm>
                <a:custGeom>
                  <a:avLst/>
                  <a:gdLst>
                    <a:gd name="T0" fmla="*/ 19 w 23"/>
                    <a:gd name="T1" fmla="*/ 13 h 30"/>
                    <a:gd name="T2" fmla="*/ 18 w 23"/>
                    <a:gd name="T3" fmla="*/ 6 h 30"/>
                    <a:gd name="T4" fmla="*/ 17 w 23"/>
                    <a:gd name="T5" fmla="*/ 0 h 30"/>
                    <a:gd name="T6" fmla="*/ 3 w 23"/>
                    <a:gd name="T7" fmla="*/ 0 h 30"/>
                    <a:gd name="T8" fmla="*/ 4 w 23"/>
                    <a:gd name="T9" fmla="*/ 11 h 30"/>
                    <a:gd name="T10" fmla="*/ 1 w 23"/>
                    <a:gd name="T11" fmla="*/ 22 h 30"/>
                    <a:gd name="T12" fmla="*/ 3 w 23"/>
                    <a:gd name="T13" fmla="*/ 30 h 30"/>
                    <a:gd name="T14" fmla="*/ 10 w 23"/>
                    <a:gd name="T15" fmla="*/ 29 h 30"/>
                    <a:gd name="T16" fmla="*/ 23 w 23"/>
                    <a:gd name="T17" fmla="*/ 24 h 30"/>
                    <a:gd name="T18" fmla="*/ 20 w 23"/>
                    <a:gd name="T19" fmla="*/ 19 h 30"/>
                    <a:gd name="T20" fmla="*/ 19 w 23"/>
                    <a:gd name="T21" fmla="*/ 13 h 30"/>
                    <a:gd name="T22" fmla="*/ 19 w 23"/>
                    <a:gd name="T23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30">
                      <a:moveTo>
                        <a:pt x="19" y="13"/>
                      </a:moveTo>
                      <a:cubicBezTo>
                        <a:pt x="17" y="11"/>
                        <a:pt x="18" y="8"/>
                        <a:pt x="18" y="6"/>
                      </a:cubicBezTo>
                      <a:cubicBezTo>
                        <a:pt x="19" y="4"/>
                        <a:pt x="16" y="2"/>
                        <a:pt x="17" y="0"/>
                      </a:cubicBezTo>
                      <a:cubicBezTo>
                        <a:pt x="12" y="0"/>
                        <a:pt x="8" y="0"/>
                        <a:pt x="3" y="0"/>
                      </a:cubicBezTo>
                      <a:cubicBezTo>
                        <a:pt x="3" y="3"/>
                        <a:pt x="4" y="7"/>
                        <a:pt x="4" y="11"/>
                      </a:cubicBezTo>
                      <a:cubicBezTo>
                        <a:pt x="4" y="15"/>
                        <a:pt x="0" y="18"/>
                        <a:pt x="1" y="22"/>
                      </a:cubicBezTo>
                      <a:cubicBezTo>
                        <a:pt x="2" y="25"/>
                        <a:pt x="4" y="26"/>
                        <a:pt x="3" y="30"/>
                      </a:cubicBezTo>
                      <a:cubicBezTo>
                        <a:pt x="6" y="30"/>
                        <a:pt x="7" y="30"/>
                        <a:pt x="10" y="29"/>
                      </a:cubicBezTo>
                      <a:cubicBezTo>
                        <a:pt x="15" y="28"/>
                        <a:pt x="19" y="26"/>
                        <a:pt x="23" y="24"/>
                      </a:cubicBezTo>
                      <a:cubicBezTo>
                        <a:pt x="21" y="23"/>
                        <a:pt x="20" y="21"/>
                        <a:pt x="20" y="19"/>
                      </a:cubicBezTo>
                      <a:cubicBezTo>
                        <a:pt x="20" y="17"/>
                        <a:pt x="20" y="15"/>
                        <a:pt x="19" y="13"/>
                      </a:cubicBezTo>
                      <a:cubicBezTo>
                        <a:pt x="17" y="11"/>
                        <a:pt x="20" y="15"/>
                        <a:pt x="19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28" name="Freeform 762">
                  <a:extLst>
                    <a:ext uri="{FF2B5EF4-FFF2-40B4-BE49-F238E27FC236}">
                      <a16:creationId xmlns:a16="http://schemas.microsoft.com/office/drawing/2014/main" id="{9A8B7506-99AA-BB44-B808-3FC5356FC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88253" y="7687764"/>
                  <a:ext cx="153338" cy="195458"/>
                </a:xfrm>
                <a:custGeom>
                  <a:avLst/>
                  <a:gdLst>
                    <a:gd name="T0" fmla="*/ 12 w 15"/>
                    <a:gd name="T1" fmla="*/ 14 h 18"/>
                    <a:gd name="T2" fmla="*/ 14 w 15"/>
                    <a:gd name="T3" fmla="*/ 6 h 18"/>
                    <a:gd name="T4" fmla="*/ 5 w 15"/>
                    <a:gd name="T5" fmla="*/ 3 h 18"/>
                    <a:gd name="T6" fmla="*/ 1 w 15"/>
                    <a:gd name="T7" fmla="*/ 8 h 18"/>
                    <a:gd name="T8" fmla="*/ 4 w 15"/>
                    <a:gd name="T9" fmla="*/ 12 h 18"/>
                    <a:gd name="T10" fmla="*/ 7 w 15"/>
                    <a:gd name="T11" fmla="*/ 16 h 18"/>
                    <a:gd name="T12" fmla="*/ 10 w 15"/>
                    <a:gd name="T13" fmla="*/ 16 h 18"/>
                    <a:gd name="T14" fmla="*/ 12 w 15"/>
                    <a:gd name="T15" fmla="*/ 14 h 18"/>
                    <a:gd name="T16" fmla="*/ 12 w 15"/>
                    <a:gd name="T17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8">
                      <a:moveTo>
                        <a:pt x="12" y="14"/>
                      </a:moveTo>
                      <a:cubicBezTo>
                        <a:pt x="15" y="13"/>
                        <a:pt x="15" y="8"/>
                        <a:pt x="14" y="6"/>
                      </a:cubicBezTo>
                      <a:cubicBezTo>
                        <a:pt x="12" y="2"/>
                        <a:pt x="8" y="0"/>
                        <a:pt x="5" y="3"/>
                      </a:cubicBezTo>
                      <a:cubicBezTo>
                        <a:pt x="3" y="4"/>
                        <a:pt x="0" y="6"/>
                        <a:pt x="1" y="8"/>
                      </a:cubicBezTo>
                      <a:cubicBezTo>
                        <a:pt x="2" y="10"/>
                        <a:pt x="2" y="11"/>
                        <a:pt x="4" y="12"/>
                      </a:cubicBezTo>
                      <a:cubicBezTo>
                        <a:pt x="5" y="14"/>
                        <a:pt x="5" y="15"/>
                        <a:pt x="7" y="16"/>
                      </a:cubicBezTo>
                      <a:cubicBezTo>
                        <a:pt x="8" y="17"/>
                        <a:pt x="9" y="18"/>
                        <a:pt x="10" y="16"/>
                      </a:cubicBezTo>
                      <a:cubicBezTo>
                        <a:pt x="10" y="15"/>
                        <a:pt x="11" y="15"/>
                        <a:pt x="12" y="14"/>
                      </a:cubicBezTo>
                      <a:cubicBezTo>
                        <a:pt x="14" y="13"/>
                        <a:pt x="11" y="15"/>
                        <a:pt x="12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29" name="Freeform 763">
                  <a:extLst>
                    <a:ext uri="{FF2B5EF4-FFF2-40B4-BE49-F238E27FC236}">
                      <a16:creationId xmlns:a16="http://schemas.microsoft.com/office/drawing/2014/main" id="{E13D8371-53CF-8F4D-8A6E-FE7AF908D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8862" y="7772587"/>
                  <a:ext cx="226522" cy="228650"/>
                </a:xfrm>
                <a:custGeom>
                  <a:avLst/>
                  <a:gdLst>
                    <a:gd name="T0" fmla="*/ 21 w 22"/>
                    <a:gd name="T1" fmla="*/ 17 h 21"/>
                    <a:gd name="T2" fmla="*/ 19 w 22"/>
                    <a:gd name="T3" fmla="*/ 13 h 21"/>
                    <a:gd name="T4" fmla="*/ 16 w 22"/>
                    <a:gd name="T5" fmla="*/ 11 h 21"/>
                    <a:gd name="T6" fmla="*/ 16 w 22"/>
                    <a:gd name="T7" fmla="*/ 6 h 21"/>
                    <a:gd name="T8" fmla="*/ 13 w 22"/>
                    <a:gd name="T9" fmla="*/ 8 h 21"/>
                    <a:gd name="T10" fmla="*/ 9 w 22"/>
                    <a:gd name="T11" fmla="*/ 1 h 21"/>
                    <a:gd name="T12" fmla="*/ 5 w 22"/>
                    <a:gd name="T13" fmla="*/ 4 h 21"/>
                    <a:gd name="T14" fmla="*/ 0 w 22"/>
                    <a:gd name="T15" fmla="*/ 9 h 21"/>
                    <a:gd name="T16" fmla="*/ 12 w 22"/>
                    <a:gd name="T17" fmla="*/ 18 h 21"/>
                    <a:gd name="T18" fmla="*/ 19 w 22"/>
                    <a:gd name="T19" fmla="*/ 21 h 21"/>
                    <a:gd name="T20" fmla="*/ 21 w 22"/>
                    <a:gd name="T21" fmla="*/ 17 h 21"/>
                    <a:gd name="T22" fmla="*/ 21 w 22"/>
                    <a:gd name="T23" fmla="*/ 1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21">
                      <a:moveTo>
                        <a:pt x="21" y="17"/>
                      </a:moveTo>
                      <a:cubicBezTo>
                        <a:pt x="22" y="15"/>
                        <a:pt x="20" y="14"/>
                        <a:pt x="19" y="13"/>
                      </a:cubicBezTo>
                      <a:cubicBezTo>
                        <a:pt x="18" y="13"/>
                        <a:pt x="14" y="12"/>
                        <a:pt x="16" y="11"/>
                      </a:cubicBezTo>
                      <a:cubicBezTo>
                        <a:pt x="17" y="10"/>
                        <a:pt x="17" y="7"/>
                        <a:pt x="16" y="6"/>
                      </a:cubicBezTo>
                      <a:cubicBezTo>
                        <a:pt x="15" y="4"/>
                        <a:pt x="14" y="8"/>
                        <a:pt x="13" y="8"/>
                      </a:cubicBezTo>
                      <a:cubicBezTo>
                        <a:pt x="10" y="8"/>
                        <a:pt x="11" y="0"/>
                        <a:pt x="9" y="1"/>
                      </a:cubicBezTo>
                      <a:cubicBezTo>
                        <a:pt x="8" y="2"/>
                        <a:pt x="6" y="3"/>
                        <a:pt x="5" y="4"/>
                      </a:cubicBezTo>
                      <a:cubicBezTo>
                        <a:pt x="4" y="6"/>
                        <a:pt x="2" y="7"/>
                        <a:pt x="0" y="9"/>
                      </a:cubicBezTo>
                      <a:cubicBezTo>
                        <a:pt x="5" y="12"/>
                        <a:pt x="8" y="15"/>
                        <a:pt x="12" y="18"/>
                      </a:cubicBezTo>
                      <a:cubicBezTo>
                        <a:pt x="14" y="20"/>
                        <a:pt x="16" y="21"/>
                        <a:pt x="19" y="21"/>
                      </a:cubicBezTo>
                      <a:cubicBezTo>
                        <a:pt x="22" y="21"/>
                        <a:pt x="20" y="19"/>
                        <a:pt x="21" y="17"/>
                      </a:cubicBezTo>
                      <a:cubicBezTo>
                        <a:pt x="22" y="15"/>
                        <a:pt x="21" y="19"/>
                        <a:pt x="21" y="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30" name="Freeform 764">
                  <a:extLst>
                    <a:ext uri="{FF2B5EF4-FFF2-40B4-BE49-F238E27FC236}">
                      <a16:creationId xmlns:a16="http://schemas.microsoft.com/office/drawing/2014/main" id="{5DE01331-3A59-BE47-8F37-D903DDAA3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8551" y="7555004"/>
                  <a:ext cx="355468" cy="317157"/>
                </a:xfrm>
                <a:custGeom>
                  <a:avLst/>
                  <a:gdLst>
                    <a:gd name="T0" fmla="*/ 10 w 35"/>
                    <a:gd name="T1" fmla="*/ 16 h 29"/>
                    <a:gd name="T2" fmla="*/ 20 w 35"/>
                    <a:gd name="T3" fmla="*/ 17 h 29"/>
                    <a:gd name="T4" fmla="*/ 21 w 35"/>
                    <a:gd name="T5" fmla="*/ 23 h 29"/>
                    <a:gd name="T6" fmla="*/ 25 w 35"/>
                    <a:gd name="T7" fmla="*/ 21 h 29"/>
                    <a:gd name="T8" fmla="*/ 29 w 35"/>
                    <a:gd name="T9" fmla="*/ 27 h 29"/>
                    <a:gd name="T10" fmla="*/ 31 w 35"/>
                    <a:gd name="T11" fmla="*/ 26 h 29"/>
                    <a:gd name="T12" fmla="*/ 33 w 35"/>
                    <a:gd name="T13" fmla="*/ 25 h 29"/>
                    <a:gd name="T14" fmla="*/ 33 w 35"/>
                    <a:gd name="T15" fmla="*/ 23 h 29"/>
                    <a:gd name="T16" fmla="*/ 35 w 35"/>
                    <a:gd name="T17" fmla="*/ 22 h 29"/>
                    <a:gd name="T18" fmla="*/ 34 w 35"/>
                    <a:gd name="T19" fmla="*/ 19 h 29"/>
                    <a:gd name="T20" fmla="*/ 33 w 35"/>
                    <a:gd name="T21" fmla="*/ 16 h 29"/>
                    <a:gd name="T22" fmla="*/ 33 w 35"/>
                    <a:gd name="T23" fmla="*/ 12 h 29"/>
                    <a:gd name="T24" fmla="*/ 32 w 35"/>
                    <a:gd name="T25" fmla="*/ 8 h 29"/>
                    <a:gd name="T26" fmla="*/ 26 w 35"/>
                    <a:gd name="T27" fmla="*/ 2 h 29"/>
                    <a:gd name="T28" fmla="*/ 24 w 35"/>
                    <a:gd name="T29" fmla="*/ 3 h 29"/>
                    <a:gd name="T30" fmla="*/ 22 w 35"/>
                    <a:gd name="T31" fmla="*/ 3 h 29"/>
                    <a:gd name="T32" fmla="*/ 19 w 35"/>
                    <a:gd name="T33" fmla="*/ 3 h 29"/>
                    <a:gd name="T34" fmla="*/ 18 w 35"/>
                    <a:gd name="T35" fmla="*/ 3 h 29"/>
                    <a:gd name="T36" fmla="*/ 15 w 35"/>
                    <a:gd name="T37" fmla="*/ 2 h 29"/>
                    <a:gd name="T38" fmla="*/ 10 w 35"/>
                    <a:gd name="T39" fmla="*/ 1 h 29"/>
                    <a:gd name="T40" fmla="*/ 5 w 35"/>
                    <a:gd name="T41" fmla="*/ 1 h 29"/>
                    <a:gd name="T42" fmla="*/ 5 w 35"/>
                    <a:gd name="T43" fmla="*/ 4 h 29"/>
                    <a:gd name="T44" fmla="*/ 3 w 35"/>
                    <a:gd name="T45" fmla="*/ 6 h 29"/>
                    <a:gd name="T46" fmla="*/ 0 w 35"/>
                    <a:gd name="T47" fmla="*/ 8 h 29"/>
                    <a:gd name="T48" fmla="*/ 3 w 35"/>
                    <a:gd name="T49" fmla="*/ 13 h 29"/>
                    <a:gd name="T50" fmla="*/ 8 w 35"/>
                    <a:gd name="T51" fmla="*/ 19 h 29"/>
                    <a:gd name="T52" fmla="*/ 10 w 35"/>
                    <a:gd name="T53" fmla="*/ 16 h 29"/>
                    <a:gd name="T54" fmla="*/ 10 w 35"/>
                    <a:gd name="T55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5" h="29">
                      <a:moveTo>
                        <a:pt x="10" y="16"/>
                      </a:moveTo>
                      <a:cubicBezTo>
                        <a:pt x="14" y="14"/>
                        <a:pt x="18" y="12"/>
                        <a:pt x="20" y="17"/>
                      </a:cubicBezTo>
                      <a:cubicBezTo>
                        <a:pt x="22" y="19"/>
                        <a:pt x="21" y="20"/>
                        <a:pt x="21" y="23"/>
                      </a:cubicBezTo>
                      <a:cubicBezTo>
                        <a:pt x="22" y="24"/>
                        <a:pt x="24" y="21"/>
                        <a:pt x="25" y="21"/>
                      </a:cubicBezTo>
                      <a:cubicBezTo>
                        <a:pt x="27" y="20"/>
                        <a:pt x="27" y="29"/>
                        <a:pt x="29" y="27"/>
                      </a:cubicBezTo>
                      <a:cubicBezTo>
                        <a:pt x="30" y="27"/>
                        <a:pt x="30" y="26"/>
                        <a:pt x="31" y="26"/>
                      </a:cubicBezTo>
                      <a:cubicBezTo>
                        <a:pt x="31" y="25"/>
                        <a:pt x="33" y="26"/>
                        <a:pt x="33" y="25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3" y="21"/>
                        <a:pt x="35" y="22"/>
                        <a:pt x="35" y="22"/>
                      </a:cubicBezTo>
                      <a:cubicBezTo>
                        <a:pt x="35" y="21"/>
                        <a:pt x="32" y="20"/>
                        <a:pt x="34" y="19"/>
                      </a:cubicBezTo>
                      <a:cubicBezTo>
                        <a:pt x="35" y="18"/>
                        <a:pt x="35" y="17"/>
                        <a:pt x="33" y="16"/>
                      </a:cubicBezTo>
                      <a:cubicBezTo>
                        <a:pt x="32" y="15"/>
                        <a:pt x="34" y="13"/>
                        <a:pt x="33" y="12"/>
                      </a:cubicBezTo>
                      <a:cubicBezTo>
                        <a:pt x="32" y="11"/>
                        <a:pt x="33" y="10"/>
                        <a:pt x="32" y="8"/>
                      </a:cubicBezTo>
                      <a:cubicBezTo>
                        <a:pt x="31" y="7"/>
                        <a:pt x="29" y="0"/>
                        <a:pt x="26" y="2"/>
                      </a:cubicBezTo>
                      <a:cubicBezTo>
                        <a:pt x="26" y="2"/>
                        <a:pt x="25" y="3"/>
                        <a:pt x="24" y="3"/>
                      </a:cubicBezTo>
                      <a:cubicBezTo>
                        <a:pt x="23" y="3"/>
                        <a:pt x="23" y="3"/>
                        <a:pt x="22" y="3"/>
                      </a:cubicBezTo>
                      <a:cubicBezTo>
                        <a:pt x="21" y="4"/>
                        <a:pt x="20" y="3"/>
                        <a:pt x="19" y="3"/>
                      </a:cubicBezTo>
                      <a:cubicBezTo>
                        <a:pt x="18" y="3"/>
                        <a:pt x="18" y="4"/>
                        <a:pt x="18" y="3"/>
                      </a:cubicBezTo>
                      <a:cubicBezTo>
                        <a:pt x="16" y="2"/>
                        <a:pt x="17" y="2"/>
                        <a:pt x="15" y="2"/>
                      </a:cubicBezTo>
                      <a:cubicBezTo>
                        <a:pt x="12" y="3"/>
                        <a:pt x="12" y="1"/>
                        <a:pt x="10" y="1"/>
                      </a:cubicBezTo>
                      <a:cubicBezTo>
                        <a:pt x="8" y="0"/>
                        <a:pt x="6" y="0"/>
                        <a:pt x="5" y="1"/>
                      </a:cubicBezTo>
                      <a:cubicBezTo>
                        <a:pt x="5" y="2"/>
                        <a:pt x="3" y="3"/>
                        <a:pt x="5" y="4"/>
                      </a:cubicBezTo>
                      <a:cubicBezTo>
                        <a:pt x="6" y="5"/>
                        <a:pt x="5" y="6"/>
                        <a:pt x="3" y="6"/>
                      </a:cubicBezTo>
                      <a:cubicBezTo>
                        <a:pt x="1" y="6"/>
                        <a:pt x="0" y="6"/>
                        <a:pt x="0" y="8"/>
                      </a:cubicBezTo>
                      <a:cubicBezTo>
                        <a:pt x="1" y="10"/>
                        <a:pt x="2" y="11"/>
                        <a:pt x="3" y="13"/>
                      </a:cubicBezTo>
                      <a:cubicBezTo>
                        <a:pt x="5" y="15"/>
                        <a:pt x="6" y="16"/>
                        <a:pt x="8" y="19"/>
                      </a:cubicBezTo>
                      <a:cubicBezTo>
                        <a:pt x="9" y="18"/>
                        <a:pt x="9" y="17"/>
                        <a:pt x="10" y="16"/>
                      </a:cubicBezTo>
                      <a:cubicBezTo>
                        <a:pt x="11" y="16"/>
                        <a:pt x="10" y="17"/>
                        <a:pt x="10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31" name="Freeform 765">
                  <a:extLst>
                    <a:ext uri="{FF2B5EF4-FFF2-40B4-BE49-F238E27FC236}">
                      <a16:creationId xmlns:a16="http://schemas.microsoft.com/office/drawing/2014/main" id="{814C1ADB-DEE2-DD4C-8C4A-1AEDA811C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4459" y="7566069"/>
                  <a:ext cx="163794" cy="77445"/>
                </a:xfrm>
                <a:custGeom>
                  <a:avLst/>
                  <a:gdLst>
                    <a:gd name="T0" fmla="*/ 10 w 16"/>
                    <a:gd name="T1" fmla="*/ 5 h 7"/>
                    <a:gd name="T2" fmla="*/ 14 w 16"/>
                    <a:gd name="T3" fmla="*/ 3 h 7"/>
                    <a:gd name="T4" fmla="*/ 14 w 16"/>
                    <a:gd name="T5" fmla="*/ 0 h 7"/>
                    <a:gd name="T6" fmla="*/ 7 w 16"/>
                    <a:gd name="T7" fmla="*/ 0 h 7"/>
                    <a:gd name="T8" fmla="*/ 4 w 16"/>
                    <a:gd name="T9" fmla="*/ 0 h 7"/>
                    <a:gd name="T10" fmla="*/ 0 w 16"/>
                    <a:gd name="T11" fmla="*/ 1 h 7"/>
                    <a:gd name="T12" fmla="*/ 3 w 16"/>
                    <a:gd name="T13" fmla="*/ 3 h 7"/>
                    <a:gd name="T14" fmla="*/ 7 w 16"/>
                    <a:gd name="T15" fmla="*/ 3 h 7"/>
                    <a:gd name="T16" fmla="*/ 9 w 16"/>
                    <a:gd name="T17" fmla="*/ 7 h 7"/>
                    <a:gd name="T18" fmla="*/ 10 w 16"/>
                    <a:gd name="T1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7">
                      <a:moveTo>
                        <a:pt x="10" y="5"/>
                      </a:moveTo>
                      <a:cubicBezTo>
                        <a:pt x="11" y="5"/>
                        <a:pt x="16" y="5"/>
                        <a:pt x="14" y="3"/>
                      </a:cubicBezTo>
                      <a:cubicBezTo>
                        <a:pt x="12" y="2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4" y="0"/>
                      </a:cubicBezTo>
                      <a:cubicBezTo>
                        <a:pt x="2" y="0"/>
                        <a:pt x="2" y="0"/>
                        <a:pt x="0" y="1"/>
                      </a:cubicBezTo>
                      <a:cubicBezTo>
                        <a:pt x="1" y="2"/>
                        <a:pt x="1" y="3"/>
                        <a:pt x="3" y="3"/>
                      </a:cubicBezTo>
                      <a:cubicBezTo>
                        <a:pt x="4" y="3"/>
                        <a:pt x="7" y="3"/>
                        <a:pt x="7" y="3"/>
                      </a:cubicBezTo>
                      <a:cubicBezTo>
                        <a:pt x="5" y="5"/>
                        <a:pt x="7" y="6"/>
                        <a:pt x="9" y="7"/>
                      </a:cubicBezTo>
                      <a:cubicBezTo>
                        <a:pt x="9" y="7"/>
                        <a:pt x="9" y="5"/>
                        <a:pt x="10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32" name="Freeform 766">
                  <a:extLst>
                    <a:ext uri="{FF2B5EF4-FFF2-40B4-BE49-F238E27FC236}">
                      <a16:creationId xmlns:a16="http://schemas.microsoft.com/office/drawing/2014/main" id="{DFBA0AAE-D7AA-5B41-96FC-62D0040CF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4003" y="7492310"/>
                  <a:ext cx="153338" cy="44255"/>
                </a:xfrm>
                <a:custGeom>
                  <a:avLst/>
                  <a:gdLst>
                    <a:gd name="T0" fmla="*/ 4 w 15"/>
                    <a:gd name="T1" fmla="*/ 4 h 4"/>
                    <a:gd name="T2" fmla="*/ 9 w 15"/>
                    <a:gd name="T3" fmla="*/ 3 h 4"/>
                    <a:gd name="T4" fmla="*/ 15 w 15"/>
                    <a:gd name="T5" fmla="*/ 2 h 4"/>
                    <a:gd name="T6" fmla="*/ 8 w 15"/>
                    <a:gd name="T7" fmla="*/ 1 h 4"/>
                    <a:gd name="T8" fmla="*/ 0 w 15"/>
                    <a:gd name="T9" fmla="*/ 4 h 4"/>
                    <a:gd name="T10" fmla="*/ 4 w 15"/>
                    <a:gd name="T11" fmla="*/ 4 h 4"/>
                    <a:gd name="T12" fmla="*/ 4 w 15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">
                      <a:moveTo>
                        <a:pt x="4" y="4"/>
                      </a:moveTo>
                      <a:cubicBezTo>
                        <a:pt x="6" y="3"/>
                        <a:pt x="7" y="2"/>
                        <a:pt x="9" y="3"/>
                      </a:cubicBezTo>
                      <a:cubicBezTo>
                        <a:pt x="10" y="3"/>
                        <a:pt x="14" y="4"/>
                        <a:pt x="15" y="2"/>
                      </a:cubicBezTo>
                      <a:cubicBezTo>
                        <a:pt x="15" y="3"/>
                        <a:pt x="9" y="0"/>
                        <a:pt x="8" y="1"/>
                      </a:cubicBezTo>
                      <a:cubicBezTo>
                        <a:pt x="5" y="2"/>
                        <a:pt x="1" y="0"/>
                        <a:pt x="0" y="4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33" name="Freeform 767">
                  <a:extLst>
                    <a:ext uri="{FF2B5EF4-FFF2-40B4-BE49-F238E27FC236}">
                      <a16:creationId xmlns:a16="http://schemas.microsoft.com/office/drawing/2014/main" id="{8F889156-A0EF-CE42-9C95-C206557B5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3094" y="6732612"/>
                  <a:ext cx="613353" cy="737570"/>
                </a:xfrm>
                <a:custGeom>
                  <a:avLst/>
                  <a:gdLst>
                    <a:gd name="T0" fmla="*/ 5 w 60"/>
                    <a:gd name="T1" fmla="*/ 57 h 68"/>
                    <a:gd name="T2" fmla="*/ 15 w 60"/>
                    <a:gd name="T3" fmla="*/ 57 h 68"/>
                    <a:gd name="T4" fmla="*/ 18 w 60"/>
                    <a:gd name="T5" fmla="*/ 59 h 68"/>
                    <a:gd name="T6" fmla="*/ 21 w 60"/>
                    <a:gd name="T7" fmla="*/ 63 h 68"/>
                    <a:gd name="T8" fmla="*/ 27 w 60"/>
                    <a:gd name="T9" fmla="*/ 64 h 68"/>
                    <a:gd name="T10" fmla="*/ 32 w 60"/>
                    <a:gd name="T11" fmla="*/ 64 h 68"/>
                    <a:gd name="T12" fmla="*/ 35 w 60"/>
                    <a:gd name="T13" fmla="*/ 62 h 68"/>
                    <a:gd name="T14" fmla="*/ 39 w 60"/>
                    <a:gd name="T15" fmla="*/ 62 h 68"/>
                    <a:gd name="T16" fmla="*/ 44 w 60"/>
                    <a:gd name="T17" fmla="*/ 61 h 68"/>
                    <a:gd name="T18" fmla="*/ 53 w 60"/>
                    <a:gd name="T19" fmla="*/ 61 h 68"/>
                    <a:gd name="T20" fmla="*/ 58 w 60"/>
                    <a:gd name="T21" fmla="*/ 61 h 68"/>
                    <a:gd name="T22" fmla="*/ 58 w 60"/>
                    <a:gd name="T23" fmla="*/ 54 h 68"/>
                    <a:gd name="T24" fmla="*/ 56 w 60"/>
                    <a:gd name="T25" fmla="*/ 38 h 68"/>
                    <a:gd name="T26" fmla="*/ 52 w 60"/>
                    <a:gd name="T27" fmla="*/ 12 h 68"/>
                    <a:gd name="T28" fmla="*/ 60 w 60"/>
                    <a:gd name="T29" fmla="*/ 12 h 68"/>
                    <a:gd name="T30" fmla="*/ 43 w 60"/>
                    <a:gd name="T31" fmla="*/ 0 h 68"/>
                    <a:gd name="T32" fmla="*/ 42 w 60"/>
                    <a:gd name="T33" fmla="*/ 7 h 68"/>
                    <a:gd name="T34" fmla="*/ 37 w 60"/>
                    <a:gd name="T35" fmla="*/ 7 h 68"/>
                    <a:gd name="T36" fmla="*/ 29 w 60"/>
                    <a:gd name="T37" fmla="*/ 7 h 68"/>
                    <a:gd name="T38" fmla="*/ 26 w 60"/>
                    <a:gd name="T39" fmla="*/ 7 h 68"/>
                    <a:gd name="T40" fmla="*/ 26 w 60"/>
                    <a:gd name="T41" fmla="*/ 12 h 68"/>
                    <a:gd name="T42" fmla="*/ 26 w 60"/>
                    <a:gd name="T43" fmla="*/ 19 h 68"/>
                    <a:gd name="T44" fmla="*/ 20 w 60"/>
                    <a:gd name="T45" fmla="*/ 25 h 68"/>
                    <a:gd name="T46" fmla="*/ 20 w 60"/>
                    <a:gd name="T47" fmla="*/ 32 h 68"/>
                    <a:gd name="T48" fmla="*/ 16 w 60"/>
                    <a:gd name="T49" fmla="*/ 32 h 68"/>
                    <a:gd name="T50" fmla="*/ 3 w 60"/>
                    <a:gd name="T51" fmla="*/ 32 h 68"/>
                    <a:gd name="T52" fmla="*/ 1 w 60"/>
                    <a:gd name="T53" fmla="*/ 33 h 68"/>
                    <a:gd name="T54" fmla="*/ 4 w 60"/>
                    <a:gd name="T55" fmla="*/ 36 h 68"/>
                    <a:gd name="T56" fmla="*/ 3 w 60"/>
                    <a:gd name="T57" fmla="*/ 41 h 68"/>
                    <a:gd name="T58" fmla="*/ 6 w 60"/>
                    <a:gd name="T59" fmla="*/ 48 h 68"/>
                    <a:gd name="T60" fmla="*/ 3 w 60"/>
                    <a:gd name="T61" fmla="*/ 58 h 68"/>
                    <a:gd name="T62" fmla="*/ 5 w 60"/>
                    <a:gd name="T63" fmla="*/ 5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0" h="68">
                      <a:moveTo>
                        <a:pt x="5" y="57"/>
                      </a:moveTo>
                      <a:cubicBezTo>
                        <a:pt x="7" y="57"/>
                        <a:pt x="13" y="55"/>
                        <a:pt x="15" y="57"/>
                      </a:cubicBezTo>
                      <a:cubicBezTo>
                        <a:pt x="16" y="58"/>
                        <a:pt x="17" y="58"/>
                        <a:pt x="18" y="59"/>
                      </a:cubicBezTo>
                      <a:cubicBezTo>
                        <a:pt x="19" y="61"/>
                        <a:pt x="20" y="62"/>
                        <a:pt x="21" y="63"/>
                      </a:cubicBezTo>
                      <a:cubicBezTo>
                        <a:pt x="22" y="64"/>
                        <a:pt x="26" y="68"/>
                        <a:pt x="27" y="64"/>
                      </a:cubicBezTo>
                      <a:cubicBezTo>
                        <a:pt x="28" y="58"/>
                        <a:pt x="30" y="65"/>
                        <a:pt x="32" y="64"/>
                      </a:cubicBezTo>
                      <a:cubicBezTo>
                        <a:pt x="33" y="62"/>
                        <a:pt x="33" y="62"/>
                        <a:pt x="35" y="62"/>
                      </a:cubicBezTo>
                      <a:cubicBezTo>
                        <a:pt x="37" y="62"/>
                        <a:pt x="38" y="62"/>
                        <a:pt x="39" y="62"/>
                      </a:cubicBezTo>
                      <a:cubicBezTo>
                        <a:pt x="41" y="61"/>
                        <a:pt x="43" y="61"/>
                        <a:pt x="44" y="61"/>
                      </a:cubicBezTo>
                      <a:cubicBezTo>
                        <a:pt x="47" y="61"/>
                        <a:pt x="50" y="61"/>
                        <a:pt x="53" y="61"/>
                      </a:cubicBezTo>
                      <a:cubicBezTo>
                        <a:pt x="54" y="61"/>
                        <a:pt x="57" y="62"/>
                        <a:pt x="58" y="61"/>
                      </a:cubicBezTo>
                      <a:cubicBezTo>
                        <a:pt x="59" y="61"/>
                        <a:pt x="58" y="55"/>
                        <a:pt x="58" y="54"/>
                      </a:cubicBezTo>
                      <a:cubicBezTo>
                        <a:pt x="57" y="48"/>
                        <a:pt x="56" y="43"/>
                        <a:pt x="56" y="38"/>
                      </a:cubicBezTo>
                      <a:cubicBezTo>
                        <a:pt x="55" y="29"/>
                        <a:pt x="53" y="21"/>
                        <a:pt x="52" y="12"/>
                      </a:cubicBezTo>
                      <a:cubicBezTo>
                        <a:pt x="55" y="12"/>
                        <a:pt x="58" y="12"/>
                        <a:pt x="60" y="12"/>
                      </a:cubicBezTo>
                      <a:cubicBezTo>
                        <a:pt x="54" y="8"/>
                        <a:pt x="48" y="4"/>
                        <a:pt x="43" y="0"/>
                      </a:cubicBezTo>
                      <a:cubicBezTo>
                        <a:pt x="43" y="1"/>
                        <a:pt x="43" y="7"/>
                        <a:pt x="42" y="7"/>
                      </a:cubicBezTo>
                      <a:cubicBezTo>
                        <a:pt x="41" y="7"/>
                        <a:pt x="39" y="7"/>
                        <a:pt x="37" y="7"/>
                      </a:cubicBezTo>
                      <a:cubicBezTo>
                        <a:pt x="35" y="7"/>
                        <a:pt x="32" y="7"/>
                        <a:pt x="29" y="7"/>
                      </a:cubicBezTo>
                      <a:cubicBezTo>
                        <a:pt x="29" y="7"/>
                        <a:pt x="26" y="7"/>
                        <a:pt x="26" y="7"/>
                      </a:cubicBezTo>
                      <a:cubicBezTo>
                        <a:pt x="25" y="8"/>
                        <a:pt x="26" y="11"/>
                        <a:pt x="26" y="12"/>
                      </a:cubicBezTo>
                      <a:cubicBezTo>
                        <a:pt x="26" y="14"/>
                        <a:pt x="26" y="17"/>
                        <a:pt x="26" y="19"/>
                      </a:cubicBezTo>
                      <a:cubicBezTo>
                        <a:pt x="26" y="22"/>
                        <a:pt x="20" y="21"/>
                        <a:pt x="20" y="25"/>
                      </a:cubicBezTo>
                      <a:cubicBezTo>
                        <a:pt x="20" y="26"/>
                        <a:pt x="21" y="31"/>
                        <a:pt x="20" y="32"/>
                      </a:cubicBezTo>
                      <a:cubicBezTo>
                        <a:pt x="20" y="32"/>
                        <a:pt x="17" y="32"/>
                        <a:pt x="16" y="32"/>
                      </a:cubicBezTo>
                      <a:cubicBezTo>
                        <a:pt x="12" y="32"/>
                        <a:pt x="7" y="32"/>
                        <a:pt x="3" y="32"/>
                      </a:cubicBezTo>
                      <a:cubicBezTo>
                        <a:pt x="2" y="32"/>
                        <a:pt x="0" y="31"/>
                        <a:pt x="1" y="33"/>
                      </a:cubicBezTo>
                      <a:cubicBezTo>
                        <a:pt x="2" y="34"/>
                        <a:pt x="3" y="35"/>
                        <a:pt x="4" y="36"/>
                      </a:cubicBezTo>
                      <a:cubicBezTo>
                        <a:pt x="5" y="38"/>
                        <a:pt x="4" y="40"/>
                        <a:pt x="3" y="41"/>
                      </a:cubicBezTo>
                      <a:cubicBezTo>
                        <a:pt x="3" y="44"/>
                        <a:pt x="6" y="45"/>
                        <a:pt x="6" y="48"/>
                      </a:cubicBezTo>
                      <a:cubicBezTo>
                        <a:pt x="7" y="51"/>
                        <a:pt x="4" y="55"/>
                        <a:pt x="3" y="58"/>
                      </a:cubicBezTo>
                      <a:cubicBezTo>
                        <a:pt x="4" y="58"/>
                        <a:pt x="4" y="57"/>
                        <a:pt x="5" y="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34" name="Freeform 768">
                  <a:extLst>
                    <a:ext uri="{FF2B5EF4-FFF2-40B4-BE49-F238E27FC236}">
                      <a16:creationId xmlns:a16="http://schemas.microsoft.com/office/drawing/2014/main" id="{ECB88645-017C-E545-9719-85F53DE11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3094" y="7341107"/>
                  <a:ext cx="296221" cy="247091"/>
                </a:xfrm>
                <a:custGeom>
                  <a:avLst/>
                  <a:gdLst>
                    <a:gd name="T0" fmla="*/ 8 w 29"/>
                    <a:gd name="T1" fmla="*/ 22 h 23"/>
                    <a:gd name="T2" fmla="*/ 10 w 29"/>
                    <a:gd name="T3" fmla="*/ 21 h 23"/>
                    <a:gd name="T4" fmla="*/ 15 w 29"/>
                    <a:gd name="T5" fmla="*/ 21 h 23"/>
                    <a:gd name="T6" fmla="*/ 23 w 29"/>
                    <a:gd name="T7" fmla="*/ 21 h 23"/>
                    <a:gd name="T8" fmla="*/ 27 w 29"/>
                    <a:gd name="T9" fmla="*/ 22 h 23"/>
                    <a:gd name="T10" fmla="*/ 29 w 29"/>
                    <a:gd name="T11" fmla="*/ 19 h 23"/>
                    <a:gd name="T12" fmla="*/ 25 w 29"/>
                    <a:gd name="T13" fmla="*/ 14 h 23"/>
                    <a:gd name="T14" fmla="*/ 25 w 29"/>
                    <a:gd name="T15" fmla="*/ 10 h 23"/>
                    <a:gd name="T16" fmla="*/ 19 w 29"/>
                    <a:gd name="T17" fmla="*/ 4 h 23"/>
                    <a:gd name="T18" fmla="*/ 9 w 29"/>
                    <a:gd name="T19" fmla="*/ 1 h 23"/>
                    <a:gd name="T20" fmla="*/ 5 w 29"/>
                    <a:gd name="T21" fmla="*/ 1 h 23"/>
                    <a:gd name="T22" fmla="*/ 2 w 29"/>
                    <a:gd name="T23" fmla="*/ 6 h 23"/>
                    <a:gd name="T24" fmla="*/ 1 w 29"/>
                    <a:gd name="T25" fmla="*/ 10 h 23"/>
                    <a:gd name="T26" fmla="*/ 2 w 29"/>
                    <a:gd name="T27" fmla="*/ 12 h 23"/>
                    <a:gd name="T28" fmla="*/ 2 w 29"/>
                    <a:gd name="T29" fmla="*/ 14 h 23"/>
                    <a:gd name="T30" fmla="*/ 4 w 29"/>
                    <a:gd name="T31" fmla="*/ 15 h 23"/>
                    <a:gd name="T32" fmla="*/ 9 w 29"/>
                    <a:gd name="T33" fmla="*/ 15 h 23"/>
                    <a:gd name="T34" fmla="*/ 10 w 29"/>
                    <a:gd name="T35" fmla="*/ 14 h 23"/>
                    <a:gd name="T36" fmla="*/ 17 w 29"/>
                    <a:gd name="T37" fmla="*/ 16 h 23"/>
                    <a:gd name="T38" fmla="*/ 11 w 29"/>
                    <a:gd name="T39" fmla="*/ 17 h 23"/>
                    <a:gd name="T40" fmla="*/ 6 w 29"/>
                    <a:gd name="T41" fmla="*/ 18 h 23"/>
                    <a:gd name="T42" fmla="*/ 3 w 29"/>
                    <a:gd name="T43" fmla="*/ 21 h 23"/>
                    <a:gd name="T44" fmla="*/ 5 w 29"/>
                    <a:gd name="T45" fmla="*/ 21 h 23"/>
                    <a:gd name="T46" fmla="*/ 8 w 29"/>
                    <a:gd name="T47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9" h="23">
                      <a:moveTo>
                        <a:pt x="8" y="22"/>
                      </a:moveTo>
                      <a:cubicBezTo>
                        <a:pt x="9" y="22"/>
                        <a:pt x="9" y="21"/>
                        <a:pt x="10" y="21"/>
                      </a:cubicBezTo>
                      <a:cubicBezTo>
                        <a:pt x="12" y="21"/>
                        <a:pt x="13" y="21"/>
                        <a:pt x="15" y="21"/>
                      </a:cubicBezTo>
                      <a:cubicBezTo>
                        <a:pt x="17" y="21"/>
                        <a:pt x="20" y="20"/>
                        <a:pt x="23" y="21"/>
                      </a:cubicBezTo>
                      <a:cubicBezTo>
                        <a:pt x="24" y="22"/>
                        <a:pt x="25" y="23"/>
                        <a:pt x="27" y="22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17"/>
                        <a:pt x="25" y="16"/>
                        <a:pt x="25" y="14"/>
                      </a:cubicBezTo>
                      <a:cubicBezTo>
                        <a:pt x="25" y="14"/>
                        <a:pt x="25" y="10"/>
                        <a:pt x="25" y="10"/>
                      </a:cubicBezTo>
                      <a:cubicBezTo>
                        <a:pt x="24" y="10"/>
                        <a:pt x="20" y="5"/>
                        <a:pt x="19" y="4"/>
                      </a:cubicBezTo>
                      <a:cubicBezTo>
                        <a:pt x="16" y="1"/>
                        <a:pt x="13" y="0"/>
                        <a:pt x="9" y="1"/>
                      </a:cubicBezTo>
                      <a:cubicBezTo>
                        <a:pt x="8" y="1"/>
                        <a:pt x="5" y="0"/>
                        <a:pt x="5" y="1"/>
                      </a:cubicBezTo>
                      <a:cubicBezTo>
                        <a:pt x="4" y="2"/>
                        <a:pt x="2" y="4"/>
                        <a:pt x="2" y="6"/>
                      </a:cubicBezTo>
                      <a:cubicBezTo>
                        <a:pt x="3" y="8"/>
                        <a:pt x="3" y="9"/>
                        <a:pt x="1" y="10"/>
                      </a:cubicBezTo>
                      <a:cubicBezTo>
                        <a:pt x="0" y="10"/>
                        <a:pt x="3" y="12"/>
                        <a:pt x="2" y="12"/>
                      </a:cubicBezTo>
                      <a:cubicBezTo>
                        <a:pt x="4" y="13"/>
                        <a:pt x="2" y="13"/>
                        <a:pt x="2" y="14"/>
                      </a:cubicBezTo>
                      <a:cubicBezTo>
                        <a:pt x="2" y="14"/>
                        <a:pt x="3" y="15"/>
                        <a:pt x="4" y="15"/>
                      </a:cubicBezTo>
                      <a:cubicBezTo>
                        <a:pt x="4" y="16"/>
                        <a:pt x="8" y="15"/>
                        <a:pt x="9" y="15"/>
                      </a:cubicBezTo>
                      <a:cubicBezTo>
                        <a:pt x="10" y="15"/>
                        <a:pt x="10" y="14"/>
                        <a:pt x="10" y="14"/>
                      </a:cubicBezTo>
                      <a:cubicBezTo>
                        <a:pt x="11" y="14"/>
                        <a:pt x="17" y="17"/>
                        <a:pt x="17" y="16"/>
                      </a:cubicBezTo>
                      <a:cubicBezTo>
                        <a:pt x="16" y="18"/>
                        <a:pt x="12" y="17"/>
                        <a:pt x="11" y="17"/>
                      </a:cubicBezTo>
                      <a:cubicBezTo>
                        <a:pt x="9" y="16"/>
                        <a:pt x="8" y="18"/>
                        <a:pt x="6" y="18"/>
                      </a:cubicBezTo>
                      <a:cubicBezTo>
                        <a:pt x="3" y="18"/>
                        <a:pt x="1" y="18"/>
                        <a:pt x="3" y="21"/>
                      </a:cubicBezTo>
                      <a:cubicBezTo>
                        <a:pt x="3" y="22"/>
                        <a:pt x="4" y="21"/>
                        <a:pt x="5" y="21"/>
                      </a:cubicBezTo>
                      <a:cubicBezTo>
                        <a:pt x="6" y="21"/>
                        <a:pt x="7" y="22"/>
                        <a:pt x="8" y="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35" name="Freeform 769">
                  <a:extLst>
                    <a:ext uri="{FF2B5EF4-FFF2-40B4-BE49-F238E27FC236}">
                      <a16:creationId xmlns:a16="http://schemas.microsoft.com/office/drawing/2014/main" id="{5FCE2D9C-F2E3-CA46-AD32-5422F6458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50983" y="6854309"/>
                  <a:ext cx="857301" cy="844522"/>
                </a:xfrm>
                <a:custGeom>
                  <a:avLst/>
                  <a:gdLst>
                    <a:gd name="T0" fmla="*/ 27 w 84"/>
                    <a:gd name="T1" fmla="*/ 1 h 78"/>
                    <a:gd name="T2" fmla="*/ 33 w 84"/>
                    <a:gd name="T3" fmla="*/ 45 h 78"/>
                    <a:gd name="T4" fmla="*/ 32 w 84"/>
                    <a:gd name="T5" fmla="*/ 50 h 78"/>
                    <a:gd name="T6" fmla="*/ 19 w 84"/>
                    <a:gd name="T7" fmla="*/ 50 h 78"/>
                    <a:gd name="T8" fmla="*/ 15 w 84"/>
                    <a:gd name="T9" fmla="*/ 50 h 78"/>
                    <a:gd name="T10" fmla="*/ 12 w 84"/>
                    <a:gd name="T11" fmla="*/ 51 h 78"/>
                    <a:gd name="T12" fmla="*/ 8 w 84"/>
                    <a:gd name="T13" fmla="*/ 51 h 78"/>
                    <a:gd name="T14" fmla="*/ 6 w 84"/>
                    <a:gd name="T15" fmla="*/ 52 h 78"/>
                    <a:gd name="T16" fmla="*/ 3 w 84"/>
                    <a:gd name="T17" fmla="*/ 50 h 78"/>
                    <a:gd name="T18" fmla="*/ 0 w 84"/>
                    <a:gd name="T19" fmla="*/ 55 h 78"/>
                    <a:gd name="T20" fmla="*/ 0 w 84"/>
                    <a:gd name="T21" fmla="*/ 59 h 78"/>
                    <a:gd name="T22" fmla="*/ 3 w 84"/>
                    <a:gd name="T23" fmla="*/ 63 h 78"/>
                    <a:gd name="T24" fmla="*/ 4 w 84"/>
                    <a:gd name="T25" fmla="*/ 67 h 78"/>
                    <a:gd name="T26" fmla="*/ 7 w 84"/>
                    <a:gd name="T27" fmla="*/ 68 h 78"/>
                    <a:gd name="T28" fmla="*/ 11 w 84"/>
                    <a:gd name="T29" fmla="*/ 68 h 78"/>
                    <a:gd name="T30" fmla="*/ 15 w 84"/>
                    <a:gd name="T31" fmla="*/ 66 h 78"/>
                    <a:gd name="T32" fmla="*/ 20 w 84"/>
                    <a:gd name="T33" fmla="*/ 75 h 78"/>
                    <a:gd name="T34" fmla="*/ 20 w 84"/>
                    <a:gd name="T35" fmla="*/ 77 h 78"/>
                    <a:gd name="T36" fmla="*/ 23 w 84"/>
                    <a:gd name="T37" fmla="*/ 77 h 78"/>
                    <a:gd name="T38" fmla="*/ 27 w 84"/>
                    <a:gd name="T39" fmla="*/ 77 h 78"/>
                    <a:gd name="T40" fmla="*/ 30 w 84"/>
                    <a:gd name="T41" fmla="*/ 77 h 78"/>
                    <a:gd name="T42" fmla="*/ 35 w 84"/>
                    <a:gd name="T43" fmla="*/ 71 h 78"/>
                    <a:gd name="T44" fmla="*/ 35 w 84"/>
                    <a:gd name="T45" fmla="*/ 69 h 78"/>
                    <a:gd name="T46" fmla="*/ 39 w 84"/>
                    <a:gd name="T47" fmla="*/ 67 h 78"/>
                    <a:gd name="T48" fmla="*/ 40 w 84"/>
                    <a:gd name="T49" fmla="*/ 63 h 78"/>
                    <a:gd name="T50" fmla="*/ 42 w 84"/>
                    <a:gd name="T51" fmla="*/ 62 h 78"/>
                    <a:gd name="T52" fmla="*/ 49 w 84"/>
                    <a:gd name="T53" fmla="*/ 57 h 78"/>
                    <a:gd name="T54" fmla="*/ 51 w 84"/>
                    <a:gd name="T55" fmla="*/ 57 h 78"/>
                    <a:gd name="T56" fmla="*/ 52 w 84"/>
                    <a:gd name="T57" fmla="*/ 56 h 78"/>
                    <a:gd name="T58" fmla="*/ 55 w 84"/>
                    <a:gd name="T59" fmla="*/ 54 h 78"/>
                    <a:gd name="T60" fmla="*/ 65 w 84"/>
                    <a:gd name="T61" fmla="*/ 53 h 78"/>
                    <a:gd name="T62" fmla="*/ 70 w 84"/>
                    <a:gd name="T63" fmla="*/ 52 h 78"/>
                    <a:gd name="T64" fmla="*/ 78 w 84"/>
                    <a:gd name="T65" fmla="*/ 51 h 78"/>
                    <a:gd name="T66" fmla="*/ 82 w 84"/>
                    <a:gd name="T67" fmla="*/ 31 h 78"/>
                    <a:gd name="T68" fmla="*/ 77 w 84"/>
                    <a:gd name="T69" fmla="*/ 32 h 78"/>
                    <a:gd name="T70" fmla="*/ 77 w 84"/>
                    <a:gd name="T71" fmla="*/ 28 h 78"/>
                    <a:gd name="T72" fmla="*/ 70 w 84"/>
                    <a:gd name="T73" fmla="*/ 26 h 78"/>
                    <a:gd name="T74" fmla="*/ 66 w 84"/>
                    <a:gd name="T75" fmla="*/ 22 h 78"/>
                    <a:gd name="T76" fmla="*/ 63 w 84"/>
                    <a:gd name="T77" fmla="*/ 20 h 78"/>
                    <a:gd name="T78" fmla="*/ 56 w 84"/>
                    <a:gd name="T79" fmla="*/ 14 h 78"/>
                    <a:gd name="T80" fmla="*/ 39 w 84"/>
                    <a:gd name="T81" fmla="*/ 3 h 78"/>
                    <a:gd name="T82" fmla="*/ 35 w 84"/>
                    <a:gd name="T83" fmla="*/ 1 h 78"/>
                    <a:gd name="T84" fmla="*/ 27 w 84"/>
                    <a:gd name="T85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4" h="78">
                      <a:moveTo>
                        <a:pt x="27" y="1"/>
                      </a:moveTo>
                      <a:cubicBezTo>
                        <a:pt x="29" y="16"/>
                        <a:pt x="31" y="31"/>
                        <a:pt x="33" y="45"/>
                      </a:cubicBezTo>
                      <a:cubicBezTo>
                        <a:pt x="33" y="47"/>
                        <a:pt x="35" y="50"/>
                        <a:pt x="32" y="50"/>
                      </a:cubicBezTo>
                      <a:cubicBezTo>
                        <a:pt x="28" y="50"/>
                        <a:pt x="23" y="50"/>
                        <a:pt x="19" y="50"/>
                      </a:cubicBezTo>
                      <a:cubicBezTo>
                        <a:pt x="17" y="50"/>
                        <a:pt x="16" y="50"/>
                        <a:pt x="15" y="50"/>
                      </a:cubicBezTo>
                      <a:cubicBezTo>
                        <a:pt x="14" y="50"/>
                        <a:pt x="13" y="51"/>
                        <a:pt x="12" y="51"/>
                      </a:cubicBezTo>
                      <a:cubicBezTo>
                        <a:pt x="11" y="52"/>
                        <a:pt x="10" y="51"/>
                        <a:pt x="8" y="51"/>
                      </a:cubicBezTo>
                      <a:cubicBezTo>
                        <a:pt x="7" y="51"/>
                        <a:pt x="7" y="53"/>
                        <a:pt x="6" y="52"/>
                      </a:cubicBezTo>
                      <a:cubicBezTo>
                        <a:pt x="5" y="52"/>
                        <a:pt x="4" y="50"/>
                        <a:pt x="3" y="50"/>
                      </a:cubicBezTo>
                      <a:cubicBezTo>
                        <a:pt x="2" y="50"/>
                        <a:pt x="2" y="56"/>
                        <a:pt x="0" y="55"/>
                      </a:cubicBezTo>
                      <a:cubicBezTo>
                        <a:pt x="0" y="56"/>
                        <a:pt x="0" y="58"/>
                        <a:pt x="0" y="59"/>
                      </a:cubicBezTo>
                      <a:cubicBezTo>
                        <a:pt x="0" y="61"/>
                        <a:pt x="2" y="61"/>
                        <a:pt x="3" y="63"/>
                      </a:cubicBezTo>
                      <a:cubicBezTo>
                        <a:pt x="4" y="64"/>
                        <a:pt x="3" y="66"/>
                        <a:pt x="4" y="67"/>
                      </a:cubicBezTo>
                      <a:cubicBezTo>
                        <a:pt x="5" y="69"/>
                        <a:pt x="6" y="67"/>
                        <a:pt x="7" y="68"/>
                      </a:cubicBezTo>
                      <a:cubicBezTo>
                        <a:pt x="7" y="69"/>
                        <a:pt x="10" y="68"/>
                        <a:pt x="11" y="68"/>
                      </a:cubicBezTo>
                      <a:cubicBezTo>
                        <a:pt x="12" y="68"/>
                        <a:pt x="14" y="66"/>
                        <a:pt x="15" y="66"/>
                      </a:cubicBezTo>
                      <a:cubicBezTo>
                        <a:pt x="17" y="68"/>
                        <a:pt x="18" y="73"/>
                        <a:pt x="20" y="75"/>
                      </a:cubicBezTo>
                      <a:cubicBezTo>
                        <a:pt x="20" y="75"/>
                        <a:pt x="19" y="77"/>
                        <a:pt x="20" y="77"/>
                      </a:cubicBezTo>
                      <a:cubicBezTo>
                        <a:pt x="21" y="78"/>
                        <a:pt x="22" y="76"/>
                        <a:pt x="23" y="77"/>
                      </a:cubicBezTo>
                      <a:cubicBezTo>
                        <a:pt x="24" y="78"/>
                        <a:pt x="26" y="78"/>
                        <a:pt x="27" y="77"/>
                      </a:cubicBezTo>
                      <a:cubicBezTo>
                        <a:pt x="29" y="75"/>
                        <a:pt x="29" y="77"/>
                        <a:pt x="30" y="77"/>
                      </a:cubicBezTo>
                      <a:cubicBezTo>
                        <a:pt x="33" y="77"/>
                        <a:pt x="35" y="73"/>
                        <a:pt x="35" y="71"/>
                      </a:cubicBezTo>
                      <a:cubicBezTo>
                        <a:pt x="35" y="70"/>
                        <a:pt x="33" y="70"/>
                        <a:pt x="35" y="69"/>
                      </a:cubicBezTo>
                      <a:cubicBezTo>
                        <a:pt x="36" y="68"/>
                        <a:pt x="38" y="69"/>
                        <a:pt x="39" y="67"/>
                      </a:cubicBezTo>
                      <a:cubicBezTo>
                        <a:pt x="39" y="66"/>
                        <a:pt x="40" y="64"/>
                        <a:pt x="40" y="63"/>
                      </a:cubicBezTo>
                      <a:cubicBezTo>
                        <a:pt x="41" y="61"/>
                        <a:pt x="41" y="60"/>
                        <a:pt x="42" y="62"/>
                      </a:cubicBezTo>
                      <a:cubicBezTo>
                        <a:pt x="45" y="64"/>
                        <a:pt x="47" y="56"/>
                        <a:pt x="49" y="57"/>
                      </a:cubicBezTo>
                      <a:cubicBezTo>
                        <a:pt x="50" y="57"/>
                        <a:pt x="50" y="57"/>
                        <a:pt x="51" y="57"/>
                      </a:cubicBezTo>
                      <a:cubicBezTo>
                        <a:pt x="51" y="57"/>
                        <a:pt x="52" y="56"/>
                        <a:pt x="52" y="56"/>
                      </a:cubicBezTo>
                      <a:cubicBezTo>
                        <a:pt x="53" y="55"/>
                        <a:pt x="54" y="55"/>
                        <a:pt x="55" y="54"/>
                      </a:cubicBezTo>
                      <a:cubicBezTo>
                        <a:pt x="58" y="51"/>
                        <a:pt x="61" y="54"/>
                        <a:pt x="65" y="53"/>
                      </a:cubicBezTo>
                      <a:cubicBezTo>
                        <a:pt x="67" y="53"/>
                        <a:pt x="68" y="52"/>
                        <a:pt x="70" y="52"/>
                      </a:cubicBezTo>
                      <a:cubicBezTo>
                        <a:pt x="73" y="52"/>
                        <a:pt x="76" y="52"/>
                        <a:pt x="78" y="51"/>
                      </a:cubicBezTo>
                      <a:cubicBezTo>
                        <a:pt x="84" y="49"/>
                        <a:pt x="82" y="36"/>
                        <a:pt x="82" y="31"/>
                      </a:cubicBezTo>
                      <a:cubicBezTo>
                        <a:pt x="81" y="32"/>
                        <a:pt x="78" y="34"/>
                        <a:pt x="77" y="32"/>
                      </a:cubicBezTo>
                      <a:cubicBezTo>
                        <a:pt x="76" y="31"/>
                        <a:pt x="78" y="29"/>
                        <a:pt x="77" y="28"/>
                      </a:cubicBezTo>
                      <a:cubicBezTo>
                        <a:pt x="76" y="26"/>
                        <a:pt x="72" y="27"/>
                        <a:pt x="70" y="26"/>
                      </a:cubicBezTo>
                      <a:cubicBezTo>
                        <a:pt x="68" y="26"/>
                        <a:pt x="67" y="23"/>
                        <a:pt x="66" y="22"/>
                      </a:cubicBezTo>
                      <a:cubicBezTo>
                        <a:pt x="66" y="21"/>
                        <a:pt x="65" y="20"/>
                        <a:pt x="63" y="20"/>
                      </a:cubicBezTo>
                      <a:cubicBezTo>
                        <a:pt x="61" y="18"/>
                        <a:pt x="58" y="16"/>
                        <a:pt x="56" y="14"/>
                      </a:cubicBezTo>
                      <a:cubicBezTo>
                        <a:pt x="50" y="11"/>
                        <a:pt x="44" y="7"/>
                        <a:pt x="39" y="3"/>
                      </a:cubicBezTo>
                      <a:cubicBezTo>
                        <a:pt x="38" y="3"/>
                        <a:pt x="36" y="1"/>
                        <a:pt x="35" y="1"/>
                      </a:cubicBezTo>
                      <a:cubicBezTo>
                        <a:pt x="33" y="0"/>
                        <a:pt x="30" y="1"/>
                        <a:pt x="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36" name="Freeform 770">
                  <a:extLst>
                    <a:ext uri="{FF2B5EF4-FFF2-40B4-BE49-F238E27FC236}">
                      <a16:creationId xmlns:a16="http://schemas.microsoft.com/office/drawing/2014/main" id="{884E1BB5-D75A-6D4D-B2B6-D173EBACD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87562" y="6463395"/>
                  <a:ext cx="564564" cy="582683"/>
                </a:xfrm>
                <a:custGeom>
                  <a:avLst/>
                  <a:gdLst>
                    <a:gd name="T0" fmla="*/ 45 w 55"/>
                    <a:gd name="T1" fmla="*/ 54 h 54"/>
                    <a:gd name="T2" fmla="*/ 48 w 55"/>
                    <a:gd name="T3" fmla="*/ 51 h 54"/>
                    <a:gd name="T4" fmla="*/ 51 w 55"/>
                    <a:gd name="T5" fmla="*/ 48 h 54"/>
                    <a:gd name="T6" fmla="*/ 54 w 55"/>
                    <a:gd name="T7" fmla="*/ 44 h 54"/>
                    <a:gd name="T8" fmla="*/ 55 w 55"/>
                    <a:gd name="T9" fmla="*/ 42 h 54"/>
                    <a:gd name="T10" fmla="*/ 50 w 55"/>
                    <a:gd name="T11" fmla="*/ 36 h 54"/>
                    <a:gd name="T12" fmla="*/ 45 w 55"/>
                    <a:gd name="T13" fmla="*/ 25 h 54"/>
                    <a:gd name="T14" fmla="*/ 40 w 55"/>
                    <a:gd name="T15" fmla="*/ 16 h 54"/>
                    <a:gd name="T16" fmla="*/ 38 w 55"/>
                    <a:gd name="T17" fmla="*/ 8 h 54"/>
                    <a:gd name="T18" fmla="*/ 47 w 55"/>
                    <a:gd name="T19" fmla="*/ 22 h 54"/>
                    <a:gd name="T20" fmla="*/ 49 w 55"/>
                    <a:gd name="T21" fmla="*/ 19 h 54"/>
                    <a:gd name="T22" fmla="*/ 48 w 55"/>
                    <a:gd name="T23" fmla="*/ 14 h 54"/>
                    <a:gd name="T24" fmla="*/ 47 w 55"/>
                    <a:gd name="T25" fmla="*/ 2 h 54"/>
                    <a:gd name="T26" fmla="*/ 38 w 55"/>
                    <a:gd name="T27" fmla="*/ 2 h 54"/>
                    <a:gd name="T28" fmla="*/ 25 w 55"/>
                    <a:gd name="T29" fmla="*/ 3 h 54"/>
                    <a:gd name="T30" fmla="*/ 16 w 55"/>
                    <a:gd name="T31" fmla="*/ 3 h 54"/>
                    <a:gd name="T32" fmla="*/ 4 w 55"/>
                    <a:gd name="T33" fmla="*/ 1 h 54"/>
                    <a:gd name="T34" fmla="*/ 3 w 55"/>
                    <a:gd name="T35" fmla="*/ 0 h 54"/>
                    <a:gd name="T36" fmla="*/ 1 w 55"/>
                    <a:gd name="T37" fmla="*/ 3 h 54"/>
                    <a:gd name="T38" fmla="*/ 2 w 55"/>
                    <a:gd name="T39" fmla="*/ 7 h 54"/>
                    <a:gd name="T40" fmla="*/ 1 w 55"/>
                    <a:gd name="T41" fmla="*/ 11 h 54"/>
                    <a:gd name="T42" fmla="*/ 2 w 55"/>
                    <a:gd name="T43" fmla="*/ 13 h 54"/>
                    <a:gd name="T44" fmla="*/ 2 w 55"/>
                    <a:gd name="T45" fmla="*/ 25 h 54"/>
                    <a:gd name="T46" fmla="*/ 2 w 55"/>
                    <a:gd name="T47" fmla="*/ 52 h 54"/>
                    <a:gd name="T48" fmla="*/ 34 w 55"/>
                    <a:gd name="T49" fmla="*/ 52 h 54"/>
                    <a:gd name="T50" fmla="*/ 40 w 55"/>
                    <a:gd name="T51" fmla="*/ 52 h 54"/>
                    <a:gd name="T52" fmla="*/ 45 w 55"/>
                    <a:gd name="T5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" h="54">
                      <a:moveTo>
                        <a:pt x="45" y="54"/>
                      </a:moveTo>
                      <a:cubicBezTo>
                        <a:pt x="46" y="54"/>
                        <a:pt x="46" y="51"/>
                        <a:pt x="48" y="51"/>
                      </a:cubicBezTo>
                      <a:cubicBezTo>
                        <a:pt x="51" y="51"/>
                        <a:pt x="49" y="49"/>
                        <a:pt x="51" y="48"/>
                      </a:cubicBezTo>
                      <a:cubicBezTo>
                        <a:pt x="54" y="47"/>
                        <a:pt x="54" y="47"/>
                        <a:pt x="54" y="44"/>
                      </a:cubicBezTo>
                      <a:cubicBezTo>
                        <a:pt x="53" y="42"/>
                        <a:pt x="53" y="42"/>
                        <a:pt x="55" y="42"/>
                      </a:cubicBezTo>
                      <a:cubicBezTo>
                        <a:pt x="54" y="42"/>
                        <a:pt x="51" y="37"/>
                        <a:pt x="50" y="36"/>
                      </a:cubicBezTo>
                      <a:cubicBezTo>
                        <a:pt x="49" y="32"/>
                        <a:pt x="47" y="28"/>
                        <a:pt x="45" y="25"/>
                      </a:cubicBezTo>
                      <a:cubicBezTo>
                        <a:pt x="43" y="22"/>
                        <a:pt x="42" y="18"/>
                        <a:pt x="40" y="16"/>
                      </a:cubicBezTo>
                      <a:cubicBezTo>
                        <a:pt x="39" y="15"/>
                        <a:pt x="37" y="9"/>
                        <a:pt x="38" y="8"/>
                      </a:cubicBezTo>
                      <a:cubicBezTo>
                        <a:pt x="38" y="8"/>
                        <a:pt x="46" y="22"/>
                        <a:pt x="47" y="22"/>
                      </a:cubicBezTo>
                      <a:cubicBezTo>
                        <a:pt x="48" y="22"/>
                        <a:pt x="49" y="19"/>
                        <a:pt x="49" y="19"/>
                      </a:cubicBezTo>
                      <a:cubicBezTo>
                        <a:pt x="49" y="17"/>
                        <a:pt x="49" y="15"/>
                        <a:pt x="48" y="14"/>
                      </a:cubicBezTo>
                      <a:cubicBezTo>
                        <a:pt x="48" y="10"/>
                        <a:pt x="47" y="6"/>
                        <a:pt x="47" y="2"/>
                      </a:cubicBezTo>
                      <a:cubicBezTo>
                        <a:pt x="45" y="4"/>
                        <a:pt x="40" y="4"/>
                        <a:pt x="38" y="2"/>
                      </a:cubicBezTo>
                      <a:cubicBezTo>
                        <a:pt x="34" y="0"/>
                        <a:pt x="29" y="1"/>
                        <a:pt x="25" y="3"/>
                      </a:cubicBezTo>
                      <a:cubicBezTo>
                        <a:pt x="22" y="5"/>
                        <a:pt x="19" y="4"/>
                        <a:pt x="16" y="3"/>
                      </a:cubicBezTo>
                      <a:cubicBezTo>
                        <a:pt x="12" y="2"/>
                        <a:pt x="8" y="2"/>
                        <a:pt x="4" y="1"/>
                      </a:cubicBezTo>
                      <a:cubicBezTo>
                        <a:pt x="4" y="1"/>
                        <a:pt x="3" y="0"/>
                        <a:pt x="3" y="0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0" y="4"/>
                        <a:pt x="3" y="5"/>
                        <a:pt x="2" y="7"/>
                      </a:cubicBezTo>
                      <a:cubicBezTo>
                        <a:pt x="1" y="8"/>
                        <a:pt x="1" y="9"/>
                        <a:pt x="1" y="11"/>
                      </a:cubicBezTo>
                      <a:cubicBezTo>
                        <a:pt x="2" y="11"/>
                        <a:pt x="2" y="12"/>
                        <a:pt x="2" y="13"/>
                      </a:cubicBezTo>
                      <a:cubicBezTo>
                        <a:pt x="2" y="17"/>
                        <a:pt x="2" y="21"/>
                        <a:pt x="2" y="25"/>
                      </a:cubicBezTo>
                      <a:cubicBezTo>
                        <a:pt x="2" y="28"/>
                        <a:pt x="2" y="52"/>
                        <a:pt x="2" y="52"/>
                      </a:cubicBezTo>
                      <a:cubicBezTo>
                        <a:pt x="13" y="52"/>
                        <a:pt x="23" y="52"/>
                        <a:pt x="34" y="52"/>
                      </a:cubicBezTo>
                      <a:cubicBezTo>
                        <a:pt x="36" y="52"/>
                        <a:pt x="38" y="52"/>
                        <a:pt x="40" y="52"/>
                      </a:cubicBezTo>
                      <a:cubicBezTo>
                        <a:pt x="42" y="52"/>
                        <a:pt x="43" y="54"/>
                        <a:pt x="45" y="5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37" name="Freeform 771">
                  <a:extLst>
                    <a:ext uri="{FF2B5EF4-FFF2-40B4-BE49-F238E27FC236}">
                      <a16:creationId xmlns:a16="http://schemas.microsoft.com/office/drawing/2014/main" id="{14FF7125-68C3-B447-B634-93BEF901F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51166" y="6127803"/>
                  <a:ext cx="205617" cy="420417"/>
                </a:xfrm>
                <a:custGeom>
                  <a:avLst/>
                  <a:gdLst>
                    <a:gd name="T0" fmla="*/ 14 w 20"/>
                    <a:gd name="T1" fmla="*/ 34 h 39"/>
                    <a:gd name="T2" fmla="*/ 17 w 20"/>
                    <a:gd name="T3" fmla="*/ 30 h 39"/>
                    <a:gd name="T4" fmla="*/ 20 w 20"/>
                    <a:gd name="T5" fmla="*/ 27 h 39"/>
                    <a:gd name="T6" fmla="*/ 20 w 20"/>
                    <a:gd name="T7" fmla="*/ 24 h 39"/>
                    <a:gd name="T8" fmla="*/ 19 w 20"/>
                    <a:gd name="T9" fmla="*/ 23 h 39"/>
                    <a:gd name="T10" fmla="*/ 17 w 20"/>
                    <a:gd name="T11" fmla="*/ 20 h 39"/>
                    <a:gd name="T12" fmla="*/ 14 w 20"/>
                    <a:gd name="T13" fmla="*/ 20 h 39"/>
                    <a:gd name="T14" fmla="*/ 16 w 20"/>
                    <a:gd name="T15" fmla="*/ 16 h 39"/>
                    <a:gd name="T16" fmla="*/ 17 w 20"/>
                    <a:gd name="T17" fmla="*/ 10 h 39"/>
                    <a:gd name="T18" fmla="*/ 15 w 20"/>
                    <a:gd name="T19" fmla="*/ 6 h 39"/>
                    <a:gd name="T20" fmla="*/ 18 w 20"/>
                    <a:gd name="T21" fmla="*/ 4 h 39"/>
                    <a:gd name="T22" fmla="*/ 18 w 20"/>
                    <a:gd name="T23" fmla="*/ 1 h 39"/>
                    <a:gd name="T24" fmla="*/ 15 w 20"/>
                    <a:gd name="T25" fmla="*/ 3 h 39"/>
                    <a:gd name="T26" fmla="*/ 14 w 20"/>
                    <a:gd name="T27" fmla="*/ 2 h 39"/>
                    <a:gd name="T28" fmla="*/ 11 w 20"/>
                    <a:gd name="T29" fmla="*/ 0 h 39"/>
                    <a:gd name="T30" fmla="*/ 5 w 20"/>
                    <a:gd name="T31" fmla="*/ 4 h 39"/>
                    <a:gd name="T32" fmla="*/ 2 w 20"/>
                    <a:gd name="T33" fmla="*/ 17 h 39"/>
                    <a:gd name="T34" fmla="*/ 1 w 20"/>
                    <a:gd name="T35" fmla="*/ 21 h 39"/>
                    <a:gd name="T36" fmla="*/ 4 w 20"/>
                    <a:gd name="T37" fmla="*/ 26 h 39"/>
                    <a:gd name="T38" fmla="*/ 8 w 20"/>
                    <a:gd name="T39" fmla="*/ 30 h 39"/>
                    <a:gd name="T40" fmla="*/ 10 w 20"/>
                    <a:gd name="T41" fmla="*/ 39 h 39"/>
                    <a:gd name="T42" fmla="*/ 14 w 20"/>
                    <a:gd name="T43" fmla="*/ 34 h 39"/>
                    <a:gd name="T44" fmla="*/ 14 w 20"/>
                    <a:gd name="T45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" h="39">
                      <a:moveTo>
                        <a:pt x="14" y="34"/>
                      </a:moveTo>
                      <a:cubicBezTo>
                        <a:pt x="12" y="32"/>
                        <a:pt x="16" y="30"/>
                        <a:pt x="17" y="30"/>
                      </a:cubicBezTo>
                      <a:cubicBezTo>
                        <a:pt x="19" y="29"/>
                        <a:pt x="20" y="28"/>
                        <a:pt x="20" y="27"/>
                      </a:cubicBezTo>
                      <a:cubicBezTo>
                        <a:pt x="20" y="26"/>
                        <a:pt x="20" y="25"/>
                        <a:pt x="20" y="24"/>
                      </a:cubicBezTo>
                      <a:cubicBezTo>
                        <a:pt x="20" y="23"/>
                        <a:pt x="19" y="23"/>
                        <a:pt x="19" y="23"/>
                      </a:cubicBezTo>
                      <a:cubicBezTo>
                        <a:pt x="18" y="22"/>
                        <a:pt x="18" y="21"/>
                        <a:pt x="17" y="20"/>
                      </a:cubicBezTo>
                      <a:cubicBezTo>
                        <a:pt x="16" y="20"/>
                        <a:pt x="15" y="21"/>
                        <a:pt x="14" y="20"/>
                      </a:cubicBezTo>
                      <a:cubicBezTo>
                        <a:pt x="11" y="18"/>
                        <a:pt x="14" y="17"/>
                        <a:pt x="16" y="16"/>
                      </a:cubicBezTo>
                      <a:cubicBezTo>
                        <a:pt x="18" y="15"/>
                        <a:pt x="19" y="12"/>
                        <a:pt x="17" y="10"/>
                      </a:cubicBezTo>
                      <a:cubicBezTo>
                        <a:pt x="17" y="9"/>
                        <a:pt x="14" y="7"/>
                        <a:pt x="15" y="6"/>
                      </a:cubicBezTo>
                      <a:cubicBezTo>
                        <a:pt x="16" y="5"/>
                        <a:pt x="17" y="5"/>
                        <a:pt x="18" y="4"/>
                      </a:cubicBezTo>
                      <a:cubicBezTo>
                        <a:pt x="18" y="4"/>
                        <a:pt x="18" y="1"/>
                        <a:pt x="18" y="1"/>
                      </a:cubicBezTo>
                      <a:cubicBezTo>
                        <a:pt x="17" y="1"/>
                        <a:pt x="16" y="4"/>
                        <a:pt x="15" y="3"/>
                      </a:cubicBezTo>
                      <a:cubicBezTo>
                        <a:pt x="15" y="3"/>
                        <a:pt x="14" y="2"/>
                        <a:pt x="14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ubicBezTo>
                        <a:pt x="9" y="1"/>
                        <a:pt x="6" y="2"/>
                        <a:pt x="5" y="4"/>
                      </a:cubicBezTo>
                      <a:cubicBezTo>
                        <a:pt x="3" y="8"/>
                        <a:pt x="5" y="14"/>
                        <a:pt x="2" y="17"/>
                      </a:cubicBezTo>
                      <a:cubicBezTo>
                        <a:pt x="0" y="19"/>
                        <a:pt x="0" y="19"/>
                        <a:pt x="1" y="21"/>
                      </a:cubicBezTo>
                      <a:cubicBezTo>
                        <a:pt x="1" y="23"/>
                        <a:pt x="4" y="24"/>
                        <a:pt x="4" y="26"/>
                      </a:cubicBezTo>
                      <a:cubicBezTo>
                        <a:pt x="5" y="28"/>
                        <a:pt x="8" y="29"/>
                        <a:pt x="8" y="30"/>
                      </a:cubicBezTo>
                      <a:cubicBezTo>
                        <a:pt x="9" y="33"/>
                        <a:pt x="10" y="37"/>
                        <a:pt x="10" y="39"/>
                      </a:cubicBezTo>
                      <a:cubicBezTo>
                        <a:pt x="12" y="39"/>
                        <a:pt x="16" y="37"/>
                        <a:pt x="14" y="34"/>
                      </a:cubicBezTo>
                      <a:cubicBezTo>
                        <a:pt x="13" y="33"/>
                        <a:pt x="15" y="35"/>
                        <a:pt x="14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38" name="Freeform 772">
                  <a:extLst>
                    <a:ext uri="{FF2B5EF4-FFF2-40B4-BE49-F238E27FC236}">
                      <a16:creationId xmlns:a16="http://schemas.microsoft.com/office/drawing/2014/main" id="{C945A6E9-A349-3B49-A55F-ACB1ADB28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41780" y="6374887"/>
                  <a:ext cx="777151" cy="792893"/>
                </a:xfrm>
                <a:custGeom>
                  <a:avLst/>
                  <a:gdLst>
                    <a:gd name="T0" fmla="*/ 21 w 76"/>
                    <a:gd name="T1" fmla="*/ 55 h 73"/>
                    <a:gd name="T2" fmla="*/ 25 w 76"/>
                    <a:gd name="T3" fmla="*/ 57 h 73"/>
                    <a:gd name="T4" fmla="*/ 28 w 76"/>
                    <a:gd name="T5" fmla="*/ 55 h 73"/>
                    <a:gd name="T6" fmla="*/ 33 w 76"/>
                    <a:gd name="T7" fmla="*/ 53 h 73"/>
                    <a:gd name="T8" fmla="*/ 44 w 76"/>
                    <a:gd name="T9" fmla="*/ 59 h 73"/>
                    <a:gd name="T10" fmla="*/ 70 w 76"/>
                    <a:gd name="T11" fmla="*/ 73 h 73"/>
                    <a:gd name="T12" fmla="*/ 71 w 76"/>
                    <a:gd name="T13" fmla="*/ 71 h 73"/>
                    <a:gd name="T14" fmla="*/ 75 w 76"/>
                    <a:gd name="T15" fmla="*/ 71 h 73"/>
                    <a:gd name="T16" fmla="*/ 75 w 76"/>
                    <a:gd name="T17" fmla="*/ 66 h 73"/>
                    <a:gd name="T18" fmla="*/ 75 w 76"/>
                    <a:gd name="T19" fmla="*/ 44 h 73"/>
                    <a:gd name="T20" fmla="*/ 75 w 76"/>
                    <a:gd name="T21" fmla="*/ 24 h 73"/>
                    <a:gd name="T22" fmla="*/ 75 w 76"/>
                    <a:gd name="T23" fmla="*/ 20 h 73"/>
                    <a:gd name="T24" fmla="*/ 74 w 76"/>
                    <a:gd name="T25" fmla="*/ 17 h 73"/>
                    <a:gd name="T26" fmla="*/ 76 w 76"/>
                    <a:gd name="T27" fmla="*/ 14 h 73"/>
                    <a:gd name="T28" fmla="*/ 74 w 76"/>
                    <a:gd name="T29" fmla="*/ 11 h 73"/>
                    <a:gd name="T30" fmla="*/ 76 w 76"/>
                    <a:gd name="T31" fmla="*/ 8 h 73"/>
                    <a:gd name="T32" fmla="*/ 67 w 76"/>
                    <a:gd name="T33" fmla="*/ 5 h 73"/>
                    <a:gd name="T34" fmla="*/ 61 w 76"/>
                    <a:gd name="T35" fmla="*/ 2 h 73"/>
                    <a:gd name="T36" fmla="*/ 51 w 76"/>
                    <a:gd name="T37" fmla="*/ 6 h 73"/>
                    <a:gd name="T38" fmla="*/ 51 w 76"/>
                    <a:gd name="T39" fmla="*/ 9 h 73"/>
                    <a:gd name="T40" fmla="*/ 50 w 76"/>
                    <a:gd name="T41" fmla="*/ 14 h 73"/>
                    <a:gd name="T42" fmla="*/ 41 w 76"/>
                    <a:gd name="T43" fmla="*/ 13 h 73"/>
                    <a:gd name="T44" fmla="*/ 36 w 76"/>
                    <a:gd name="T45" fmla="*/ 12 h 73"/>
                    <a:gd name="T46" fmla="*/ 31 w 76"/>
                    <a:gd name="T47" fmla="*/ 10 h 73"/>
                    <a:gd name="T48" fmla="*/ 29 w 76"/>
                    <a:gd name="T49" fmla="*/ 6 h 73"/>
                    <a:gd name="T50" fmla="*/ 23 w 76"/>
                    <a:gd name="T51" fmla="*/ 3 h 73"/>
                    <a:gd name="T52" fmla="*/ 17 w 76"/>
                    <a:gd name="T53" fmla="*/ 2 h 73"/>
                    <a:gd name="T54" fmla="*/ 11 w 76"/>
                    <a:gd name="T55" fmla="*/ 0 h 73"/>
                    <a:gd name="T56" fmla="*/ 11 w 76"/>
                    <a:gd name="T57" fmla="*/ 4 h 73"/>
                    <a:gd name="T58" fmla="*/ 9 w 76"/>
                    <a:gd name="T59" fmla="*/ 6 h 73"/>
                    <a:gd name="T60" fmla="*/ 5 w 76"/>
                    <a:gd name="T61" fmla="*/ 8 h 73"/>
                    <a:gd name="T62" fmla="*/ 5 w 76"/>
                    <a:gd name="T63" fmla="*/ 14 h 73"/>
                    <a:gd name="T64" fmla="*/ 1 w 76"/>
                    <a:gd name="T65" fmla="*/ 17 h 73"/>
                    <a:gd name="T66" fmla="*/ 3 w 76"/>
                    <a:gd name="T67" fmla="*/ 21 h 73"/>
                    <a:gd name="T68" fmla="*/ 3 w 76"/>
                    <a:gd name="T69" fmla="*/ 26 h 73"/>
                    <a:gd name="T70" fmla="*/ 3 w 76"/>
                    <a:gd name="T71" fmla="*/ 31 h 73"/>
                    <a:gd name="T72" fmla="*/ 3 w 76"/>
                    <a:gd name="T73" fmla="*/ 34 h 73"/>
                    <a:gd name="T74" fmla="*/ 3 w 76"/>
                    <a:gd name="T75" fmla="*/ 37 h 73"/>
                    <a:gd name="T76" fmla="*/ 1 w 76"/>
                    <a:gd name="T77" fmla="*/ 40 h 73"/>
                    <a:gd name="T78" fmla="*/ 4 w 76"/>
                    <a:gd name="T79" fmla="*/ 46 h 73"/>
                    <a:gd name="T80" fmla="*/ 7 w 76"/>
                    <a:gd name="T81" fmla="*/ 48 h 73"/>
                    <a:gd name="T82" fmla="*/ 11 w 76"/>
                    <a:gd name="T83" fmla="*/ 49 h 73"/>
                    <a:gd name="T84" fmla="*/ 14 w 76"/>
                    <a:gd name="T85" fmla="*/ 53 h 73"/>
                    <a:gd name="T86" fmla="*/ 21 w 76"/>
                    <a:gd name="T87" fmla="*/ 55 h 73"/>
                    <a:gd name="T88" fmla="*/ 21 w 76"/>
                    <a:gd name="T89" fmla="*/ 55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6" h="73">
                      <a:moveTo>
                        <a:pt x="21" y="55"/>
                      </a:moveTo>
                      <a:cubicBezTo>
                        <a:pt x="21" y="56"/>
                        <a:pt x="24" y="58"/>
                        <a:pt x="25" y="57"/>
                      </a:cubicBezTo>
                      <a:cubicBezTo>
                        <a:pt x="26" y="56"/>
                        <a:pt x="27" y="56"/>
                        <a:pt x="28" y="55"/>
                      </a:cubicBezTo>
                      <a:cubicBezTo>
                        <a:pt x="29" y="55"/>
                        <a:pt x="32" y="53"/>
                        <a:pt x="33" y="53"/>
                      </a:cubicBezTo>
                      <a:cubicBezTo>
                        <a:pt x="37" y="55"/>
                        <a:pt x="40" y="57"/>
                        <a:pt x="44" y="59"/>
                      </a:cubicBezTo>
                      <a:cubicBezTo>
                        <a:pt x="53" y="64"/>
                        <a:pt x="61" y="69"/>
                        <a:pt x="70" y="73"/>
                      </a:cubicBezTo>
                      <a:cubicBezTo>
                        <a:pt x="70" y="71"/>
                        <a:pt x="69" y="71"/>
                        <a:pt x="71" y="71"/>
                      </a:cubicBezTo>
                      <a:cubicBezTo>
                        <a:pt x="71" y="71"/>
                        <a:pt x="75" y="71"/>
                        <a:pt x="75" y="71"/>
                      </a:cubicBezTo>
                      <a:cubicBezTo>
                        <a:pt x="75" y="69"/>
                        <a:pt x="75" y="68"/>
                        <a:pt x="75" y="66"/>
                      </a:cubicBezTo>
                      <a:cubicBezTo>
                        <a:pt x="75" y="59"/>
                        <a:pt x="75" y="52"/>
                        <a:pt x="75" y="44"/>
                      </a:cubicBezTo>
                      <a:cubicBezTo>
                        <a:pt x="75" y="37"/>
                        <a:pt x="75" y="30"/>
                        <a:pt x="75" y="24"/>
                      </a:cubicBezTo>
                      <a:cubicBezTo>
                        <a:pt x="75" y="22"/>
                        <a:pt x="75" y="21"/>
                        <a:pt x="75" y="20"/>
                      </a:cubicBezTo>
                      <a:cubicBezTo>
                        <a:pt x="74" y="19"/>
                        <a:pt x="74" y="18"/>
                        <a:pt x="74" y="17"/>
                      </a:cubicBezTo>
                      <a:cubicBezTo>
                        <a:pt x="74" y="16"/>
                        <a:pt x="76" y="15"/>
                        <a:pt x="76" y="14"/>
                      </a:cubicBezTo>
                      <a:cubicBezTo>
                        <a:pt x="76" y="13"/>
                        <a:pt x="74" y="12"/>
                        <a:pt x="74" y="11"/>
                      </a:cubicBezTo>
                      <a:cubicBezTo>
                        <a:pt x="74" y="10"/>
                        <a:pt x="75" y="9"/>
                        <a:pt x="76" y="8"/>
                      </a:cubicBezTo>
                      <a:cubicBezTo>
                        <a:pt x="73" y="6"/>
                        <a:pt x="70" y="7"/>
                        <a:pt x="67" y="5"/>
                      </a:cubicBezTo>
                      <a:cubicBezTo>
                        <a:pt x="65" y="4"/>
                        <a:pt x="64" y="2"/>
                        <a:pt x="61" y="2"/>
                      </a:cubicBezTo>
                      <a:cubicBezTo>
                        <a:pt x="57" y="2"/>
                        <a:pt x="53" y="3"/>
                        <a:pt x="51" y="6"/>
                      </a:cubicBezTo>
                      <a:cubicBezTo>
                        <a:pt x="50" y="7"/>
                        <a:pt x="50" y="8"/>
                        <a:pt x="51" y="9"/>
                      </a:cubicBezTo>
                      <a:cubicBezTo>
                        <a:pt x="52" y="11"/>
                        <a:pt x="51" y="12"/>
                        <a:pt x="50" y="14"/>
                      </a:cubicBezTo>
                      <a:cubicBezTo>
                        <a:pt x="48" y="17"/>
                        <a:pt x="44" y="15"/>
                        <a:pt x="41" y="13"/>
                      </a:cubicBezTo>
                      <a:cubicBezTo>
                        <a:pt x="39" y="13"/>
                        <a:pt x="38" y="12"/>
                        <a:pt x="36" y="12"/>
                      </a:cubicBezTo>
                      <a:cubicBezTo>
                        <a:pt x="34" y="11"/>
                        <a:pt x="32" y="12"/>
                        <a:pt x="31" y="10"/>
                      </a:cubicBezTo>
                      <a:cubicBezTo>
                        <a:pt x="30" y="9"/>
                        <a:pt x="30" y="7"/>
                        <a:pt x="29" y="6"/>
                      </a:cubicBezTo>
                      <a:cubicBezTo>
                        <a:pt x="28" y="4"/>
                        <a:pt x="25" y="4"/>
                        <a:pt x="23" y="3"/>
                      </a:cubicBezTo>
                      <a:cubicBezTo>
                        <a:pt x="21" y="2"/>
                        <a:pt x="19" y="2"/>
                        <a:pt x="17" y="2"/>
                      </a:cubicBezTo>
                      <a:cubicBezTo>
                        <a:pt x="15" y="2"/>
                        <a:pt x="14" y="1"/>
                        <a:pt x="11" y="0"/>
                      </a:cubicBezTo>
                      <a:cubicBezTo>
                        <a:pt x="11" y="1"/>
                        <a:pt x="11" y="2"/>
                        <a:pt x="11" y="4"/>
                      </a:cubicBezTo>
                      <a:cubicBezTo>
                        <a:pt x="11" y="5"/>
                        <a:pt x="11" y="4"/>
                        <a:pt x="9" y="6"/>
                      </a:cubicBezTo>
                      <a:cubicBezTo>
                        <a:pt x="8" y="7"/>
                        <a:pt x="7" y="7"/>
                        <a:pt x="5" y="8"/>
                      </a:cubicBezTo>
                      <a:cubicBezTo>
                        <a:pt x="3" y="10"/>
                        <a:pt x="6" y="12"/>
                        <a:pt x="5" y="14"/>
                      </a:cubicBezTo>
                      <a:cubicBezTo>
                        <a:pt x="4" y="16"/>
                        <a:pt x="1" y="16"/>
                        <a:pt x="1" y="17"/>
                      </a:cubicBezTo>
                      <a:cubicBezTo>
                        <a:pt x="1" y="19"/>
                        <a:pt x="2" y="20"/>
                        <a:pt x="3" y="21"/>
                      </a:cubicBezTo>
                      <a:cubicBezTo>
                        <a:pt x="3" y="23"/>
                        <a:pt x="3" y="25"/>
                        <a:pt x="3" y="26"/>
                      </a:cubicBezTo>
                      <a:cubicBezTo>
                        <a:pt x="3" y="28"/>
                        <a:pt x="4" y="29"/>
                        <a:pt x="3" y="31"/>
                      </a:cubicBezTo>
                      <a:cubicBezTo>
                        <a:pt x="3" y="32"/>
                        <a:pt x="3" y="33"/>
                        <a:pt x="3" y="34"/>
                      </a:cubicBezTo>
                      <a:cubicBezTo>
                        <a:pt x="3" y="35"/>
                        <a:pt x="4" y="36"/>
                        <a:pt x="3" y="37"/>
                      </a:cubicBezTo>
                      <a:cubicBezTo>
                        <a:pt x="3" y="38"/>
                        <a:pt x="0" y="38"/>
                        <a:pt x="1" y="40"/>
                      </a:cubicBezTo>
                      <a:cubicBezTo>
                        <a:pt x="3" y="42"/>
                        <a:pt x="4" y="43"/>
                        <a:pt x="4" y="46"/>
                      </a:cubicBezTo>
                      <a:cubicBezTo>
                        <a:pt x="4" y="48"/>
                        <a:pt x="6" y="47"/>
                        <a:pt x="7" y="48"/>
                      </a:cubicBezTo>
                      <a:cubicBezTo>
                        <a:pt x="9" y="48"/>
                        <a:pt x="10" y="48"/>
                        <a:pt x="11" y="49"/>
                      </a:cubicBezTo>
                      <a:cubicBezTo>
                        <a:pt x="12" y="50"/>
                        <a:pt x="13" y="52"/>
                        <a:pt x="14" y="53"/>
                      </a:cubicBezTo>
                      <a:cubicBezTo>
                        <a:pt x="16" y="54"/>
                        <a:pt x="19" y="53"/>
                        <a:pt x="21" y="55"/>
                      </a:cubicBezTo>
                      <a:cubicBezTo>
                        <a:pt x="22" y="56"/>
                        <a:pt x="20" y="54"/>
                        <a:pt x="21" y="5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39" name="Freeform 773">
                  <a:extLst>
                    <a:ext uri="{FF2B5EF4-FFF2-40B4-BE49-F238E27FC236}">
                      <a16:creationId xmlns:a16="http://schemas.microsoft.com/office/drawing/2014/main" id="{0D8B5994-7795-6F4E-94A4-5BE2DBA72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03550" y="6710485"/>
                  <a:ext cx="428652" cy="368788"/>
                </a:xfrm>
                <a:custGeom>
                  <a:avLst/>
                  <a:gdLst>
                    <a:gd name="T0" fmla="*/ 19 w 42"/>
                    <a:gd name="T1" fmla="*/ 34 h 34"/>
                    <a:gd name="T2" fmla="*/ 20 w 42"/>
                    <a:gd name="T3" fmla="*/ 25 h 34"/>
                    <a:gd name="T4" fmla="*/ 24 w 42"/>
                    <a:gd name="T5" fmla="*/ 22 h 34"/>
                    <a:gd name="T6" fmla="*/ 25 w 42"/>
                    <a:gd name="T7" fmla="*/ 20 h 34"/>
                    <a:gd name="T8" fmla="*/ 25 w 42"/>
                    <a:gd name="T9" fmla="*/ 9 h 34"/>
                    <a:gd name="T10" fmla="*/ 32 w 42"/>
                    <a:gd name="T11" fmla="*/ 9 h 34"/>
                    <a:gd name="T12" fmla="*/ 41 w 42"/>
                    <a:gd name="T13" fmla="*/ 9 h 34"/>
                    <a:gd name="T14" fmla="*/ 42 w 42"/>
                    <a:gd name="T15" fmla="*/ 2 h 34"/>
                    <a:gd name="T16" fmla="*/ 40 w 42"/>
                    <a:gd name="T17" fmla="*/ 0 h 34"/>
                    <a:gd name="T18" fmla="*/ 20 w 42"/>
                    <a:gd name="T19" fmla="*/ 0 h 34"/>
                    <a:gd name="T20" fmla="*/ 15 w 42"/>
                    <a:gd name="T21" fmla="*/ 6 h 34"/>
                    <a:gd name="T22" fmla="*/ 10 w 42"/>
                    <a:gd name="T23" fmla="*/ 17 h 34"/>
                    <a:gd name="T24" fmla="*/ 8 w 42"/>
                    <a:gd name="T25" fmla="*/ 18 h 34"/>
                    <a:gd name="T26" fmla="*/ 4 w 42"/>
                    <a:gd name="T27" fmla="*/ 25 h 34"/>
                    <a:gd name="T28" fmla="*/ 0 w 42"/>
                    <a:gd name="T29" fmla="*/ 34 h 34"/>
                    <a:gd name="T30" fmla="*/ 19 w 42"/>
                    <a:gd name="T3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" h="34">
                      <a:moveTo>
                        <a:pt x="19" y="34"/>
                      </a:moveTo>
                      <a:cubicBezTo>
                        <a:pt x="19" y="31"/>
                        <a:pt x="18" y="26"/>
                        <a:pt x="20" y="25"/>
                      </a:cubicBezTo>
                      <a:cubicBezTo>
                        <a:pt x="21" y="24"/>
                        <a:pt x="23" y="23"/>
                        <a:pt x="24" y="22"/>
                      </a:cubicBezTo>
                      <a:cubicBezTo>
                        <a:pt x="25" y="22"/>
                        <a:pt x="25" y="20"/>
                        <a:pt x="25" y="20"/>
                      </a:cubicBezTo>
                      <a:cubicBezTo>
                        <a:pt x="25" y="16"/>
                        <a:pt x="25" y="13"/>
                        <a:pt x="25" y="9"/>
                      </a:cubicBezTo>
                      <a:cubicBezTo>
                        <a:pt x="25" y="9"/>
                        <a:pt x="31" y="9"/>
                        <a:pt x="32" y="9"/>
                      </a:cubicBezTo>
                      <a:cubicBezTo>
                        <a:pt x="35" y="9"/>
                        <a:pt x="38" y="9"/>
                        <a:pt x="41" y="9"/>
                      </a:cubicBezTo>
                      <a:cubicBezTo>
                        <a:pt x="42" y="9"/>
                        <a:pt x="42" y="3"/>
                        <a:pt x="42" y="2"/>
                      </a:cubicBezTo>
                      <a:cubicBezTo>
                        <a:pt x="42" y="0"/>
                        <a:pt x="42" y="0"/>
                        <a:pt x="40" y="0"/>
                      </a:cubicBezTo>
                      <a:cubicBezTo>
                        <a:pt x="33" y="0"/>
                        <a:pt x="27" y="0"/>
                        <a:pt x="20" y="0"/>
                      </a:cubicBezTo>
                      <a:cubicBezTo>
                        <a:pt x="18" y="2"/>
                        <a:pt x="17" y="4"/>
                        <a:pt x="15" y="6"/>
                      </a:cubicBezTo>
                      <a:cubicBezTo>
                        <a:pt x="11" y="9"/>
                        <a:pt x="11" y="12"/>
                        <a:pt x="10" y="17"/>
                      </a:cubicBezTo>
                      <a:cubicBezTo>
                        <a:pt x="10" y="17"/>
                        <a:pt x="9" y="18"/>
                        <a:pt x="8" y="18"/>
                      </a:cubicBezTo>
                      <a:cubicBezTo>
                        <a:pt x="6" y="20"/>
                        <a:pt x="5" y="22"/>
                        <a:pt x="4" y="25"/>
                      </a:cubicBezTo>
                      <a:cubicBezTo>
                        <a:pt x="2" y="28"/>
                        <a:pt x="0" y="30"/>
                        <a:pt x="0" y="34"/>
                      </a:cubicBezTo>
                      <a:cubicBezTo>
                        <a:pt x="6" y="34"/>
                        <a:pt x="13" y="34"/>
                        <a:pt x="1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40" name="Freeform 774">
                  <a:extLst>
                    <a:ext uri="{FF2B5EF4-FFF2-40B4-BE49-F238E27FC236}">
                      <a16:creationId xmlns:a16="http://schemas.microsoft.com/office/drawing/2014/main" id="{E45A9DAE-ABAB-4B4A-BBAA-A2DE259D6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9162" y="6190495"/>
                  <a:ext cx="613353" cy="519990"/>
                </a:xfrm>
                <a:custGeom>
                  <a:avLst/>
                  <a:gdLst>
                    <a:gd name="T0" fmla="*/ 22 w 60"/>
                    <a:gd name="T1" fmla="*/ 48 h 48"/>
                    <a:gd name="T2" fmla="*/ 23 w 60"/>
                    <a:gd name="T3" fmla="*/ 41 h 48"/>
                    <a:gd name="T4" fmla="*/ 29 w 60"/>
                    <a:gd name="T5" fmla="*/ 37 h 48"/>
                    <a:gd name="T6" fmla="*/ 33 w 60"/>
                    <a:gd name="T7" fmla="*/ 37 h 48"/>
                    <a:gd name="T8" fmla="*/ 38 w 60"/>
                    <a:gd name="T9" fmla="*/ 35 h 48"/>
                    <a:gd name="T10" fmla="*/ 40 w 60"/>
                    <a:gd name="T11" fmla="*/ 32 h 48"/>
                    <a:gd name="T12" fmla="*/ 45 w 60"/>
                    <a:gd name="T13" fmla="*/ 31 h 48"/>
                    <a:gd name="T14" fmla="*/ 46 w 60"/>
                    <a:gd name="T15" fmla="*/ 28 h 48"/>
                    <a:gd name="T16" fmla="*/ 50 w 60"/>
                    <a:gd name="T17" fmla="*/ 25 h 48"/>
                    <a:gd name="T18" fmla="*/ 53 w 60"/>
                    <a:gd name="T19" fmla="*/ 23 h 48"/>
                    <a:gd name="T20" fmla="*/ 58 w 60"/>
                    <a:gd name="T21" fmla="*/ 24 h 48"/>
                    <a:gd name="T22" fmla="*/ 56 w 60"/>
                    <a:gd name="T23" fmla="*/ 16 h 48"/>
                    <a:gd name="T24" fmla="*/ 56 w 60"/>
                    <a:gd name="T25" fmla="*/ 10 h 48"/>
                    <a:gd name="T26" fmla="*/ 55 w 60"/>
                    <a:gd name="T27" fmla="*/ 7 h 48"/>
                    <a:gd name="T28" fmla="*/ 51 w 60"/>
                    <a:gd name="T29" fmla="*/ 6 h 48"/>
                    <a:gd name="T30" fmla="*/ 47 w 60"/>
                    <a:gd name="T31" fmla="*/ 6 h 48"/>
                    <a:gd name="T32" fmla="*/ 42 w 60"/>
                    <a:gd name="T33" fmla="*/ 6 h 48"/>
                    <a:gd name="T34" fmla="*/ 35 w 60"/>
                    <a:gd name="T35" fmla="*/ 4 h 48"/>
                    <a:gd name="T36" fmla="*/ 30 w 60"/>
                    <a:gd name="T37" fmla="*/ 13 h 48"/>
                    <a:gd name="T38" fmla="*/ 20 w 60"/>
                    <a:gd name="T39" fmla="*/ 19 h 48"/>
                    <a:gd name="T40" fmla="*/ 16 w 60"/>
                    <a:gd name="T41" fmla="*/ 27 h 48"/>
                    <a:gd name="T42" fmla="*/ 16 w 60"/>
                    <a:gd name="T43" fmla="*/ 35 h 48"/>
                    <a:gd name="T44" fmla="*/ 14 w 60"/>
                    <a:gd name="T45" fmla="*/ 39 h 48"/>
                    <a:gd name="T46" fmla="*/ 9 w 60"/>
                    <a:gd name="T47" fmla="*/ 42 h 48"/>
                    <a:gd name="T48" fmla="*/ 5 w 60"/>
                    <a:gd name="T49" fmla="*/ 45 h 48"/>
                    <a:gd name="T50" fmla="*/ 0 w 60"/>
                    <a:gd name="T51" fmla="*/ 48 h 48"/>
                    <a:gd name="T52" fmla="*/ 22 w 60"/>
                    <a:gd name="T5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48">
                      <a:moveTo>
                        <a:pt x="22" y="48"/>
                      </a:moveTo>
                      <a:cubicBezTo>
                        <a:pt x="22" y="45"/>
                        <a:pt x="21" y="43"/>
                        <a:pt x="23" y="41"/>
                      </a:cubicBezTo>
                      <a:cubicBezTo>
                        <a:pt x="25" y="40"/>
                        <a:pt x="28" y="39"/>
                        <a:pt x="29" y="37"/>
                      </a:cubicBezTo>
                      <a:cubicBezTo>
                        <a:pt x="30" y="37"/>
                        <a:pt x="32" y="37"/>
                        <a:pt x="33" y="37"/>
                      </a:cubicBezTo>
                      <a:cubicBezTo>
                        <a:pt x="34" y="36"/>
                        <a:pt x="36" y="36"/>
                        <a:pt x="38" y="35"/>
                      </a:cubicBezTo>
                      <a:cubicBezTo>
                        <a:pt x="39" y="34"/>
                        <a:pt x="39" y="33"/>
                        <a:pt x="40" y="32"/>
                      </a:cubicBezTo>
                      <a:cubicBezTo>
                        <a:pt x="41" y="31"/>
                        <a:pt x="44" y="32"/>
                        <a:pt x="45" y="31"/>
                      </a:cubicBezTo>
                      <a:cubicBezTo>
                        <a:pt x="46" y="30"/>
                        <a:pt x="46" y="29"/>
                        <a:pt x="46" y="28"/>
                      </a:cubicBezTo>
                      <a:cubicBezTo>
                        <a:pt x="46" y="26"/>
                        <a:pt x="49" y="26"/>
                        <a:pt x="50" y="25"/>
                      </a:cubicBezTo>
                      <a:cubicBezTo>
                        <a:pt x="51" y="24"/>
                        <a:pt x="51" y="23"/>
                        <a:pt x="53" y="23"/>
                      </a:cubicBezTo>
                      <a:cubicBezTo>
                        <a:pt x="54" y="23"/>
                        <a:pt x="57" y="24"/>
                        <a:pt x="58" y="24"/>
                      </a:cubicBezTo>
                      <a:cubicBezTo>
                        <a:pt x="60" y="23"/>
                        <a:pt x="56" y="17"/>
                        <a:pt x="56" y="16"/>
                      </a:cubicBezTo>
                      <a:cubicBezTo>
                        <a:pt x="56" y="14"/>
                        <a:pt x="56" y="12"/>
                        <a:pt x="56" y="10"/>
                      </a:cubicBezTo>
                      <a:cubicBezTo>
                        <a:pt x="55" y="9"/>
                        <a:pt x="55" y="8"/>
                        <a:pt x="55" y="7"/>
                      </a:cubicBezTo>
                      <a:cubicBezTo>
                        <a:pt x="53" y="7"/>
                        <a:pt x="52" y="6"/>
                        <a:pt x="51" y="6"/>
                      </a:cubicBezTo>
                      <a:cubicBezTo>
                        <a:pt x="50" y="5"/>
                        <a:pt x="48" y="6"/>
                        <a:pt x="47" y="6"/>
                      </a:cubicBezTo>
                      <a:cubicBezTo>
                        <a:pt x="46" y="5"/>
                        <a:pt x="44" y="6"/>
                        <a:pt x="42" y="6"/>
                      </a:cubicBezTo>
                      <a:cubicBezTo>
                        <a:pt x="40" y="6"/>
                        <a:pt x="36" y="0"/>
                        <a:pt x="35" y="4"/>
                      </a:cubicBezTo>
                      <a:cubicBezTo>
                        <a:pt x="34" y="7"/>
                        <a:pt x="33" y="10"/>
                        <a:pt x="30" y="13"/>
                      </a:cubicBezTo>
                      <a:cubicBezTo>
                        <a:pt x="27" y="16"/>
                        <a:pt x="23" y="16"/>
                        <a:pt x="20" y="19"/>
                      </a:cubicBezTo>
                      <a:cubicBezTo>
                        <a:pt x="18" y="21"/>
                        <a:pt x="17" y="24"/>
                        <a:pt x="16" y="27"/>
                      </a:cubicBezTo>
                      <a:cubicBezTo>
                        <a:pt x="16" y="29"/>
                        <a:pt x="17" y="32"/>
                        <a:pt x="16" y="35"/>
                      </a:cubicBezTo>
                      <a:cubicBezTo>
                        <a:pt x="15" y="36"/>
                        <a:pt x="14" y="38"/>
                        <a:pt x="14" y="39"/>
                      </a:cubicBezTo>
                      <a:cubicBezTo>
                        <a:pt x="13" y="41"/>
                        <a:pt x="11" y="41"/>
                        <a:pt x="9" y="42"/>
                      </a:cubicBezTo>
                      <a:cubicBezTo>
                        <a:pt x="8" y="43"/>
                        <a:pt x="7" y="44"/>
                        <a:pt x="5" y="45"/>
                      </a:cubicBezTo>
                      <a:cubicBezTo>
                        <a:pt x="4" y="46"/>
                        <a:pt x="2" y="46"/>
                        <a:pt x="0" y="48"/>
                      </a:cubicBezTo>
                      <a:lnTo>
                        <a:pt x="22" y="4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1041" name="Freeform 775">
                  <a:extLst>
                    <a:ext uri="{FF2B5EF4-FFF2-40B4-BE49-F238E27FC236}">
                      <a16:creationId xmlns:a16="http://schemas.microsoft.com/office/drawing/2014/main" id="{CDABF515-674C-1645-959E-F536E2D82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5233" y="6138865"/>
                  <a:ext cx="1059431" cy="1069479"/>
                </a:xfrm>
                <a:custGeom>
                  <a:avLst/>
                  <a:gdLst>
                    <a:gd name="T0" fmla="*/ 35 w 104"/>
                    <a:gd name="T1" fmla="*/ 22 h 99"/>
                    <a:gd name="T2" fmla="*/ 36 w 104"/>
                    <a:gd name="T3" fmla="*/ 29 h 99"/>
                    <a:gd name="T4" fmla="*/ 31 w 104"/>
                    <a:gd name="T5" fmla="*/ 28 h 99"/>
                    <a:gd name="T6" fmla="*/ 29 w 104"/>
                    <a:gd name="T7" fmla="*/ 30 h 99"/>
                    <a:gd name="T8" fmla="*/ 26 w 104"/>
                    <a:gd name="T9" fmla="*/ 31 h 99"/>
                    <a:gd name="T10" fmla="*/ 24 w 104"/>
                    <a:gd name="T11" fmla="*/ 35 h 99"/>
                    <a:gd name="T12" fmla="*/ 20 w 104"/>
                    <a:gd name="T13" fmla="*/ 37 h 99"/>
                    <a:gd name="T14" fmla="*/ 17 w 104"/>
                    <a:gd name="T15" fmla="*/ 40 h 99"/>
                    <a:gd name="T16" fmla="*/ 11 w 104"/>
                    <a:gd name="T17" fmla="*/ 42 h 99"/>
                    <a:gd name="T18" fmla="*/ 8 w 104"/>
                    <a:gd name="T19" fmla="*/ 43 h 99"/>
                    <a:gd name="T20" fmla="*/ 4 w 104"/>
                    <a:gd name="T21" fmla="*/ 45 h 99"/>
                    <a:gd name="T22" fmla="*/ 1 w 104"/>
                    <a:gd name="T23" fmla="*/ 52 h 99"/>
                    <a:gd name="T24" fmla="*/ 2 w 104"/>
                    <a:gd name="T25" fmla="*/ 56 h 99"/>
                    <a:gd name="T26" fmla="*/ 6 w 104"/>
                    <a:gd name="T27" fmla="*/ 59 h 99"/>
                    <a:gd name="T28" fmla="*/ 37 w 104"/>
                    <a:gd name="T29" fmla="*/ 79 h 99"/>
                    <a:gd name="T30" fmla="*/ 48 w 104"/>
                    <a:gd name="T31" fmla="*/ 86 h 99"/>
                    <a:gd name="T32" fmla="*/ 49 w 104"/>
                    <a:gd name="T33" fmla="*/ 87 h 99"/>
                    <a:gd name="T34" fmla="*/ 58 w 104"/>
                    <a:gd name="T35" fmla="*/ 93 h 99"/>
                    <a:gd name="T36" fmla="*/ 61 w 104"/>
                    <a:gd name="T37" fmla="*/ 99 h 99"/>
                    <a:gd name="T38" fmla="*/ 67 w 104"/>
                    <a:gd name="T39" fmla="*/ 97 h 99"/>
                    <a:gd name="T40" fmla="*/ 72 w 104"/>
                    <a:gd name="T41" fmla="*/ 96 h 99"/>
                    <a:gd name="T42" fmla="*/ 85 w 104"/>
                    <a:gd name="T43" fmla="*/ 87 h 99"/>
                    <a:gd name="T44" fmla="*/ 100 w 104"/>
                    <a:gd name="T45" fmla="*/ 77 h 99"/>
                    <a:gd name="T46" fmla="*/ 104 w 104"/>
                    <a:gd name="T47" fmla="*/ 75 h 99"/>
                    <a:gd name="T48" fmla="*/ 97 w 104"/>
                    <a:gd name="T49" fmla="*/ 69 h 99"/>
                    <a:gd name="T50" fmla="*/ 94 w 104"/>
                    <a:gd name="T51" fmla="*/ 69 h 99"/>
                    <a:gd name="T52" fmla="*/ 92 w 104"/>
                    <a:gd name="T53" fmla="*/ 63 h 99"/>
                    <a:gd name="T54" fmla="*/ 92 w 104"/>
                    <a:gd name="T55" fmla="*/ 60 h 99"/>
                    <a:gd name="T56" fmla="*/ 93 w 104"/>
                    <a:gd name="T57" fmla="*/ 55 h 99"/>
                    <a:gd name="T58" fmla="*/ 93 w 104"/>
                    <a:gd name="T59" fmla="*/ 50 h 99"/>
                    <a:gd name="T60" fmla="*/ 93 w 104"/>
                    <a:gd name="T61" fmla="*/ 46 h 99"/>
                    <a:gd name="T62" fmla="*/ 92 w 104"/>
                    <a:gd name="T63" fmla="*/ 42 h 99"/>
                    <a:gd name="T64" fmla="*/ 91 w 104"/>
                    <a:gd name="T65" fmla="*/ 37 h 99"/>
                    <a:gd name="T66" fmla="*/ 87 w 104"/>
                    <a:gd name="T67" fmla="*/ 27 h 99"/>
                    <a:gd name="T68" fmla="*/ 82 w 104"/>
                    <a:gd name="T69" fmla="*/ 20 h 99"/>
                    <a:gd name="T70" fmla="*/ 85 w 104"/>
                    <a:gd name="T71" fmla="*/ 13 h 99"/>
                    <a:gd name="T72" fmla="*/ 86 w 104"/>
                    <a:gd name="T73" fmla="*/ 2 h 99"/>
                    <a:gd name="T74" fmla="*/ 84 w 104"/>
                    <a:gd name="T75" fmla="*/ 1 h 99"/>
                    <a:gd name="T76" fmla="*/ 81 w 104"/>
                    <a:gd name="T77" fmla="*/ 0 h 99"/>
                    <a:gd name="T78" fmla="*/ 79 w 104"/>
                    <a:gd name="T79" fmla="*/ 1 h 99"/>
                    <a:gd name="T80" fmla="*/ 75 w 104"/>
                    <a:gd name="T81" fmla="*/ 0 h 99"/>
                    <a:gd name="T82" fmla="*/ 72 w 104"/>
                    <a:gd name="T83" fmla="*/ 2 h 99"/>
                    <a:gd name="T84" fmla="*/ 68 w 104"/>
                    <a:gd name="T85" fmla="*/ 1 h 99"/>
                    <a:gd name="T86" fmla="*/ 61 w 104"/>
                    <a:gd name="T87" fmla="*/ 2 h 99"/>
                    <a:gd name="T88" fmla="*/ 46 w 104"/>
                    <a:gd name="T89" fmla="*/ 5 h 99"/>
                    <a:gd name="T90" fmla="*/ 43 w 104"/>
                    <a:gd name="T91" fmla="*/ 7 h 99"/>
                    <a:gd name="T92" fmla="*/ 39 w 104"/>
                    <a:gd name="T93" fmla="*/ 8 h 99"/>
                    <a:gd name="T94" fmla="*/ 34 w 104"/>
                    <a:gd name="T95" fmla="*/ 12 h 99"/>
                    <a:gd name="T96" fmla="*/ 35 w 104"/>
                    <a:gd name="T97" fmla="*/ 22 h 99"/>
                    <a:gd name="T98" fmla="*/ 35 w 104"/>
                    <a:gd name="T99" fmla="*/ 2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4" h="99">
                      <a:moveTo>
                        <a:pt x="35" y="22"/>
                      </a:moveTo>
                      <a:cubicBezTo>
                        <a:pt x="36" y="23"/>
                        <a:pt x="40" y="29"/>
                        <a:pt x="36" y="29"/>
                      </a:cubicBezTo>
                      <a:cubicBezTo>
                        <a:pt x="35" y="28"/>
                        <a:pt x="32" y="27"/>
                        <a:pt x="31" y="28"/>
                      </a:cubicBezTo>
                      <a:cubicBezTo>
                        <a:pt x="30" y="29"/>
                        <a:pt x="30" y="29"/>
                        <a:pt x="29" y="30"/>
                      </a:cubicBezTo>
                      <a:cubicBezTo>
                        <a:pt x="28" y="31"/>
                        <a:pt x="27" y="31"/>
                        <a:pt x="26" y="31"/>
                      </a:cubicBezTo>
                      <a:cubicBezTo>
                        <a:pt x="24" y="32"/>
                        <a:pt x="25" y="34"/>
                        <a:pt x="24" y="35"/>
                      </a:cubicBezTo>
                      <a:cubicBezTo>
                        <a:pt x="24" y="37"/>
                        <a:pt x="21" y="36"/>
                        <a:pt x="20" y="37"/>
                      </a:cubicBezTo>
                      <a:cubicBezTo>
                        <a:pt x="18" y="37"/>
                        <a:pt x="18" y="39"/>
                        <a:pt x="17" y="40"/>
                      </a:cubicBezTo>
                      <a:cubicBezTo>
                        <a:pt x="15" y="42"/>
                        <a:pt x="13" y="41"/>
                        <a:pt x="11" y="42"/>
                      </a:cubicBezTo>
                      <a:cubicBezTo>
                        <a:pt x="10" y="42"/>
                        <a:pt x="9" y="42"/>
                        <a:pt x="8" y="43"/>
                      </a:cubicBezTo>
                      <a:cubicBezTo>
                        <a:pt x="7" y="43"/>
                        <a:pt x="5" y="44"/>
                        <a:pt x="4" y="45"/>
                      </a:cubicBezTo>
                      <a:cubicBezTo>
                        <a:pt x="0" y="47"/>
                        <a:pt x="1" y="48"/>
                        <a:pt x="1" y="52"/>
                      </a:cubicBezTo>
                      <a:cubicBezTo>
                        <a:pt x="1" y="55"/>
                        <a:pt x="0" y="55"/>
                        <a:pt x="2" y="56"/>
                      </a:cubicBezTo>
                      <a:cubicBezTo>
                        <a:pt x="3" y="57"/>
                        <a:pt x="5" y="58"/>
                        <a:pt x="6" y="59"/>
                      </a:cubicBezTo>
                      <a:cubicBezTo>
                        <a:pt x="16" y="66"/>
                        <a:pt x="26" y="72"/>
                        <a:pt x="37" y="79"/>
                      </a:cubicBezTo>
                      <a:cubicBezTo>
                        <a:pt x="40" y="81"/>
                        <a:pt x="44" y="84"/>
                        <a:pt x="48" y="86"/>
                      </a:cubicBezTo>
                      <a:cubicBezTo>
                        <a:pt x="48" y="87"/>
                        <a:pt x="49" y="87"/>
                        <a:pt x="49" y="87"/>
                      </a:cubicBezTo>
                      <a:cubicBezTo>
                        <a:pt x="52" y="92"/>
                        <a:pt x="54" y="92"/>
                        <a:pt x="58" y="93"/>
                      </a:cubicBezTo>
                      <a:cubicBezTo>
                        <a:pt x="61" y="94"/>
                        <a:pt x="58" y="98"/>
                        <a:pt x="61" y="99"/>
                      </a:cubicBezTo>
                      <a:cubicBezTo>
                        <a:pt x="62" y="99"/>
                        <a:pt x="65" y="98"/>
                        <a:pt x="67" y="97"/>
                      </a:cubicBezTo>
                      <a:cubicBezTo>
                        <a:pt x="68" y="97"/>
                        <a:pt x="71" y="97"/>
                        <a:pt x="72" y="96"/>
                      </a:cubicBezTo>
                      <a:cubicBezTo>
                        <a:pt x="76" y="93"/>
                        <a:pt x="80" y="90"/>
                        <a:pt x="85" y="87"/>
                      </a:cubicBezTo>
                      <a:cubicBezTo>
                        <a:pt x="90" y="84"/>
                        <a:pt x="95" y="80"/>
                        <a:pt x="100" y="77"/>
                      </a:cubicBezTo>
                      <a:cubicBezTo>
                        <a:pt x="101" y="77"/>
                        <a:pt x="102" y="76"/>
                        <a:pt x="104" y="75"/>
                      </a:cubicBezTo>
                      <a:cubicBezTo>
                        <a:pt x="102" y="71"/>
                        <a:pt x="101" y="70"/>
                        <a:pt x="97" y="69"/>
                      </a:cubicBezTo>
                      <a:cubicBezTo>
                        <a:pt x="96" y="69"/>
                        <a:pt x="94" y="69"/>
                        <a:pt x="94" y="69"/>
                      </a:cubicBezTo>
                      <a:cubicBezTo>
                        <a:pt x="94" y="66"/>
                        <a:pt x="94" y="65"/>
                        <a:pt x="92" y="63"/>
                      </a:cubicBezTo>
                      <a:cubicBezTo>
                        <a:pt x="91" y="61"/>
                        <a:pt x="91" y="61"/>
                        <a:pt x="92" y="60"/>
                      </a:cubicBezTo>
                      <a:cubicBezTo>
                        <a:pt x="94" y="58"/>
                        <a:pt x="93" y="57"/>
                        <a:pt x="93" y="55"/>
                      </a:cubicBezTo>
                      <a:cubicBezTo>
                        <a:pt x="93" y="53"/>
                        <a:pt x="94" y="52"/>
                        <a:pt x="93" y="50"/>
                      </a:cubicBezTo>
                      <a:cubicBezTo>
                        <a:pt x="93" y="49"/>
                        <a:pt x="93" y="48"/>
                        <a:pt x="93" y="46"/>
                      </a:cubicBezTo>
                      <a:cubicBezTo>
                        <a:pt x="93" y="45"/>
                        <a:pt x="93" y="43"/>
                        <a:pt x="92" y="42"/>
                      </a:cubicBezTo>
                      <a:cubicBezTo>
                        <a:pt x="91" y="41"/>
                        <a:pt x="91" y="39"/>
                        <a:pt x="91" y="37"/>
                      </a:cubicBezTo>
                      <a:cubicBezTo>
                        <a:pt x="91" y="34"/>
                        <a:pt x="90" y="30"/>
                        <a:pt x="87" y="27"/>
                      </a:cubicBezTo>
                      <a:cubicBezTo>
                        <a:pt x="85" y="25"/>
                        <a:pt x="83" y="23"/>
                        <a:pt x="82" y="20"/>
                      </a:cubicBezTo>
                      <a:cubicBezTo>
                        <a:pt x="80" y="16"/>
                        <a:pt x="84" y="17"/>
                        <a:pt x="85" y="13"/>
                      </a:cubicBezTo>
                      <a:cubicBezTo>
                        <a:pt x="85" y="9"/>
                        <a:pt x="85" y="6"/>
                        <a:pt x="86" y="2"/>
                      </a:cubicBezTo>
                      <a:cubicBezTo>
                        <a:pt x="85" y="2"/>
                        <a:pt x="85" y="1"/>
                        <a:pt x="84" y="1"/>
                      </a:cubicBezTo>
                      <a:cubicBezTo>
                        <a:pt x="82" y="2"/>
                        <a:pt x="82" y="0"/>
                        <a:pt x="81" y="0"/>
                      </a:cubicBezTo>
                      <a:cubicBezTo>
                        <a:pt x="80" y="0"/>
                        <a:pt x="80" y="1"/>
                        <a:pt x="79" y="1"/>
                      </a:cubicBezTo>
                      <a:cubicBezTo>
                        <a:pt x="77" y="1"/>
                        <a:pt x="77" y="0"/>
                        <a:pt x="75" y="0"/>
                      </a:cubicBezTo>
                      <a:cubicBezTo>
                        <a:pt x="74" y="1"/>
                        <a:pt x="73" y="1"/>
                        <a:pt x="72" y="2"/>
                      </a:cubicBezTo>
                      <a:cubicBezTo>
                        <a:pt x="70" y="3"/>
                        <a:pt x="70" y="2"/>
                        <a:pt x="68" y="1"/>
                      </a:cubicBezTo>
                      <a:cubicBezTo>
                        <a:pt x="66" y="1"/>
                        <a:pt x="63" y="1"/>
                        <a:pt x="61" y="2"/>
                      </a:cubicBezTo>
                      <a:cubicBezTo>
                        <a:pt x="56" y="3"/>
                        <a:pt x="51" y="3"/>
                        <a:pt x="46" y="5"/>
                      </a:cubicBezTo>
                      <a:cubicBezTo>
                        <a:pt x="45" y="6"/>
                        <a:pt x="44" y="7"/>
                        <a:pt x="43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7" y="9"/>
                        <a:pt x="37" y="12"/>
                        <a:pt x="34" y="12"/>
                      </a:cubicBezTo>
                      <a:cubicBezTo>
                        <a:pt x="35" y="15"/>
                        <a:pt x="35" y="18"/>
                        <a:pt x="35" y="22"/>
                      </a:cubicBezTo>
                      <a:cubicBezTo>
                        <a:pt x="36" y="23"/>
                        <a:pt x="35" y="20"/>
                        <a:pt x="35" y="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</p:grpSp>
        </p:grpSp>
        <p:grpSp>
          <p:nvGrpSpPr>
            <p:cNvPr id="842" name="Group 841">
              <a:extLst>
                <a:ext uri="{FF2B5EF4-FFF2-40B4-BE49-F238E27FC236}">
                  <a16:creationId xmlns:a16="http://schemas.microsoft.com/office/drawing/2014/main" id="{61EE9CC1-D37D-D94F-9588-440FE4AE8D9E}"/>
                </a:ext>
              </a:extLst>
            </p:cNvPr>
            <p:cNvGrpSpPr/>
            <p:nvPr/>
          </p:nvGrpSpPr>
          <p:grpSpPr>
            <a:xfrm>
              <a:off x="8293127" y="4315029"/>
              <a:ext cx="6282078" cy="7017660"/>
              <a:chOff x="3070403" y="2085909"/>
              <a:chExt cx="7991034" cy="9544182"/>
            </a:xfrm>
            <a:solidFill>
              <a:schemeClr val="accent1"/>
            </a:solidFill>
          </p:grpSpPr>
          <p:sp>
            <p:nvSpPr>
              <p:cNvPr id="843" name="Freeform 776">
                <a:extLst>
                  <a:ext uri="{FF2B5EF4-FFF2-40B4-BE49-F238E27FC236}">
                    <a16:creationId xmlns:a16="http://schemas.microsoft.com/office/drawing/2014/main" id="{D7CA342A-55F4-264E-86F3-E4B8A4DED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2389" y="2085909"/>
                <a:ext cx="3119048" cy="2459804"/>
              </a:xfrm>
              <a:custGeom>
                <a:avLst/>
                <a:gdLst>
                  <a:gd name="T0" fmla="*/ 33 w 305"/>
                  <a:gd name="T1" fmla="*/ 54 h 227"/>
                  <a:gd name="T2" fmla="*/ 1 w 305"/>
                  <a:gd name="T3" fmla="*/ 63 h 227"/>
                  <a:gd name="T4" fmla="*/ 19 w 305"/>
                  <a:gd name="T5" fmla="*/ 72 h 227"/>
                  <a:gd name="T6" fmla="*/ 24 w 305"/>
                  <a:gd name="T7" fmla="*/ 75 h 227"/>
                  <a:gd name="T8" fmla="*/ 20 w 305"/>
                  <a:gd name="T9" fmla="*/ 81 h 227"/>
                  <a:gd name="T10" fmla="*/ 36 w 305"/>
                  <a:gd name="T11" fmla="*/ 86 h 227"/>
                  <a:gd name="T12" fmla="*/ 73 w 305"/>
                  <a:gd name="T13" fmla="*/ 93 h 227"/>
                  <a:gd name="T14" fmla="*/ 87 w 305"/>
                  <a:gd name="T15" fmla="*/ 112 h 227"/>
                  <a:gd name="T16" fmla="*/ 88 w 305"/>
                  <a:gd name="T17" fmla="*/ 122 h 227"/>
                  <a:gd name="T18" fmla="*/ 89 w 305"/>
                  <a:gd name="T19" fmla="*/ 131 h 227"/>
                  <a:gd name="T20" fmla="*/ 104 w 305"/>
                  <a:gd name="T21" fmla="*/ 129 h 227"/>
                  <a:gd name="T22" fmla="*/ 106 w 305"/>
                  <a:gd name="T23" fmla="*/ 135 h 227"/>
                  <a:gd name="T24" fmla="*/ 106 w 305"/>
                  <a:gd name="T25" fmla="*/ 144 h 227"/>
                  <a:gd name="T26" fmla="*/ 109 w 305"/>
                  <a:gd name="T27" fmla="*/ 155 h 227"/>
                  <a:gd name="T28" fmla="*/ 106 w 305"/>
                  <a:gd name="T29" fmla="*/ 160 h 227"/>
                  <a:gd name="T30" fmla="*/ 100 w 305"/>
                  <a:gd name="T31" fmla="*/ 162 h 227"/>
                  <a:gd name="T32" fmla="*/ 112 w 305"/>
                  <a:gd name="T33" fmla="*/ 165 h 227"/>
                  <a:gd name="T34" fmla="*/ 112 w 305"/>
                  <a:gd name="T35" fmla="*/ 169 h 227"/>
                  <a:gd name="T36" fmla="*/ 107 w 305"/>
                  <a:gd name="T37" fmla="*/ 172 h 227"/>
                  <a:gd name="T38" fmla="*/ 107 w 305"/>
                  <a:gd name="T39" fmla="*/ 180 h 227"/>
                  <a:gd name="T40" fmla="*/ 110 w 305"/>
                  <a:gd name="T41" fmla="*/ 192 h 227"/>
                  <a:gd name="T42" fmla="*/ 114 w 305"/>
                  <a:gd name="T43" fmla="*/ 193 h 227"/>
                  <a:gd name="T44" fmla="*/ 120 w 305"/>
                  <a:gd name="T45" fmla="*/ 210 h 227"/>
                  <a:gd name="T46" fmla="*/ 138 w 305"/>
                  <a:gd name="T47" fmla="*/ 219 h 227"/>
                  <a:gd name="T48" fmla="*/ 142 w 305"/>
                  <a:gd name="T49" fmla="*/ 224 h 227"/>
                  <a:gd name="T50" fmla="*/ 151 w 305"/>
                  <a:gd name="T51" fmla="*/ 214 h 227"/>
                  <a:gd name="T52" fmla="*/ 156 w 305"/>
                  <a:gd name="T53" fmla="*/ 200 h 227"/>
                  <a:gd name="T54" fmla="*/ 163 w 305"/>
                  <a:gd name="T55" fmla="*/ 192 h 227"/>
                  <a:gd name="T56" fmla="*/ 173 w 305"/>
                  <a:gd name="T57" fmla="*/ 179 h 227"/>
                  <a:gd name="T58" fmla="*/ 193 w 305"/>
                  <a:gd name="T59" fmla="*/ 173 h 227"/>
                  <a:gd name="T60" fmla="*/ 216 w 305"/>
                  <a:gd name="T61" fmla="*/ 160 h 227"/>
                  <a:gd name="T62" fmla="*/ 232 w 305"/>
                  <a:gd name="T63" fmla="*/ 142 h 227"/>
                  <a:gd name="T64" fmla="*/ 234 w 305"/>
                  <a:gd name="T65" fmla="*/ 130 h 227"/>
                  <a:gd name="T66" fmla="*/ 253 w 305"/>
                  <a:gd name="T67" fmla="*/ 129 h 227"/>
                  <a:gd name="T68" fmla="*/ 233 w 305"/>
                  <a:gd name="T69" fmla="*/ 119 h 227"/>
                  <a:gd name="T70" fmla="*/ 238 w 305"/>
                  <a:gd name="T71" fmla="*/ 113 h 227"/>
                  <a:gd name="T72" fmla="*/ 262 w 305"/>
                  <a:gd name="T73" fmla="*/ 112 h 227"/>
                  <a:gd name="T74" fmla="*/ 258 w 305"/>
                  <a:gd name="T75" fmla="*/ 106 h 227"/>
                  <a:gd name="T76" fmla="*/ 266 w 305"/>
                  <a:gd name="T77" fmla="*/ 95 h 227"/>
                  <a:gd name="T78" fmla="*/ 253 w 305"/>
                  <a:gd name="T79" fmla="*/ 80 h 227"/>
                  <a:gd name="T80" fmla="*/ 263 w 305"/>
                  <a:gd name="T81" fmla="*/ 66 h 227"/>
                  <a:gd name="T82" fmla="*/ 268 w 305"/>
                  <a:gd name="T83" fmla="*/ 51 h 227"/>
                  <a:gd name="T84" fmla="*/ 283 w 305"/>
                  <a:gd name="T85" fmla="*/ 38 h 227"/>
                  <a:gd name="T86" fmla="*/ 291 w 305"/>
                  <a:gd name="T87" fmla="*/ 33 h 227"/>
                  <a:gd name="T88" fmla="*/ 259 w 305"/>
                  <a:gd name="T89" fmla="*/ 28 h 227"/>
                  <a:gd name="T90" fmla="*/ 238 w 305"/>
                  <a:gd name="T91" fmla="*/ 21 h 227"/>
                  <a:gd name="T92" fmla="*/ 256 w 305"/>
                  <a:gd name="T93" fmla="*/ 14 h 227"/>
                  <a:gd name="T94" fmla="*/ 206 w 305"/>
                  <a:gd name="T95" fmla="*/ 8 h 227"/>
                  <a:gd name="T96" fmla="*/ 213 w 305"/>
                  <a:gd name="T97" fmla="*/ 0 h 227"/>
                  <a:gd name="T98" fmla="*/ 173 w 305"/>
                  <a:gd name="T99" fmla="*/ 8 h 227"/>
                  <a:gd name="T100" fmla="*/ 155 w 305"/>
                  <a:gd name="T101" fmla="*/ 10 h 227"/>
                  <a:gd name="T102" fmla="*/ 154 w 305"/>
                  <a:gd name="T103" fmla="*/ 11 h 227"/>
                  <a:gd name="T104" fmla="*/ 140 w 305"/>
                  <a:gd name="T105" fmla="*/ 14 h 227"/>
                  <a:gd name="T106" fmla="*/ 111 w 305"/>
                  <a:gd name="T107" fmla="*/ 14 h 227"/>
                  <a:gd name="T108" fmla="*/ 98 w 305"/>
                  <a:gd name="T109" fmla="*/ 23 h 227"/>
                  <a:gd name="T110" fmla="*/ 73 w 305"/>
                  <a:gd name="T111" fmla="*/ 21 h 227"/>
                  <a:gd name="T112" fmla="*/ 55 w 305"/>
                  <a:gd name="T113" fmla="*/ 3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227">
                    <a:moveTo>
                      <a:pt x="32" y="37"/>
                    </a:moveTo>
                    <a:cubicBezTo>
                      <a:pt x="31" y="38"/>
                      <a:pt x="26" y="40"/>
                      <a:pt x="27" y="41"/>
                    </a:cubicBezTo>
                    <a:cubicBezTo>
                      <a:pt x="28" y="42"/>
                      <a:pt x="30" y="42"/>
                      <a:pt x="32" y="43"/>
                    </a:cubicBezTo>
                    <a:cubicBezTo>
                      <a:pt x="34" y="43"/>
                      <a:pt x="36" y="43"/>
                      <a:pt x="39" y="43"/>
                    </a:cubicBezTo>
                    <a:cubicBezTo>
                      <a:pt x="39" y="43"/>
                      <a:pt x="44" y="42"/>
                      <a:pt x="45" y="42"/>
                    </a:cubicBezTo>
                    <a:cubicBezTo>
                      <a:pt x="44" y="42"/>
                      <a:pt x="42" y="43"/>
                      <a:pt x="41" y="44"/>
                    </a:cubicBezTo>
                    <a:cubicBezTo>
                      <a:pt x="40" y="45"/>
                      <a:pt x="39" y="46"/>
                      <a:pt x="40" y="48"/>
                    </a:cubicBezTo>
                    <a:cubicBezTo>
                      <a:pt x="42" y="50"/>
                      <a:pt x="36" y="55"/>
                      <a:pt x="33" y="54"/>
                    </a:cubicBezTo>
                    <a:cubicBezTo>
                      <a:pt x="32" y="53"/>
                      <a:pt x="30" y="54"/>
                      <a:pt x="28" y="54"/>
                    </a:cubicBezTo>
                    <a:cubicBezTo>
                      <a:pt x="27" y="53"/>
                      <a:pt x="25" y="54"/>
                      <a:pt x="24" y="54"/>
                    </a:cubicBezTo>
                    <a:cubicBezTo>
                      <a:pt x="23" y="54"/>
                      <a:pt x="21" y="54"/>
                      <a:pt x="20" y="56"/>
                    </a:cubicBezTo>
                    <a:cubicBezTo>
                      <a:pt x="19" y="57"/>
                      <a:pt x="18" y="57"/>
                      <a:pt x="16" y="57"/>
                    </a:cubicBezTo>
                    <a:cubicBezTo>
                      <a:pt x="13" y="58"/>
                      <a:pt x="10" y="59"/>
                      <a:pt x="7" y="59"/>
                    </a:cubicBezTo>
                    <a:cubicBezTo>
                      <a:pt x="6" y="59"/>
                      <a:pt x="4" y="58"/>
                      <a:pt x="4" y="59"/>
                    </a:cubicBezTo>
                    <a:cubicBezTo>
                      <a:pt x="3" y="60"/>
                      <a:pt x="0" y="60"/>
                      <a:pt x="0" y="62"/>
                    </a:cubicBezTo>
                    <a:cubicBezTo>
                      <a:pt x="0" y="63"/>
                      <a:pt x="1" y="62"/>
                      <a:pt x="1" y="63"/>
                    </a:cubicBezTo>
                    <a:cubicBezTo>
                      <a:pt x="1" y="63"/>
                      <a:pt x="0" y="64"/>
                      <a:pt x="0" y="64"/>
                    </a:cubicBezTo>
                    <a:cubicBezTo>
                      <a:pt x="0" y="65"/>
                      <a:pt x="2" y="67"/>
                      <a:pt x="3" y="68"/>
                    </a:cubicBezTo>
                    <a:cubicBezTo>
                      <a:pt x="3" y="68"/>
                      <a:pt x="4" y="67"/>
                      <a:pt x="4" y="67"/>
                    </a:cubicBezTo>
                    <a:cubicBezTo>
                      <a:pt x="5" y="66"/>
                      <a:pt x="6" y="67"/>
                      <a:pt x="7" y="68"/>
                    </a:cubicBezTo>
                    <a:cubicBezTo>
                      <a:pt x="8" y="68"/>
                      <a:pt x="13" y="69"/>
                      <a:pt x="13" y="67"/>
                    </a:cubicBezTo>
                    <a:cubicBezTo>
                      <a:pt x="13" y="68"/>
                      <a:pt x="12" y="68"/>
                      <a:pt x="13" y="69"/>
                    </a:cubicBezTo>
                    <a:cubicBezTo>
                      <a:pt x="13" y="70"/>
                      <a:pt x="15" y="71"/>
                      <a:pt x="16" y="71"/>
                    </a:cubicBezTo>
                    <a:cubicBezTo>
                      <a:pt x="17" y="72"/>
                      <a:pt x="18" y="72"/>
                      <a:pt x="19" y="72"/>
                    </a:cubicBezTo>
                    <a:cubicBezTo>
                      <a:pt x="21" y="72"/>
                      <a:pt x="21" y="70"/>
                      <a:pt x="22" y="71"/>
                    </a:cubicBezTo>
                    <a:cubicBezTo>
                      <a:pt x="24" y="71"/>
                      <a:pt x="27" y="71"/>
                      <a:pt x="28" y="71"/>
                    </a:cubicBezTo>
                    <a:cubicBezTo>
                      <a:pt x="29" y="71"/>
                      <a:pt x="29" y="70"/>
                      <a:pt x="30" y="69"/>
                    </a:cubicBezTo>
                    <a:cubicBezTo>
                      <a:pt x="31" y="69"/>
                      <a:pt x="34" y="71"/>
                      <a:pt x="34" y="72"/>
                    </a:cubicBezTo>
                    <a:cubicBezTo>
                      <a:pt x="34" y="73"/>
                      <a:pt x="24" y="72"/>
                      <a:pt x="22" y="73"/>
                    </a:cubicBezTo>
                    <a:cubicBezTo>
                      <a:pt x="20" y="73"/>
                      <a:pt x="23" y="74"/>
                      <a:pt x="24" y="74"/>
                    </a:cubicBezTo>
                    <a:cubicBezTo>
                      <a:pt x="26" y="75"/>
                      <a:pt x="27" y="74"/>
                      <a:pt x="29" y="75"/>
                    </a:cubicBezTo>
                    <a:cubicBezTo>
                      <a:pt x="28" y="74"/>
                      <a:pt x="26" y="75"/>
                      <a:pt x="24" y="75"/>
                    </a:cubicBezTo>
                    <a:cubicBezTo>
                      <a:pt x="21" y="75"/>
                      <a:pt x="18" y="74"/>
                      <a:pt x="15" y="74"/>
                    </a:cubicBezTo>
                    <a:cubicBezTo>
                      <a:pt x="13" y="74"/>
                      <a:pt x="9" y="74"/>
                      <a:pt x="9" y="76"/>
                    </a:cubicBezTo>
                    <a:cubicBezTo>
                      <a:pt x="8" y="77"/>
                      <a:pt x="11" y="78"/>
                      <a:pt x="12" y="78"/>
                    </a:cubicBezTo>
                    <a:cubicBezTo>
                      <a:pt x="13" y="78"/>
                      <a:pt x="15" y="77"/>
                      <a:pt x="15" y="77"/>
                    </a:cubicBezTo>
                    <a:cubicBezTo>
                      <a:pt x="16" y="78"/>
                      <a:pt x="15" y="78"/>
                      <a:pt x="15" y="79"/>
                    </a:cubicBezTo>
                    <a:cubicBezTo>
                      <a:pt x="16" y="80"/>
                      <a:pt x="18" y="80"/>
                      <a:pt x="19" y="80"/>
                    </a:cubicBezTo>
                    <a:cubicBezTo>
                      <a:pt x="21" y="80"/>
                      <a:pt x="23" y="80"/>
                      <a:pt x="25" y="80"/>
                    </a:cubicBezTo>
                    <a:cubicBezTo>
                      <a:pt x="25" y="80"/>
                      <a:pt x="21" y="81"/>
                      <a:pt x="20" y="81"/>
                    </a:cubicBezTo>
                    <a:cubicBezTo>
                      <a:pt x="16" y="82"/>
                      <a:pt x="19" y="84"/>
                      <a:pt x="21" y="85"/>
                    </a:cubicBezTo>
                    <a:cubicBezTo>
                      <a:pt x="23" y="86"/>
                      <a:pt x="25" y="86"/>
                      <a:pt x="27" y="87"/>
                    </a:cubicBezTo>
                    <a:cubicBezTo>
                      <a:pt x="27" y="87"/>
                      <a:pt x="31" y="87"/>
                      <a:pt x="31" y="87"/>
                    </a:cubicBezTo>
                    <a:cubicBezTo>
                      <a:pt x="31" y="87"/>
                      <a:pt x="29" y="86"/>
                      <a:pt x="29" y="85"/>
                    </a:cubicBezTo>
                    <a:cubicBezTo>
                      <a:pt x="29" y="84"/>
                      <a:pt x="31" y="85"/>
                      <a:pt x="31" y="85"/>
                    </a:cubicBezTo>
                    <a:cubicBezTo>
                      <a:pt x="32" y="86"/>
                      <a:pt x="33" y="85"/>
                      <a:pt x="34" y="84"/>
                    </a:cubicBezTo>
                    <a:cubicBezTo>
                      <a:pt x="34" y="84"/>
                      <a:pt x="35" y="83"/>
                      <a:pt x="36" y="83"/>
                    </a:cubicBezTo>
                    <a:cubicBezTo>
                      <a:pt x="37" y="84"/>
                      <a:pt x="36" y="86"/>
                      <a:pt x="36" y="86"/>
                    </a:cubicBezTo>
                    <a:cubicBezTo>
                      <a:pt x="37" y="87"/>
                      <a:pt x="40" y="85"/>
                      <a:pt x="41" y="85"/>
                    </a:cubicBezTo>
                    <a:cubicBezTo>
                      <a:pt x="43" y="84"/>
                      <a:pt x="43" y="84"/>
                      <a:pt x="44" y="85"/>
                    </a:cubicBezTo>
                    <a:cubicBezTo>
                      <a:pt x="45" y="86"/>
                      <a:pt x="46" y="84"/>
                      <a:pt x="47" y="84"/>
                    </a:cubicBezTo>
                    <a:cubicBezTo>
                      <a:pt x="48" y="83"/>
                      <a:pt x="50" y="84"/>
                      <a:pt x="51" y="84"/>
                    </a:cubicBezTo>
                    <a:cubicBezTo>
                      <a:pt x="54" y="84"/>
                      <a:pt x="58" y="85"/>
                      <a:pt x="61" y="86"/>
                    </a:cubicBezTo>
                    <a:cubicBezTo>
                      <a:pt x="63" y="86"/>
                      <a:pt x="65" y="88"/>
                      <a:pt x="67" y="88"/>
                    </a:cubicBezTo>
                    <a:cubicBezTo>
                      <a:pt x="69" y="88"/>
                      <a:pt x="71" y="89"/>
                      <a:pt x="72" y="90"/>
                    </a:cubicBezTo>
                    <a:cubicBezTo>
                      <a:pt x="74" y="91"/>
                      <a:pt x="73" y="92"/>
                      <a:pt x="73" y="93"/>
                    </a:cubicBezTo>
                    <a:cubicBezTo>
                      <a:pt x="73" y="94"/>
                      <a:pt x="75" y="96"/>
                      <a:pt x="76" y="96"/>
                    </a:cubicBezTo>
                    <a:cubicBezTo>
                      <a:pt x="77" y="97"/>
                      <a:pt x="79" y="96"/>
                      <a:pt x="80" y="97"/>
                    </a:cubicBezTo>
                    <a:cubicBezTo>
                      <a:pt x="80" y="99"/>
                      <a:pt x="82" y="100"/>
                      <a:pt x="83" y="101"/>
                    </a:cubicBezTo>
                    <a:cubicBezTo>
                      <a:pt x="84" y="102"/>
                      <a:pt x="83" y="104"/>
                      <a:pt x="84" y="105"/>
                    </a:cubicBezTo>
                    <a:cubicBezTo>
                      <a:pt x="84" y="106"/>
                      <a:pt x="86" y="107"/>
                      <a:pt x="86" y="109"/>
                    </a:cubicBezTo>
                    <a:cubicBezTo>
                      <a:pt x="86" y="110"/>
                      <a:pt x="85" y="110"/>
                      <a:pt x="86" y="111"/>
                    </a:cubicBezTo>
                    <a:cubicBezTo>
                      <a:pt x="86" y="111"/>
                      <a:pt x="87" y="112"/>
                      <a:pt x="87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90" y="113"/>
                      <a:pt x="89" y="114"/>
                    </a:cubicBezTo>
                    <a:cubicBezTo>
                      <a:pt x="88" y="115"/>
                      <a:pt x="88" y="115"/>
                      <a:pt x="88" y="117"/>
                    </a:cubicBezTo>
                    <a:cubicBezTo>
                      <a:pt x="88" y="116"/>
                      <a:pt x="90" y="115"/>
                      <a:pt x="91" y="117"/>
                    </a:cubicBezTo>
                    <a:cubicBezTo>
                      <a:pt x="91" y="118"/>
                      <a:pt x="91" y="118"/>
                      <a:pt x="91" y="119"/>
                    </a:cubicBezTo>
                    <a:cubicBezTo>
                      <a:pt x="91" y="119"/>
                      <a:pt x="91" y="121"/>
                      <a:pt x="91" y="120"/>
                    </a:cubicBezTo>
                    <a:cubicBezTo>
                      <a:pt x="91" y="121"/>
                      <a:pt x="93" y="121"/>
                      <a:pt x="93" y="121"/>
                    </a:cubicBezTo>
                    <a:cubicBezTo>
                      <a:pt x="92" y="120"/>
                      <a:pt x="89" y="126"/>
                      <a:pt x="90" y="122"/>
                    </a:cubicBezTo>
                    <a:cubicBezTo>
                      <a:pt x="90" y="122"/>
                      <a:pt x="88" y="121"/>
                      <a:pt x="88" y="122"/>
                    </a:cubicBezTo>
                    <a:cubicBezTo>
                      <a:pt x="88" y="122"/>
                      <a:pt x="89" y="122"/>
                      <a:pt x="89" y="122"/>
                    </a:cubicBezTo>
                    <a:cubicBezTo>
                      <a:pt x="89" y="123"/>
                      <a:pt x="86" y="123"/>
                      <a:pt x="87" y="124"/>
                    </a:cubicBezTo>
                    <a:cubicBezTo>
                      <a:pt x="87" y="124"/>
                      <a:pt x="90" y="125"/>
                      <a:pt x="89" y="125"/>
                    </a:cubicBezTo>
                    <a:cubicBezTo>
                      <a:pt x="87" y="127"/>
                      <a:pt x="91" y="127"/>
                      <a:pt x="92" y="126"/>
                    </a:cubicBezTo>
                    <a:cubicBezTo>
                      <a:pt x="91" y="127"/>
                      <a:pt x="90" y="127"/>
                      <a:pt x="88" y="127"/>
                    </a:cubicBezTo>
                    <a:cubicBezTo>
                      <a:pt x="88" y="127"/>
                      <a:pt x="86" y="129"/>
                      <a:pt x="86" y="129"/>
                    </a:cubicBezTo>
                    <a:cubicBezTo>
                      <a:pt x="86" y="129"/>
                      <a:pt x="87" y="130"/>
                      <a:pt x="87" y="130"/>
                    </a:cubicBezTo>
                    <a:cubicBezTo>
                      <a:pt x="89" y="131"/>
                      <a:pt x="88" y="131"/>
                      <a:pt x="89" y="131"/>
                    </a:cubicBezTo>
                    <a:cubicBezTo>
                      <a:pt x="90" y="131"/>
                      <a:pt x="94" y="133"/>
                      <a:pt x="95" y="131"/>
                    </a:cubicBezTo>
                    <a:cubicBezTo>
                      <a:pt x="95" y="128"/>
                      <a:pt x="97" y="129"/>
                      <a:pt x="98" y="128"/>
                    </a:cubicBezTo>
                    <a:cubicBezTo>
                      <a:pt x="98" y="128"/>
                      <a:pt x="96" y="122"/>
                      <a:pt x="96" y="122"/>
                    </a:cubicBezTo>
                    <a:cubicBezTo>
                      <a:pt x="96" y="123"/>
                      <a:pt x="98" y="126"/>
                      <a:pt x="98" y="126"/>
                    </a:cubicBezTo>
                    <a:cubicBezTo>
                      <a:pt x="99" y="128"/>
                      <a:pt x="100" y="126"/>
                      <a:pt x="101" y="126"/>
                    </a:cubicBezTo>
                    <a:cubicBezTo>
                      <a:pt x="101" y="126"/>
                      <a:pt x="98" y="130"/>
                      <a:pt x="98" y="130"/>
                    </a:cubicBezTo>
                    <a:cubicBezTo>
                      <a:pt x="98" y="130"/>
                      <a:pt x="102" y="129"/>
                      <a:pt x="102" y="129"/>
                    </a:cubicBezTo>
                    <a:cubicBezTo>
                      <a:pt x="103" y="129"/>
                      <a:pt x="104" y="129"/>
                      <a:pt x="104" y="129"/>
                    </a:cubicBezTo>
                    <a:cubicBezTo>
                      <a:pt x="105" y="129"/>
                      <a:pt x="106" y="128"/>
                      <a:pt x="107" y="128"/>
                    </a:cubicBezTo>
                    <a:cubicBezTo>
                      <a:pt x="107" y="129"/>
                      <a:pt x="106" y="130"/>
                      <a:pt x="105" y="130"/>
                    </a:cubicBezTo>
                    <a:cubicBezTo>
                      <a:pt x="104" y="130"/>
                      <a:pt x="102" y="130"/>
                      <a:pt x="101" y="131"/>
                    </a:cubicBezTo>
                    <a:cubicBezTo>
                      <a:pt x="100" y="132"/>
                      <a:pt x="103" y="131"/>
                      <a:pt x="103" y="131"/>
                    </a:cubicBezTo>
                    <a:cubicBezTo>
                      <a:pt x="105" y="131"/>
                      <a:pt x="107" y="131"/>
                      <a:pt x="109" y="131"/>
                    </a:cubicBezTo>
                    <a:cubicBezTo>
                      <a:pt x="108" y="131"/>
                      <a:pt x="104" y="131"/>
                      <a:pt x="104" y="132"/>
                    </a:cubicBezTo>
                    <a:cubicBezTo>
                      <a:pt x="104" y="132"/>
                      <a:pt x="106" y="133"/>
                      <a:pt x="106" y="134"/>
                    </a:cubicBezTo>
                    <a:cubicBezTo>
                      <a:pt x="106" y="134"/>
                      <a:pt x="106" y="135"/>
                      <a:pt x="106" y="135"/>
                    </a:cubicBezTo>
                    <a:cubicBezTo>
                      <a:pt x="106" y="136"/>
                      <a:pt x="105" y="136"/>
                      <a:pt x="106" y="137"/>
                    </a:cubicBezTo>
                    <a:cubicBezTo>
                      <a:pt x="106" y="137"/>
                      <a:pt x="108" y="136"/>
                      <a:pt x="109" y="136"/>
                    </a:cubicBezTo>
                    <a:cubicBezTo>
                      <a:pt x="110" y="136"/>
                      <a:pt x="109" y="136"/>
                      <a:pt x="110" y="137"/>
                    </a:cubicBezTo>
                    <a:cubicBezTo>
                      <a:pt x="111" y="138"/>
                      <a:pt x="111" y="139"/>
                      <a:pt x="112" y="140"/>
                    </a:cubicBezTo>
                    <a:cubicBezTo>
                      <a:pt x="112" y="141"/>
                      <a:pt x="109" y="141"/>
                      <a:pt x="109" y="141"/>
                    </a:cubicBezTo>
                    <a:cubicBezTo>
                      <a:pt x="105" y="138"/>
                      <a:pt x="99" y="136"/>
                      <a:pt x="95" y="137"/>
                    </a:cubicBezTo>
                    <a:cubicBezTo>
                      <a:pt x="91" y="137"/>
                      <a:pt x="96" y="140"/>
                      <a:pt x="98" y="140"/>
                    </a:cubicBezTo>
                    <a:cubicBezTo>
                      <a:pt x="101" y="141"/>
                      <a:pt x="103" y="144"/>
                      <a:pt x="106" y="144"/>
                    </a:cubicBezTo>
                    <a:cubicBezTo>
                      <a:pt x="107" y="144"/>
                      <a:pt x="108" y="143"/>
                      <a:pt x="110" y="143"/>
                    </a:cubicBezTo>
                    <a:cubicBezTo>
                      <a:pt x="110" y="144"/>
                      <a:pt x="113" y="144"/>
                      <a:pt x="113" y="144"/>
                    </a:cubicBezTo>
                    <a:cubicBezTo>
                      <a:pt x="114" y="145"/>
                      <a:pt x="113" y="146"/>
                      <a:pt x="113" y="146"/>
                    </a:cubicBezTo>
                    <a:cubicBezTo>
                      <a:pt x="110" y="147"/>
                      <a:pt x="114" y="148"/>
                      <a:pt x="113" y="149"/>
                    </a:cubicBezTo>
                    <a:cubicBezTo>
                      <a:pt x="113" y="150"/>
                      <a:pt x="111" y="149"/>
                      <a:pt x="111" y="151"/>
                    </a:cubicBezTo>
                    <a:cubicBezTo>
                      <a:pt x="111" y="152"/>
                      <a:pt x="113" y="152"/>
                      <a:pt x="113" y="152"/>
                    </a:cubicBezTo>
                    <a:cubicBezTo>
                      <a:pt x="112" y="153"/>
                      <a:pt x="110" y="151"/>
                      <a:pt x="110" y="152"/>
                    </a:cubicBezTo>
                    <a:cubicBezTo>
                      <a:pt x="109" y="153"/>
                      <a:pt x="109" y="154"/>
                      <a:pt x="109" y="155"/>
                    </a:cubicBezTo>
                    <a:cubicBezTo>
                      <a:pt x="109" y="155"/>
                      <a:pt x="111" y="155"/>
                      <a:pt x="111" y="155"/>
                    </a:cubicBezTo>
                    <a:cubicBezTo>
                      <a:pt x="111" y="156"/>
                      <a:pt x="109" y="157"/>
                      <a:pt x="108" y="157"/>
                    </a:cubicBezTo>
                    <a:cubicBezTo>
                      <a:pt x="107" y="157"/>
                      <a:pt x="106" y="157"/>
                      <a:pt x="105" y="157"/>
                    </a:cubicBezTo>
                    <a:cubicBezTo>
                      <a:pt x="104" y="156"/>
                      <a:pt x="103" y="156"/>
                      <a:pt x="102" y="157"/>
                    </a:cubicBezTo>
                    <a:cubicBezTo>
                      <a:pt x="101" y="158"/>
                      <a:pt x="101" y="157"/>
                      <a:pt x="100" y="158"/>
                    </a:cubicBezTo>
                    <a:cubicBezTo>
                      <a:pt x="100" y="158"/>
                      <a:pt x="103" y="161"/>
                      <a:pt x="104" y="161"/>
                    </a:cubicBezTo>
                    <a:cubicBezTo>
                      <a:pt x="104" y="160"/>
                      <a:pt x="104" y="160"/>
                      <a:pt x="103" y="160"/>
                    </a:cubicBezTo>
                    <a:cubicBezTo>
                      <a:pt x="103" y="160"/>
                      <a:pt x="106" y="160"/>
                      <a:pt x="106" y="160"/>
                    </a:cubicBezTo>
                    <a:cubicBezTo>
                      <a:pt x="106" y="160"/>
                      <a:pt x="111" y="158"/>
                      <a:pt x="111" y="159"/>
                    </a:cubicBezTo>
                    <a:cubicBezTo>
                      <a:pt x="110" y="159"/>
                      <a:pt x="109" y="159"/>
                      <a:pt x="108" y="160"/>
                    </a:cubicBezTo>
                    <a:cubicBezTo>
                      <a:pt x="109" y="159"/>
                      <a:pt x="111" y="161"/>
                      <a:pt x="110" y="161"/>
                    </a:cubicBezTo>
                    <a:cubicBezTo>
                      <a:pt x="111" y="161"/>
                      <a:pt x="114" y="162"/>
                      <a:pt x="115" y="162"/>
                    </a:cubicBezTo>
                    <a:cubicBezTo>
                      <a:pt x="114" y="162"/>
                      <a:pt x="112" y="162"/>
                      <a:pt x="112" y="162"/>
                    </a:cubicBezTo>
                    <a:cubicBezTo>
                      <a:pt x="112" y="162"/>
                      <a:pt x="116" y="165"/>
                      <a:pt x="116" y="165"/>
                    </a:cubicBezTo>
                    <a:cubicBezTo>
                      <a:pt x="113" y="165"/>
                      <a:pt x="111" y="161"/>
                      <a:pt x="108" y="161"/>
                    </a:cubicBezTo>
                    <a:cubicBezTo>
                      <a:pt x="106" y="161"/>
                      <a:pt x="101" y="160"/>
                      <a:pt x="100" y="162"/>
                    </a:cubicBezTo>
                    <a:cubicBezTo>
                      <a:pt x="100" y="163"/>
                      <a:pt x="99" y="163"/>
                      <a:pt x="98" y="164"/>
                    </a:cubicBezTo>
                    <a:cubicBezTo>
                      <a:pt x="97" y="164"/>
                      <a:pt x="97" y="166"/>
                      <a:pt x="98" y="165"/>
                    </a:cubicBezTo>
                    <a:cubicBezTo>
                      <a:pt x="100" y="165"/>
                      <a:pt x="102" y="164"/>
                      <a:pt x="103" y="162"/>
                    </a:cubicBezTo>
                    <a:cubicBezTo>
                      <a:pt x="103" y="163"/>
                      <a:pt x="105" y="163"/>
                      <a:pt x="105" y="163"/>
                    </a:cubicBezTo>
                    <a:cubicBezTo>
                      <a:pt x="106" y="163"/>
                      <a:pt x="108" y="166"/>
                      <a:pt x="108" y="163"/>
                    </a:cubicBezTo>
                    <a:cubicBezTo>
                      <a:pt x="108" y="162"/>
                      <a:pt x="110" y="164"/>
                      <a:pt x="110" y="164"/>
                    </a:cubicBezTo>
                    <a:cubicBezTo>
                      <a:pt x="110" y="164"/>
                      <a:pt x="114" y="164"/>
                      <a:pt x="113" y="165"/>
                    </a:cubicBezTo>
                    <a:cubicBezTo>
                      <a:pt x="113" y="165"/>
                      <a:pt x="112" y="165"/>
                      <a:pt x="112" y="165"/>
                    </a:cubicBezTo>
                    <a:cubicBezTo>
                      <a:pt x="112" y="165"/>
                      <a:pt x="114" y="166"/>
                      <a:pt x="114" y="166"/>
                    </a:cubicBezTo>
                    <a:cubicBezTo>
                      <a:pt x="113" y="166"/>
                      <a:pt x="111" y="166"/>
                      <a:pt x="110" y="165"/>
                    </a:cubicBezTo>
                    <a:cubicBezTo>
                      <a:pt x="109" y="164"/>
                      <a:pt x="109" y="165"/>
                      <a:pt x="109" y="166"/>
                    </a:cubicBezTo>
                    <a:cubicBezTo>
                      <a:pt x="109" y="165"/>
                      <a:pt x="103" y="164"/>
                      <a:pt x="102" y="164"/>
                    </a:cubicBezTo>
                    <a:cubicBezTo>
                      <a:pt x="101" y="164"/>
                      <a:pt x="95" y="166"/>
                      <a:pt x="96" y="168"/>
                    </a:cubicBezTo>
                    <a:cubicBezTo>
                      <a:pt x="97" y="169"/>
                      <a:pt x="103" y="167"/>
                      <a:pt x="104" y="167"/>
                    </a:cubicBezTo>
                    <a:cubicBezTo>
                      <a:pt x="105" y="167"/>
                      <a:pt x="107" y="167"/>
                      <a:pt x="108" y="168"/>
                    </a:cubicBezTo>
                    <a:cubicBezTo>
                      <a:pt x="108" y="168"/>
                      <a:pt x="112" y="169"/>
                      <a:pt x="112" y="169"/>
                    </a:cubicBezTo>
                    <a:cubicBezTo>
                      <a:pt x="112" y="170"/>
                      <a:pt x="107" y="168"/>
                      <a:pt x="107" y="168"/>
                    </a:cubicBezTo>
                    <a:cubicBezTo>
                      <a:pt x="105" y="167"/>
                      <a:pt x="102" y="168"/>
                      <a:pt x="100" y="168"/>
                    </a:cubicBezTo>
                    <a:cubicBezTo>
                      <a:pt x="93" y="170"/>
                      <a:pt x="101" y="172"/>
                      <a:pt x="103" y="171"/>
                    </a:cubicBezTo>
                    <a:cubicBezTo>
                      <a:pt x="102" y="172"/>
                      <a:pt x="101" y="173"/>
                      <a:pt x="99" y="173"/>
                    </a:cubicBezTo>
                    <a:cubicBezTo>
                      <a:pt x="96" y="174"/>
                      <a:pt x="101" y="175"/>
                      <a:pt x="101" y="175"/>
                    </a:cubicBezTo>
                    <a:cubicBezTo>
                      <a:pt x="101" y="175"/>
                      <a:pt x="97" y="174"/>
                      <a:pt x="97" y="176"/>
                    </a:cubicBezTo>
                    <a:cubicBezTo>
                      <a:pt x="97" y="179"/>
                      <a:pt x="99" y="177"/>
                      <a:pt x="101" y="176"/>
                    </a:cubicBezTo>
                    <a:cubicBezTo>
                      <a:pt x="103" y="175"/>
                      <a:pt x="105" y="173"/>
                      <a:pt x="107" y="172"/>
                    </a:cubicBezTo>
                    <a:cubicBezTo>
                      <a:pt x="108" y="172"/>
                      <a:pt x="114" y="169"/>
                      <a:pt x="114" y="171"/>
                    </a:cubicBezTo>
                    <a:cubicBezTo>
                      <a:pt x="114" y="171"/>
                      <a:pt x="111" y="171"/>
                      <a:pt x="111" y="171"/>
                    </a:cubicBezTo>
                    <a:cubicBezTo>
                      <a:pt x="111" y="171"/>
                      <a:pt x="113" y="171"/>
                      <a:pt x="114" y="172"/>
                    </a:cubicBezTo>
                    <a:cubicBezTo>
                      <a:pt x="111" y="170"/>
                      <a:pt x="98" y="178"/>
                      <a:pt x="99" y="179"/>
                    </a:cubicBezTo>
                    <a:cubicBezTo>
                      <a:pt x="99" y="180"/>
                      <a:pt x="105" y="178"/>
                      <a:pt x="106" y="178"/>
                    </a:cubicBezTo>
                    <a:cubicBezTo>
                      <a:pt x="106" y="178"/>
                      <a:pt x="102" y="179"/>
                      <a:pt x="101" y="180"/>
                    </a:cubicBezTo>
                    <a:cubicBezTo>
                      <a:pt x="101" y="180"/>
                      <a:pt x="103" y="184"/>
                      <a:pt x="104" y="183"/>
                    </a:cubicBezTo>
                    <a:cubicBezTo>
                      <a:pt x="105" y="182"/>
                      <a:pt x="106" y="180"/>
                      <a:pt x="107" y="180"/>
                    </a:cubicBezTo>
                    <a:cubicBezTo>
                      <a:pt x="108" y="180"/>
                      <a:pt x="112" y="181"/>
                      <a:pt x="112" y="181"/>
                    </a:cubicBezTo>
                    <a:cubicBezTo>
                      <a:pt x="112" y="181"/>
                      <a:pt x="108" y="181"/>
                      <a:pt x="108" y="181"/>
                    </a:cubicBezTo>
                    <a:cubicBezTo>
                      <a:pt x="106" y="181"/>
                      <a:pt x="105" y="182"/>
                      <a:pt x="104" y="183"/>
                    </a:cubicBezTo>
                    <a:cubicBezTo>
                      <a:pt x="104" y="184"/>
                      <a:pt x="104" y="185"/>
                      <a:pt x="104" y="186"/>
                    </a:cubicBezTo>
                    <a:cubicBezTo>
                      <a:pt x="105" y="189"/>
                      <a:pt x="105" y="188"/>
                      <a:pt x="107" y="187"/>
                    </a:cubicBezTo>
                    <a:cubicBezTo>
                      <a:pt x="106" y="188"/>
                      <a:pt x="105" y="192"/>
                      <a:pt x="106" y="193"/>
                    </a:cubicBezTo>
                    <a:cubicBezTo>
                      <a:pt x="106" y="193"/>
                      <a:pt x="109" y="189"/>
                      <a:pt x="110" y="189"/>
                    </a:cubicBezTo>
                    <a:cubicBezTo>
                      <a:pt x="110" y="190"/>
                      <a:pt x="109" y="191"/>
                      <a:pt x="110" y="192"/>
                    </a:cubicBezTo>
                    <a:cubicBezTo>
                      <a:pt x="110" y="193"/>
                      <a:pt x="111" y="191"/>
                      <a:pt x="112" y="191"/>
                    </a:cubicBezTo>
                    <a:cubicBezTo>
                      <a:pt x="114" y="189"/>
                      <a:pt x="110" y="187"/>
                      <a:pt x="110" y="186"/>
                    </a:cubicBezTo>
                    <a:cubicBezTo>
                      <a:pt x="110" y="186"/>
                      <a:pt x="112" y="189"/>
                      <a:pt x="113" y="189"/>
                    </a:cubicBezTo>
                    <a:cubicBezTo>
                      <a:pt x="114" y="190"/>
                      <a:pt x="114" y="189"/>
                      <a:pt x="115" y="188"/>
                    </a:cubicBezTo>
                    <a:cubicBezTo>
                      <a:pt x="114" y="188"/>
                      <a:pt x="117" y="191"/>
                      <a:pt x="116" y="192"/>
                    </a:cubicBezTo>
                    <a:cubicBezTo>
                      <a:pt x="117" y="191"/>
                      <a:pt x="114" y="189"/>
                      <a:pt x="114" y="191"/>
                    </a:cubicBezTo>
                    <a:cubicBezTo>
                      <a:pt x="114" y="193"/>
                      <a:pt x="116" y="195"/>
                      <a:pt x="114" y="196"/>
                    </a:cubicBezTo>
                    <a:cubicBezTo>
                      <a:pt x="114" y="196"/>
                      <a:pt x="114" y="193"/>
                      <a:pt x="114" y="193"/>
                    </a:cubicBezTo>
                    <a:cubicBezTo>
                      <a:pt x="114" y="192"/>
                      <a:pt x="112" y="194"/>
                      <a:pt x="111" y="194"/>
                    </a:cubicBezTo>
                    <a:cubicBezTo>
                      <a:pt x="110" y="194"/>
                      <a:pt x="109" y="196"/>
                      <a:pt x="109" y="197"/>
                    </a:cubicBezTo>
                    <a:cubicBezTo>
                      <a:pt x="108" y="199"/>
                      <a:pt x="111" y="197"/>
                      <a:pt x="111" y="198"/>
                    </a:cubicBezTo>
                    <a:cubicBezTo>
                      <a:pt x="112" y="199"/>
                      <a:pt x="110" y="200"/>
                      <a:pt x="110" y="200"/>
                    </a:cubicBezTo>
                    <a:cubicBezTo>
                      <a:pt x="110" y="200"/>
                      <a:pt x="112" y="199"/>
                      <a:pt x="113" y="201"/>
                    </a:cubicBezTo>
                    <a:cubicBezTo>
                      <a:pt x="113" y="203"/>
                      <a:pt x="115" y="204"/>
                      <a:pt x="115" y="205"/>
                    </a:cubicBezTo>
                    <a:cubicBezTo>
                      <a:pt x="114" y="207"/>
                      <a:pt x="115" y="207"/>
                      <a:pt x="117" y="209"/>
                    </a:cubicBezTo>
                    <a:cubicBezTo>
                      <a:pt x="118" y="210"/>
                      <a:pt x="119" y="212"/>
                      <a:pt x="120" y="210"/>
                    </a:cubicBezTo>
                    <a:cubicBezTo>
                      <a:pt x="120" y="210"/>
                      <a:pt x="121" y="215"/>
                      <a:pt x="122" y="215"/>
                    </a:cubicBezTo>
                    <a:cubicBezTo>
                      <a:pt x="123" y="216"/>
                      <a:pt x="122" y="215"/>
                      <a:pt x="123" y="215"/>
                    </a:cubicBezTo>
                    <a:cubicBezTo>
                      <a:pt x="124" y="216"/>
                      <a:pt x="125" y="217"/>
                      <a:pt x="126" y="218"/>
                    </a:cubicBezTo>
                    <a:cubicBezTo>
                      <a:pt x="128" y="219"/>
                      <a:pt x="130" y="220"/>
                      <a:pt x="132" y="219"/>
                    </a:cubicBezTo>
                    <a:cubicBezTo>
                      <a:pt x="133" y="219"/>
                      <a:pt x="136" y="219"/>
                      <a:pt x="136" y="218"/>
                    </a:cubicBezTo>
                    <a:cubicBezTo>
                      <a:pt x="136" y="218"/>
                      <a:pt x="136" y="221"/>
                      <a:pt x="136" y="221"/>
                    </a:cubicBezTo>
                    <a:cubicBezTo>
                      <a:pt x="136" y="221"/>
                      <a:pt x="138" y="217"/>
                      <a:pt x="138" y="218"/>
                    </a:cubicBezTo>
                    <a:cubicBezTo>
                      <a:pt x="139" y="218"/>
                      <a:pt x="138" y="219"/>
                      <a:pt x="138" y="219"/>
                    </a:cubicBezTo>
                    <a:cubicBezTo>
                      <a:pt x="138" y="220"/>
                      <a:pt x="139" y="220"/>
                      <a:pt x="139" y="220"/>
                    </a:cubicBezTo>
                    <a:cubicBezTo>
                      <a:pt x="139" y="220"/>
                      <a:pt x="136" y="221"/>
                      <a:pt x="137" y="222"/>
                    </a:cubicBezTo>
                    <a:cubicBezTo>
                      <a:pt x="138" y="222"/>
                      <a:pt x="138" y="222"/>
                      <a:pt x="139" y="221"/>
                    </a:cubicBezTo>
                    <a:cubicBezTo>
                      <a:pt x="140" y="222"/>
                      <a:pt x="139" y="223"/>
                      <a:pt x="139" y="223"/>
                    </a:cubicBezTo>
                    <a:cubicBezTo>
                      <a:pt x="139" y="224"/>
                      <a:pt x="142" y="221"/>
                      <a:pt x="142" y="222"/>
                    </a:cubicBezTo>
                    <a:cubicBezTo>
                      <a:pt x="142" y="223"/>
                      <a:pt x="140" y="224"/>
                      <a:pt x="140" y="225"/>
                    </a:cubicBezTo>
                    <a:cubicBezTo>
                      <a:pt x="140" y="224"/>
                      <a:pt x="143" y="223"/>
                      <a:pt x="142" y="225"/>
                    </a:cubicBezTo>
                    <a:cubicBezTo>
                      <a:pt x="142" y="225"/>
                      <a:pt x="142" y="225"/>
                      <a:pt x="142" y="224"/>
                    </a:cubicBezTo>
                    <a:cubicBezTo>
                      <a:pt x="142" y="226"/>
                      <a:pt x="145" y="223"/>
                      <a:pt x="145" y="223"/>
                    </a:cubicBezTo>
                    <a:cubicBezTo>
                      <a:pt x="146" y="224"/>
                      <a:pt x="145" y="226"/>
                      <a:pt x="145" y="227"/>
                    </a:cubicBezTo>
                    <a:cubicBezTo>
                      <a:pt x="144" y="225"/>
                      <a:pt x="153" y="225"/>
                      <a:pt x="147" y="222"/>
                    </a:cubicBezTo>
                    <a:cubicBezTo>
                      <a:pt x="148" y="222"/>
                      <a:pt x="153" y="222"/>
                      <a:pt x="150" y="221"/>
                    </a:cubicBezTo>
                    <a:cubicBezTo>
                      <a:pt x="147" y="219"/>
                      <a:pt x="151" y="220"/>
                      <a:pt x="152" y="218"/>
                    </a:cubicBezTo>
                    <a:cubicBezTo>
                      <a:pt x="152" y="218"/>
                      <a:pt x="149" y="218"/>
                      <a:pt x="149" y="218"/>
                    </a:cubicBezTo>
                    <a:cubicBezTo>
                      <a:pt x="150" y="217"/>
                      <a:pt x="151" y="216"/>
                      <a:pt x="152" y="216"/>
                    </a:cubicBezTo>
                    <a:cubicBezTo>
                      <a:pt x="154" y="214"/>
                      <a:pt x="151" y="215"/>
                      <a:pt x="151" y="214"/>
                    </a:cubicBezTo>
                    <a:cubicBezTo>
                      <a:pt x="151" y="214"/>
                      <a:pt x="154" y="213"/>
                      <a:pt x="154" y="212"/>
                    </a:cubicBezTo>
                    <a:cubicBezTo>
                      <a:pt x="154" y="211"/>
                      <a:pt x="154" y="209"/>
                      <a:pt x="153" y="208"/>
                    </a:cubicBezTo>
                    <a:cubicBezTo>
                      <a:pt x="152" y="208"/>
                      <a:pt x="154" y="207"/>
                      <a:pt x="153" y="206"/>
                    </a:cubicBezTo>
                    <a:cubicBezTo>
                      <a:pt x="153" y="206"/>
                      <a:pt x="151" y="205"/>
                      <a:pt x="151" y="205"/>
                    </a:cubicBezTo>
                    <a:cubicBezTo>
                      <a:pt x="151" y="205"/>
                      <a:pt x="155" y="204"/>
                      <a:pt x="156" y="204"/>
                    </a:cubicBezTo>
                    <a:cubicBezTo>
                      <a:pt x="159" y="204"/>
                      <a:pt x="156" y="203"/>
                      <a:pt x="155" y="202"/>
                    </a:cubicBezTo>
                    <a:cubicBezTo>
                      <a:pt x="155" y="202"/>
                      <a:pt x="160" y="202"/>
                      <a:pt x="160" y="202"/>
                    </a:cubicBezTo>
                    <a:cubicBezTo>
                      <a:pt x="159" y="201"/>
                      <a:pt x="157" y="201"/>
                      <a:pt x="156" y="200"/>
                    </a:cubicBezTo>
                    <a:cubicBezTo>
                      <a:pt x="156" y="200"/>
                      <a:pt x="160" y="201"/>
                      <a:pt x="160" y="200"/>
                    </a:cubicBezTo>
                    <a:cubicBezTo>
                      <a:pt x="161" y="200"/>
                      <a:pt x="160" y="200"/>
                      <a:pt x="160" y="199"/>
                    </a:cubicBezTo>
                    <a:cubicBezTo>
                      <a:pt x="161" y="199"/>
                      <a:pt x="161" y="199"/>
                      <a:pt x="161" y="199"/>
                    </a:cubicBezTo>
                    <a:cubicBezTo>
                      <a:pt x="162" y="198"/>
                      <a:pt x="158" y="197"/>
                      <a:pt x="158" y="197"/>
                    </a:cubicBezTo>
                    <a:cubicBezTo>
                      <a:pt x="158" y="197"/>
                      <a:pt x="163" y="197"/>
                      <a:pt x="162" y="196"/>
                    </a:cubicBezTo>
                    <a:cubicBezTo>
                      <a:pt x="162" y="195"/>
                      <a:pt x="163" y="195"/>
                      <a:pt x="161" y="194"/>
                    </a:cubicBezTo>
                    <a:cubicBezTo>
                      <a:pt x="161" y="194"/>
                      <a:pt x="158" y="194"/>
                      <a:pt x="158" y="193"/>
                    </a:cubicBezTo>
                    <a:cubicBezTo>
                      <a:pt x="158" y="193"/>
                      <a:pt x="163" y="192"/>
                      <a:pt x="163" y="192"/>
                    </a:cubicBezTo>
                    <a:cubicBezTo>
                      <a:pt x="165" y="192"/>
                      <a:pt x="164" y="189"/>
                      <a:pt x="162" y="189"/>
                    </a:cubicBezTo>
                    <a:cubicBezTo>
                      <a:pt x="161" y="188"/>
                      <a:pt x="158" y="187"/>
                      <a:pt x="161" y="186"/>
                    </a:cubicBezTo>
                    <a:cubicBezTo>
                      <a:pt x="163" y="186"/>
                      <a:pt x="166" y="187"/>
                      <a:pt x="167" y="185"/>
                    </a:cubicBezTo>
                    <a:cubicBezTo>
                      <a:pt x="167" y="185"/>
                      <a:pt x="165" y="183"/>
                      <a:pt x="165" y="183"/>
                    </a:cubicBezTo>
                    <a:cubicBezTo>
                      <a:pt x="165" y="182"/>
                      <a:pt x="167" y="182"/>
                      <a:pt x="167" y="182"/>
                    </a:cubicBezTo>
                    <a:cubicBezTo>
                      <a:pt x="168" y="181"/>
                      <a:pt x="170" y="181"/>
                      <a:pt x="172" y="182"/>
                    </a:cubicBezTo>
                    <a:cubicBezTo>
                      <a:pt x="172" y="182"/>
                      <a:pt x="174" y="182"/>
                      <a:pt x="174" y="182"/>
                    </a:cubicBezTo>
                    <a:cubicBezTo>
                      <a:pt x="175" y="181"/>
                      <a:pt x="173" y="180"/>
                      <a:pt x="173" y="179"/>
                    </a:cubicBezTo>
                    <a:cubicBezTo>
                      <a:pt x="174" y="178"/>
                      <a:pt x="177" y="174"/>
                      <a:pt x="179" y="176"/>
                    </a:cubicBezTo>
                    <a:cubicBezTo>
                      <a:pt x="178" y="175"/>
                      <a:pt x="175" y="181"/>
                      <a:pt x="176" y="181"/>
                    </a:cubicBezTo>
                    <a:cubicBezTo>
                      <a:pt x="177" y="182"/>
                      <a:pt x="179" y="179"/>
                      <a:pt x="181" y="179"/>
                    </a:cubicBezTo>
                    <a:cubicBezTo>
                      <a:pt x="181" y="179"/>
                      <a:pt x="183" y="180"/>
                      <a:pt x="183" y="180"/>
                    </a:cubicBezTo>
                    <a:cubicBezTo>
                      <a:pt x="183" y="180"/>
                      <a:pt x="183" y="178"/>
                      <a:pt x="183" y="178"/>
                    </a:cubicBezTo>
                    <a:cubicBezTo>
                      <a:pt x="186" y="179"/>
                      <a:pt x="186" y="178"/>
                      <a:pt x="187" y="177"/>
                    </a:cubicBezTo>
                    <a:cubicBezTo>
                      <a:pt x="188" y="176"/>
                      <a:pt x="189" y="176"/>
                      <a:pt x="190" y="176"/>
                    </a:cubicBezTo>
                    <a:cubicBezTo>
                      <a:pt x="192" y="175"/>
                      <a:pt x="192" y="174"/>
                      <a:pt x="193" y="173"/>
                    </a:cubicBezTo>
                    <a:cubicBezTo>
                      <a:pt x="194" y="172"/>
                      <a:pt x="196" y="170"/>
                      <a:pt x="197" y="168"/>
                    </a:cubicBezTo>
                    <a:cubicBezTo>
                      <a:pt x="199" y="166"/>
                      <a:pt x="199" y="165"/>
                      <a:pt x="201" y="165"/>
                    </a:cubicBezTo>
                    <a:cubicBezTo>
                      <a:pt x="202" y="164"/>
                      <a:pt x="205" y="164"/>
                      <a:pt x="205" y="162"/>
                    </a:cubicBezTo>
                    <a:cubicBezTo>
                      <a:pt x="204" y="162"/>
                      <a:pt x="203" y="157"/>
                      <a:pt x="203" y="157"/>
                    </a:cubicBezTo>
                    <a:cubicBezTo>
                      <a:pt x="204" y="157"/>
                      <a:pt x="207" y="160"/>
                      <a:pt x="208" y="160"/>
                    </a:cubicBezTo>
                    <a:cubicBezTo>
                      <a:pt x="209" y="161"/>
                      <a:pt x="210" y="161"/>
                      <a:pt x="211" y="161"/>
                    </a:cubicBezTo>
                    <a:cubicBezTo>
                      <a:pt x="211" y="161"/>
                      <a:pt x="213" y="160"/>
                      <a:pt x="213" y="160"/>
                    </a:cubicBezTo>
                    <a:cubicBezTo>
                      <a:pt x="214" y="160"/>
                      <a:pt x="215" y="161"/>
                      <a:pt x="216" y="160"/>
                    </a:cubicBezTo>
                    <a:cubicBezTo>
                      <a:pt x="216" y="160"/>
                      <a:pt x="214" y="158"/>
                      <a:pt x="217" y="159"/>
                    </a:cubicBezTo>
                    <a:cubicBezTo>
                      <a:pt x="219" y="159"/>
                      <a:pt x="221" y="159"/>
                      <a:pt x="223" y="158"/>
                    </a:cubicBezTo>
                    <a:cubicBezTo>
                      <a:pt x="228" y="157"/>
                      <a:pt x="232" y="156"/>
                      <a:pt x="237" y="154"/>
                    </a:cubicBezTo>
                    <a:cubicBezTo>
                      <a:pt x="238" y="153"/>
                      <a:pt x="254" y="143"/>
                      <a:pt x="255" y="143"/>
                    </a:cubicBezTo>
                    <a:cubicBezTo>
                      <a:pt x="254" y="143"/>
                      <a:pt x="247" y="143"/>
                      <a:pt x="246" y="143"/>
                    </a:cubicBezTo>
                    <a:cubicBezTo>
                      <a:pt x="244" y="142"/>
                      <a:pt x="242" y="141"/>
                      <a:pt x="240" y="141"/>
                    </a:cubicBezTo>
                    <a:cubicBezTo>
                      <a:pt x="238" y="141"/>
                      <a:pt x="236" y="142"/>
                      <a:pt x="235" y="142"/>
                    </a:cubicBezTo>
                    <a:cubicBezTo>
                      <a:pt x="233" y="143"/>
                      <a:pt x="233" y="141"/>
                      <a:pt x="232" y="142"/>
                    </a:cubicBezTo>
                    <a:cubicBezTo>
                      <a:pt x="231" y="142"/>
                      <a:pt x="230" y="144"/>
                      <a:pt x="229" y="144"/>
                    </a:cubicBezTo>
                    <a:cubicBezTo>
                      <a:pt x="225" y="144"/>
                      <a:pt x="232" y="140"/>
                      <a:pt x="233" y="141"/>
                    </a:cubicBezTo>
                    <a:cubicBezTo>
                      <a:pt x="232" y="140"/>
                      <a:pt x="229" y="141"/>
                      <a:pt x="228" y="141"/>
                    </a:cubicBezTo>
                    <a:cubicBezTo>
                      <a:pt x="225" y="141"/>
                      <a:pt x="223" y="140"/>
                      <a:pt x="221" y="140"/>
                    </a:cubicBezTo>
                    <a:cubicBezTo>
                      <a:pt x="222" y="140"/>
                      <a:pt x="225" y="138"/>
                      <a:pt x="226" y="137"/>
                    </a:cubicBezTo>
                    <a:cubicBezTo>
                      <a:pt x="226" y="134"/>
                      <a:pt x="228" y="135"/>
                      <a:pt x="229" y="136"/>
                    </a:cubicBezTo>
                    <a:cubicBezTo>
                      <a:pt x="231" y="136"/>
                      <a:pt x="239" y="134"/>
                      <a:pt x="240" y="133"/>
                    </a:cubicBezTo>
                    <a:cubicBezTo>
                      <a:pt x="240" y="132"/>
                      <a:pt x="235" y="131"/>
                      <a:pt x="234" y="130"/>
                    </a:cubicBezTo>
                    <a:cubicBezTo>
                      <a:pt x="235" y="131"/>
                      <a:pt x="239" y="132"/>
                      <a:pt x="240" y="132"/>
                    </a:cubicBezTo>
                    <a:cubicBezTo>
                      <a:pt x="241" y="133"/>
                      <a:pt x="245" y="133"/>
                      <a:pt x="245" y="135"/>
                    </a:cubicBezTo>
                    <a:cubicBezTo>
                      <a:pt x="244" y="138"/>
                      <a:pt x="246" y="139"/>
                      <a:pt x="248" y="139"/>
                    </a:cubicBezTo>
                    <a:cubicBezTo>
                      <a:pt x="248" y="139"/>
                      <a:pt x="254" y="139"/>
                      <a:pt x="253" y="138"/>
                    </a:cubicBezTo>
                    <a:cubicBezTo>
                      <a:pt x="253" y="138"/>
                      <a:pt x="253" y="140"/>
                      <a:pt x="254" y="140"/>
                    </a:cubicBezTo>
                    <a:cubicBezTo>
                      <a:pt x="256" y="139"/>
                      <a:pt x="257" y="136"/>
                      <a:pt x="257" y="134"/>
                    </a:cubicBezTo>
                    <a:cubicBezTo>
                      <a:pt x="257" y="133"/>
                      <a:pt x="257" y="129"/>
                      <a:pt x="255" y="130"/>
                    </a:cubicBezTo>
                    <a:cubicBezTo>
                      <a:pt x="253" y="132"/>
                      <a:pt x="254" y="130"/>
                      <a:pt x="253" y="129"/>
                    </a:cubicBezTo>
                    <a:cubicBezTo>
                      <a:pt x="251" y="127"/>
                      <a:pt x="248" y="126"/>
                      <a:pt x="245" y="124"/>
                    </a:cubicBezTo>
                    <a:cubicBezTo>
                      <a:pt x="244" y="123"/>
                      <a:pt x="243" y="123"/>
                      <a:pt x="242" y="122"/>
                    </a:cubicBezTo>
                    <a:cubicBezTo>
                      <a:pt x="242" y="122"/>
                      <a:pt x="238" y="123"/>
                      <a:pt x="238" y="124"/>
                    </a:cubicBezTo>
                    <a:cubicBezTo>
                      <a:pt x="238" y="124"/>
                      <a:pt x="239" y="123"/>
                      <a:pt x="238" y="123"/>
                    </a:cubicBezTo>
                    <a:cubicBezTo>
                      <a:pt x="238" y="123"/>
                      <a:pt x="237" y="122"/>
                      <a:pt x="237" y="122"/>
                    </a:cubicBezTo>
                    <a:cubicBezTo>
                      <a:pt x="237" y="121"/>
                      <a:pt x="241" y="122"/>
                      <a:pt x="241" y="121"/>
                    </a:cubicBezTo>
                    <a:cubicBezTo>
                      <a:pt x="241" y="119"/>
                      <a:pt x="241" y="118"/>
                      <a:pt x="238" y="118"/>
                    </a:cubicBezTo>
                    <a:cubicBezTo>
                      <a:pt x="236" y="119"/>
                      <a:pt x="235" y="121"/>
                      <a:pt x="233" y="119"/>
                    </a:cubicBezTo>
                    <a:cubicBezTo>
                      <a:pt x="233" y="119"/>
                      <a:pt x="229" y="119"/>
                      <a:pt x="229" y="118"/>
                    </a:cubicBezTo>
                    <a:cubicBezTo>
                      <a:pt x="229" y="116"/>
                      <a:pt x="234" y="119"/>
                      <a:pt x="234" y="119"/>
                    </a:cubicBezTo>
                    <a:cubicBezTo>
                      <a:pt x="235" y="119"/>
                      <a:pt x="240" y="118"/>
                      <a:pt x="240" y="117"/>
                    </a:cubicBezTo>
                    <a:cubicBezTo>
                      <a:pt x="241" y="117"/>
                      <a:pt x="236" y="115"/>
                      <a:pt x="235" y="115"/>
                    </a:cubicBezTo>
                    <a:cubicBezTo>
                      <a:pt x="233" y="115"/>
                      <a:pt x="230" y="115"/>
                      <a:pt x="228" y="116"/>
                    </a:cubicBezTo>
                    <a:cubicBezTo>
                      <a:pt x="229" y="116"/>
                      <a:pt x="233" y="113"/>
                      <a:pt x="233" y="114"/>
                    </a:cubicBezTo>
                    <a:cubicBezTo>
                      <a:pt x="233" y="113"/>
                      <a:pt x="229" y="113"/>
                      <a:pt x="229" y="112"/>
                    </a:cubicBezTo>
                    <a:cubicBezTo>
                      <a:pt x="232" y="113"/>
                      <a:pt x="235" y="115"/>
                      <a:pt x="238" y="113"/>
                    </a:cubicBezTo>
                    <a:cubicBezTo>
                      <a:pt x="238" y="113"/>
                      <a:pt x="241" y="112"/>
                      <a:pt x="241" y="111"/>
                    </a:cubicBezTo>
                    <a:cubicBezTo>
                      <a:pt x="240" y="110"/>
                      <a:pt x="238" y="109"/>
                      <a:pt x="238" y="108"/>
                    </a:cubicBezTo>
                    <a:cubicBezTo>
                      <a:pt x="238" y="109"/>
                      <a:pt x="241" y="110"/>
                      <a:pt x="242" y="110"/>
                    </a:cubicBezTo>
                    <a:cubicBezTo>
                      <a:pt x="244" y="111"/>
                      <a:pt x="243" y="109"/>
                      <a:pt x="245" y="109"/>
                    </a:cubicBezTo>
                    <a:cubicBezTo>
                      <a:pt x="246" y="109"/>
                      <a:pt x="254" y="111"/>
                      <a:pt x="254" y="111"/>
                    </a:cubicBezTo>
                    <a:cubicBezTo>
                      <a:pt x="253" y="111"/>
                      <a:pt x="246" y="110"/>
                      <a:pt x="246" y="110"/>
                    </a:cubicBezTo>
                    <a:cubicBezTo>
                      <a:pt x="248" y="114"/>
                      <a:pt x="254" y="113"/>
                      <a:pt x="257" y="113"/>
                    </a:cubicBezTo>
                    <a:cubicBezTo>
                      <a:pt x="258" y="112"/>
                      <a:pt x="261" y="113"/>
                      <a:pt x="262" y="112"/>
                    </a:cubicBezTo>
                    <a:cubicBezTo>
                      <a:pt x="265" y="111"/>
                      <a:pt x="264" y="109"/>
                      <a:pt x="262" y="108"/>
                    </a:cubicBezTo>
                    <a:cubicBezTo>
                      <a:pt x="261" y="107"/>
                      <a:pt x="258" y="106"/>
                      <a:pt x="257" y="106"/>
                    </a:cubicBezTo>
                    <a:cubicBezTo>
                      <a:pt x="256" y="106"/>
                      <a:pt x="257" y="109"/>
                      <a:pt x="257" y="110"/>
                    </a:cubicBezTo>
                    <a:cubicBezTo>
                      <a:pt x="256" y="109"/>
                      <a:pt x="256" y="108"/>
                      <a:pt x="255" y="107"/>
                    </a:cubicBezTo>
                    <a:cubicBezTo>
                      <a:pt x="255" y="106"/>
                      <a:pt x="254" y="107"/>
                      <a:pt x="253" y="106"/>
                    </a:cubicBezTo>
                    <a:cubicBezTo>
                      <a:pt x="254" y="107"/>
                      <a:pt x="256" y="101"/>
                      <a:pt x="256" y="100"/>
                    </a:cubicBezTo>
                    <a:cubicBezTo>
                      <a:pt x="256" y="100"/>
                      <a:pt x="257" y="103"/>
                      <a:pt x="257" y="103"/>
                    </a:cubicBezTo>
                    <a:cubicBezTo>
                      <a:pt x="257" y="105"/>
                      <a:pt x="257" y="106"/>
                      <a:pt x="258" y="106"/>
                    </a:cubicBezTo>
                    <a:cubicBezTo>
                      <a:pt x="261" y="106"/>
                      <a:pt x="263" y="105"/>
                      <a:pt x="265" y="105"/>
                    </a:cubicBezTo>
                    <a:cubicBezTo>
                      <a:pt x="266" y="105"/>
                      <a:pt x="272" y="103"/>
                      <a:pt x="270" y="101"/>
                    </a:cubicBezTo>
                    <a:cubicBezTo>
                      <a:pt x="268" y="100"/>
                      <a:pt x="267" y="102"/>
                      <a:pt x="266" y="101"/>
                    </a:cubicBezTo>
                    <a:cubicBezTo>
                      <a:pt x="266" y="100"/>
                      <a:pt x="266" y="100"/>
                      <a:pt x="266" y="99"/>
                    </a:cubicBezTo>
                    <a:cubicBezTo>
                      <a:pt x="267" y="98"/>
                      <a:pt x="266" y="97"/>
                      <a:pt x="265" y="97"/>
                    </a:cubicBezTo>
                    <a:cubicBezTo>
                      <a:pt x="265" y="96"/>
                      <a:pt x="262" y="96"/>
                      <a:pt x="261" y="96"/>
                    </a:cubicBezTo>
                    <a:cubicBezTo>
                      <a:pt x="259" y="96"/>
                      <a:pt x="258" y="98"/>
                      <a:pt x="256" y="96"/>
                    </a:cubicBezTo>
                    <a:cubicBezTo>
                      <a:pt x="260" y="99"/>
                      <a:pt x="262" y="91"/>
                      <a:pt x="266" y="95"/>
                    </a:cubicBezTo>
                    <a:cubicBezTo>
                      <a:pt x="267" y="97"/>
                      <a:pt x="269" y="94"/>
                      <a:pt x="269" y="92"/>
                    </a:cubicBezTo>
                    <a:cubicBezTo>
                      <a:pt x="269" y="91"/>
                      <a:pt x="266" y="88"/>
                      <a:pt x="266" y="88"/>
                    </a:cubicBezTo>
                    <a:cubicBezTo>
                      <a:pt x="266" y="87"/>
                      <a:pt x="269" y="90"/>
                      <a:pt x="269" y="91"/>
                    </a:cubicBezTo>
                    <a:cubicBezTo>
                      <a:pt x="269" y="92"/>
                      <a:pt x="271" y="90"/>
                      <a:pt x="270" y="88"/>
                    </a:cubicBezTo>
                    <a:cubicBezTo>
                      <a:pt x="269" y="87"/>
                      <a:pt x="267" y="85"/>
                      <a:pt x="266" y="84"/>
                    </a:cubicBezTo>
                    <a:cubicBezTo>
                      <a:pt x="264" y="84"/>
                      <a:pt x="261" y="85"/>
                      <a:pt x="259" y="84"/>
                    </a:cubicBezTo>
                    <a:cubicBezTo>
                      <a:pt x="258" y="83"/>
                      <a:pt x="258" y="81"/>
                      <a:pt x="256" y="81"/>
                    </a:cubicBezTo>
                    <a:cubicBezTo>
                      <a:pt x="256" y="80"/>
                      <a:pt x="252" y="81"/>
                      <a:pt x="253" y="80"/>
                    </a:cubicBezTo>
                    <a:cubicBezTo>
                      <a:pt x="254" y="78"/>
                      <a:pt x="254" y="77"/>
                      <a:pt x="256" y="79"/>
                    </a:cubicBezTo>
                    <a:cubicBezTo>
                      <a:pt x="258" y="81"/>
                      <a:pt x="260" y="78"/>
                      <a:pt x="262" y="77"/>
                    </a:cubicBezTo>
                    <a:cubicBezTo>
                      <a:pt x="265" y="75"/>
                      <a:pt x="271" y="81"/>
                      <a:pt x="274" y="78"/>
                    </a:cubicBezTo>
                    <a:cubicBezTo>
                      <a:pt x="275" y="77"/>
                      <a:pt x="275" y="72"/>
                      <a:pt x="272" y="73"/>
                    </a:cubicBezTo>
                    <a:cubicBezTo>
                      <a:pt x="271" y="73"/>
                      <a:pt x="270" y="74"/>
                      <a:pt x="269" y="73"/>
                    </a:cubicBezTo>
                    <a:cubicBezTo>
                      <a:pt x="267" y="73"/>
                      <a:pt x="265" y="72"/>
                      <a:pt x="263" y="70"/>
                    </a:cubicBezTo>
                    <a:cubicBezTo>
                      <a:pt x="260" y="68"/>
                      <a:pt x="271" y="71"/>
                      <a:pt x="271" y="70"/>
                    </a:cubicBezTo>
                    <a:cubicBezTo>
                      <a:pt x="270" y="68"/>
                      <a:pt x="265" y="67"/>
                      <a:pt x="263" y="66"/>
                    </a:cubicBezTo>
                    <a:cubicBezTo>
                      <a:pt x="260" y="65"/>
                      <a:pt x="260" y="66"/>
                      <a:pt x="259" y="68"/>
                    </a:cubicBezTo>
                    <a:cubicBezTo>
                      <a:pt x="259" y="69"/>
                      <a:pt x="257" y="70"/>
                      <a:pt x="256" y="69"/>
                    </a:cubicBezTo>
                    <a:cubicBezTo>
                      <a:pt x="255" y="69"/>
                      <a:pt x="258" y="65"/>
                      <a:pt x="258" y="64"/>
                    </a:cubicBezTo>
                    <a:cubicBezTo>
                      <a:pt x="258" y="63"/>
                      <a:pt x="259" y="61"/>
                      <a:pt x="260" y="60"/>
                    </a:cubicBezTo>
                    <a:cubicBezTo>
                      <a:pt x="260" y="59"/>
                      <a:pt x="260" y="57"/>
                      <a:pt x="261" y="57"/>
                    </a:cubicBezTo>
                    <a:cubicBezTo>
                      <a:pt x="262" y="57"/>
                      <a:pt x="264" y="57"/>
                      <a:pt x="265" y="56"/>
                    </a:cubicBezTo>
                    <a:cubicBezTo>
                      <a:pt x="265" y="56"/>
                      <a:pt x="270" y="51"/>
                      <a:pt x="270" y="52"/>
                    </a:cubicBezTo>
                    <a:cubicBezTo>
                      <a:pt x="270" y="52"/>
                      <a:pt x="268" y="51"/>
                      <a:pt x="268" y="51"/>
                    </a:cubicBezTo>
                    <a:cubicBezTo>
                      <a:pt x="268" y="50"/>
                      <a:pt x="268" y="49"/>
                      <a:pt x="268" y="48"/>
                    </a:cubicBezTo>
                    <a:cubicBezTo>
                      <a:pt x="268" y="46"/>
                      <a:pt x="269" y="46"/>
                      <a:pt x="271" y="46"/>
                    </a:cubicBezTo>
                    <a:cubicBezTo>
                      <a:pt x="273" y="46"/>
                      <a:pt x="281" y="43"/>
                      <a:pt x="276" y="43"/>
                    </a:cubicBezTo>
                    <a:cubicBezTo>
                      <a:pt x="273" y="43"/>
                      <a:pt x="268" y="42"/>
                      <a:pt x="266" y="44"/>
                    </a:cubicBezTo>
                    <a:cubicBezTo>
                      <a:pt x="265" y="45"/>
                      <a:pt x="265" y="47"/>
                      <a:pt x="263" y="46"/>
                    </a:cubicBezTo>
                    <a:cubicBezTo>
                      <a:pt x="261" y="45"/>
                      <a:pt x="263" y="43"/>
                      <a:pt x="264" y="42"/>
                    </a:cubicBezTo>
                    <a:cubicBezTo>
                      <a:pt x="266" y="39"/>
                      <a:pt x="270" y="41"/>
                      <a:pt x="273" y="41"/>
                    </a:cubicBezTo>
                    <a:cubicBezTo>
                      <a:pt x="277" y="41"/>
                      <a:pt x="281" y="42"/>
                      <a:pt x="283" y="38"/>
                    </a:cubicBezTo>
                    <a:cubicBezTo>
                      <a:pt x="284" y="38"/>
                      <a:pt x="280" y="37"/>
                      <a:pt x="280" y="37"/>
                    </a:cubicBezTo>
                    <a:cubicBezTo>
                      <a:pt x="278" y="36"/>
                      <a:pt x="276" y="37"/>
                      <a:pt x="274" y="37"/>
                    </a:cubicBezTo>
                    <a:cubicBezTo>
                      <a:pt x="272" y="37"/>
                      <a:pt x="271" y="36"/>
                      <a:pt x="269" y="36"/>
                    </a:cubicBezTo>
                    <a:cubicBezTo>
                      <a:pt x="268" y="36"/>
                      <a:pt x="266" y="36"/>
                      <a:pt x="265" y="36"/>
                    </a:cubicBezTo>
                    <a:cubicBezTo>
                      <a:pt x="266" y="37"/>
                      <a:pt x="269" y="36"/>
                      <a:pt x="271" y="36"/>
                    </a:cubicBezTo>
                    <a:cubicBezTo>
                      <a:pt x="274" y="36"/>
                      <a:pt x="276" y="35"/>
                      <a:pt x="279" y="35"/>
                    </a:cubicBezTo>
                    <a:cubicBezTo>
                      <a:pt x="283" y="36"/>
                      <a:pt x="285" y="34"/>
                      <a:pt x="288" y="34"/>
                    </a:cubicBezTo>
                    <a:cubicBezTo>
                      <a:pt x="289" y="34"/>
                      <a:pt x="291" y="34"/>
                      <a:pt x="291" y="33"/>
                    </a:cubicBezTo>
                    <a:cubicBezTo>
                      <a:pt x="291" y="33"/>
                      <a:pt x="289" y="31"/>
                      <a:pt x="290" y="31"/>
                    </a:cubicBezTo>
                    <a:cubicBezTo>
                      <a:pt x="295" y="30"/>
                      <a:pt x="300" y="29"/>
                      <a:pt x="304" y="26"/>
                    </a:cubicBezTo>
                    <a:cubicBezTo>
                      <a:pt x="305" y="25"/>
                      <a:pt x="301" y="24"/>
                      <a:pt x="301" y="24"/>
                    </a:cubicBezTo>
                    <a:cubicBezTo>
                      <a:pt x="298" y="23"/>
                      <a:pt x="295" y="22"/>
                      <a:pt x="293" y="22"/>
                    </a:cubicBezTo>
                    <a:cubicBezTo>
                      <a:pt x="287" y="21"/>
                      <a:pt x="282" y="20"/>
                      <a:pt x="277" y="25"/>
                    </a:cubicBezTo>
                    <a:cubicBezTo>
                      <a:pt x="275" y="28"/>
                      <a:pt x="273" y="26"/>
                      <a:pt x="269" y="26"/>
                    </a:cubicBezTo>
                    <a:cubicBezTo>
                      <a:pt x="268" y="26"/>
                      <a:pt x="264" y="29"/>
                      <a:pt x="265" y="26"/>
                    </a:cubicBezTo>
                    <a:cubicBezTo>
                      <a:pt x="265" y="24"/>
                      <a:pt x="260" y="27"/>
                      <a:pt x="259" y="28"/>
                    </a:cubicBezTo>
                    <a:cubicBezTo>
                      <a:pt x="257" y="29"/>
                      <a:pt x="255" y="30"/>
                      <a:pt x="253" y="31"/>
                    </a:cubicBezTo>
                    <a:cubicBezTo>
                      <a:pt x="252" y="31"/>
                      <a:pt x="244" y="37"/>
                      <a:pt x="244" y="37"/>
                    </a:cubicBezTo>
                    <a:cubicBezTo>
                      <a:pt x="242" y="35"/>
                      <a:pt x="264" y="22"/>
                      <a:pt x="251" y="19"/>
                    </a:cubicBezTo>
                    <a:cubicBezTo>
                      <a:pt x="246" y="19"/>
                      <a:pt x="247" y="22"/>
                      <a:pt x="243" y="24"/>
                    </a:cubicBezTo>
                    <a:cubicBezTo>
                      <a:pt x="240" y="25"/>
                      <a:pt x="238" y="25"/>
                      <a:pt x="235" y="26"/>
                    </a:cubicBezTo>
                    <a:cubicBezTo>
                      <a:pt x="234" y="26"/>
                      <a:pt x="229" y="28"/>
                      <a:pt x="228" y="28"/>
                    </a:cubicBezTo>
                    <a:cubicBezTo>
                      <a:pt x="226" y="25"/>
                      <a:pt x="233" y="24"/>
                      <a:pt x="235" y="24"/>
                    </a:cubicBezTo>
                    <a:cubicBezTo>
                      <a:pt x="235" y="23"/>
                      <a:pt x="241" y="22"/>
                      <a:pt x="238" y="21"/>
                    </a:cubicBezTo>
                    <a:cubicBezTo>
                      <a:pt x="235" y="20"/>
                      <a:pt x="232" y="20"/>
                      <a:pt x="229" y="20"/>
                    </a:cubicBezTo>
                    <a:cubicBezTo>
                      <a:pt x="221" y="20"/>
                      <a:pt x="213" y="21"/>
                      <a:pt x="205" y="23"/>
                    </a:cubicBezTo>
                    <a:cubicBezTo>
                      <a:pt x="205" y="23"/>
                      <a:pt x="202" y="25"/>
                      <a:pt x="201" y="24"/>
                    </a:cubicBezTo>
                    <a:cubicBezTo>
                      <a:pt x="201" y="22"/>
                      <a:pt x="200" y="22"/>
                      <a:pt x="202" y="22"/>
                    </a:cubicBezTo>
                    <a:cubicBezTo>
                      <a:pt x="206" y="20"/>
                      <a:pt x="210" y="19"/>
                      <a:pt x="214" y="18"/>
                    </a:cubicBezTo>
                    <a:cubicBezTo>
                      <a:pt x="221" y="17"/>
                      <a:pt x="229" y="18"/>
                      <a:pt x="237" y="18"/>
                    </a:cubicBezTo>
                    <a:cubicBezTo>
                      <a:pt x="239" y="18"/>
                      <a:pt x="241" y="18"/>
                      <a:pt x="243" y="18"/>
                    </a:cubicBezTo>
                    <a:cubicBezTo>
                      <a:pt x="247" y="16"/>
                      <a:pt x="252" y="16"/>
                      <a:pt x="256" y="14"/>
                    </a:cubicBezTo>
                    <a:cubicBezTo>
                      <a:pt x="258" y="14"/>
                      <a:pt x="259" y="13"/>
                      <a:pt x="256" y="12"/>
                    </a:cubicBezTo>
                    <a:cubicBezTo>
                      <a:pt x="254" y="11"/>
                      <a:pt x="250" y="10"/>
                      <a:pt x="248" y="11"/>
                    </a:cubicBezTo>
                    <a:cubicBezTo>
                      <a:pt x="246" y="11"/>
                      <a:pt x="246" y="10"/>
                      <a:pt x="244" y="9"/>
                    </a:cubicBezTo>
                    <a:cubicBezTo>
                      <a:pt x="242" y="9"/>
                      <a:pt x="240" y="11"/>
                      <a:pt x="238" y="11"/>
                    </a:cubicBezTo>
                    <a:cubicBezTo>
                      <a:pt x="238" y="11"/>
                      <a:pt x="240" y="8"/>
                      <a:pt x="241" y="8"/>
                    </a:cubicBezTo>
                    <a:cubicBezTo>
                      <a:pt x="242" y="6"/>
                      <a:pt x="238" y="6"/>
                      <a:pt x="237" y="6"/>
                    </a:cubicBezTo>
                    <a:cubicBezTo>
                      <a:pt x="231" y="7"/>
                      <a:pt x="226" y="7"/>
                      <a:pt x="220" y="6"/>
                    </a:cubicBezTo>
                    <a:cubicBezTo>
                      <a:pt x="215" y="6"/>
                      <a:pt x="211" y="8"/>
                      <a:pt x="206" y="8"/>
                    </a:cubicBezTo>
                    <a:cubicBezTo>
                      <a:pt x="204" y="8"/>
                      <a:pt x="201" y="8"/>
                      <a:pt x="199" y="8"/>
                    </a:cubicBezTo>
                    <a:cubicBezTo>
                      <a:pt x="197" y="9"/>
                      <a:pt x="194" y="8"/>
                      <a:pt x="193" y="9"/>
                    </a:cubicBezTo>
                    <a:cubicBezTo>
                      <a:pt x="196" y="8"/>
                      <a:pt x="199" y="8"/>
                      <a:pt x="202" y="7"/>
                    </a:cubicBezTo>
                    <a:cubicBezTo>
                      <a:pt x="207" y="7"/>
                      <a:pt x="211" y="6"/>
                      <a:pt x="215" y="6"/>
                    </a:cubicBezTo>
                    <a:cubicBezTo>
                      <a:pt x="217" y="6"/>
                      <a:pt x="237" y="6"/>
                      <a:pt x="237" y="4"/>
                    </a:cubicBezTo>
                    <a:cubicBezTo>
                      <a:pt x="236" y="4"/>
                      <a:pt x="233" y="3"/>
                      <a:pt x="232" y="2"/>
                    </a:cubicBezTo>
                    <a:cubicBezTo>
                      <a:pt x="229" y="2"/>
                      <a:pt x="227" y="2"/>
                      <a:pt x="224" y="2"/>
                    </a:cubicBezTo>
                    <a:cubicBezTo>
                      <a:pt x="220" y="2"/>
                      <a:pt x="216" y="1"/>
                      <a:pt x="213" y="0"/>
                    </a:cubicBezTo>
                    <a:cubicBezTo>
                      <a:pt x="206" y="0"/>
                      <a:pt x="200" y="0"/>
                      <a:pt x="194" y="0"/>
                    </a:cubicBezTo>
                    <a:cubicBezTo>
                      <a:pt x="191" y="1"/>
                      <a:pt x="188" y="1"/>
                      <a:pt x="185" y="1"/>
                    </a:cubicBezTo>
                    <a:cubicBezTo>
                      <a:pt x="184" y="1"/>
                      <a:pt x="183" y="3"/>
                      <a:pt x="183" y="3"/>
                    </a:cubicBezTo>
                    <a:cubicBezTo>
                      <a:pt x="181" y="3"/>
                      <a:pt x="179" y="2"/>
                      <a:pt x="177" y="2"/>
                    </a:cubicBezTo>
                    <a:cubicBezTo>
                      <a:pt x="176" y="2"/>
                      <a:pt x="175" y="3"/>
                      <a:pt x="173" y="3"/>
                    </a:cubicBezTo>
                    <a:cubicBezTo>
                      <a:pt x="171" y="3"/>
                      <a:pt x="171" y="4"/>
                      <a:pt x="173" y="4"/>
                    </a:cubicBezTo>
                    <a:cubicBezTo>
                      <a:pt x="176" y="5"/>
                      <a:pt x="179" y="5"/>
                      <a:pt x="181" y="6"/>
                    </a:cubicBezTo>
                    <a:cubicBezTo>
                      <a:pt x="180" y="5"/>
                      <a:pt x="174" y="7"/>
                      <a:pt x="173" y="8"/>
                    </a:cubicBezTo>
                    <a:cubicBezTo>
                      <a:pt x="173" y="8"/>
                      <a:pt x="170" y="8"/>
                      <a:pt x="170" y="8"/>
                    </a:cubicBezTo>
                    <a:cubicBezTo>
                      <a:pt x="170" y="8"/>
                      <a:pt x="172" y="10"/>
                      <a:pt x="172" y="10"/>
                    </a:cubicBezTo>
                    <a:cubicBezTo>
                      <a:pt x="171" y="10"/>
                      <a:pt x="169" y="9"/>
                      <a:pt x="168" y="8"/>
                    </a:cubicBezTo>
                    <a:cubicBezTo>
                      <a:pt x="167" y="7"/>
                      <a:pt x="164" y="8"/>
                      <a:pt x="163" y="8"/>
                    </a:cubicBezTo>
                    <a:cubicBezTo>
                      <a:pt x="160" y="7"/>
                      <a:pt x="157" y="6"/>
                      <a:pt x="154" y="5"/>
                    </a:cubicBezTo>
                    <a:cubicBezTo>
                      <a:pt x="152" y="4"/>
                      <a:pt x="150" y="6"/>
                      <a:pt x="147" y="6"/>
                    </a:cubicBezTo>
                    <a:cubicBezTo>
                      <a:pt x="146" y="6"/>
                      <a:pt x="140" y="5"/>
                      <a:pt x="140" y="7"/>
                    </a:cubicBezTo>
                    <a:cubicBezTo>
                      <a:pt x="139" y="7"/>
                      <a:pt x="153" y="9"/>
                      <a:pt x="155" y="10"/>
                    </a:cubicBezTo>
                    <a:cubicBezTo>
                      <a:pt x="158" y="10"/>
                      <a:pt x="161" y="10"/>
                      <a:pt x="163" y="11"/>
                    </a:cubicBezTo>
                    <a:cubicBezTo>
                      <a:pt x="164" y="11"/>
                      <a:pt x="165" y="11"/>
                      <a:pt x="166" y="12"/>
                    </a:cubicBezTo>
                    <a:cubicBezTo>
                      <a:pt x="166" y="12"/>
                      <a:pt x="166" y="15"/>
                      <a:pt x="166" y="15"/>
                    </a:cubicBezTo>
                    <a:cubicBezTo>
                      <a:pt x="166" y="16"/>
                      <a:pt x="165" y="14"/>
                      <a:pt x="165" y="13"/>
                    </a:cubicBezTo>
                    <a:cubicBezTo>
                      <a:pt x="164" y="12"/>
                      <a:pt x="161" y="12"/>
                      <a:pt x="160" y="11"/>
                    </a:cubicBezTo>
                    <a:cubicBezTo>
                      <a:pt x="160" y="11"/>
                      <a:pt x="157" y="11"/>
                      <a:pt x="157" y="11"/>
                    </a:cubicBezTo>
                    <a:cubicBezTo>
                      <a:pt x="157" y="12"/>
                      <a:pt x="158" y="14"/>
                      <a:pt x="158" y="14"/>
                    </a:cubicBezTo>
                    <a:cubicBezTo>
                      <a:pt x="156" y="14"/>
                      <a:pt x="155" y="11"/>
                      <a:pt x="154" y="11"/>
                    </a:cubicBezTo>
                    <a:cubicBezTo>
                      <a:pt x="152" y="11"/>
                      <a:pt x="150" y="11"/>
                      <a:pt x="148" y="10"/>
                    </a:cubicBezTo>
                    <a:cubicBezTo>
                      <a:pt x="147" y="10"/>
                      <a:pt x="139" y="10"/>
                      <a:pt x="139" y="10"/>
                    </a:cubicBezTo>
                    <a:cubicBezTo>
                      <a:pt x="138" y="12"/>
                      <a:pt x="151" y="17"/>
                      <a:pt x="151" y="17"/>
                    </a:cubicBezTo>
                    <a:cubicBezTo>
                      <a:pt x="151" y="18"/>
                      <a:pt x="146" y="17"/>
                      <a:pt x="146" y="17"/>
                    </a:cubicBezTo>
                    <a:cubicBezTo>
                      <a:pt x="143" y="17"/>
                      <a:pt x="142" y="16"/>
                      <a:pt x="143" y="19"/>
                    </a:cubicBezTo>
                    <a:cubicBezTo>
                      <a:pt x="142" y="19"/>
                      <a:pt x="141" y="18"/>
                      <a:pt x="140" y="17"/>
                    </a:cubicBezTo>
                    <a:cubicBezTo>
                      <a:pt x="140" y="16"/>
                      <a:pt x="142" y="17"/>
                      <a:pt x="143" y="16"/>
                    </a:cubicBezTo>
                    <a:cubicBezTo>
                      <a:pt x="143" y="16"/>
                      <a:pt x="141" y="14"/>
                      <a:pt x="140" y="14"/>
                    </a:cubicBezTo>
                    <a:cubicBezTo>
                      <a:pt x="138" y="13"/>
                      <a:pt x="136" y="12"/>
                      <a:pt x="133" y="12"/>
                    </a:cubicBezTo>
                    <a:cubicBezTo>
                      <a:pt x="132" y="12"/>
                      <a:pt x="130" y="11"/>
                      <a:pt x="129" y="12"/>
                    </a:cubicBezTo>
                    <a:cubicBezTo>
                      <a:pt x="128" y="12"/>
                      <a:pt x="131" y="15"/>
                      <a:pt x="131" y="15"/>
                    </a:cubicBezTo>
                    <a:cubicBezTo>
                      <a:pt x="134" y="17"/>
                      <a:pt x="138" y="17"/>
                      <a:pt x="142" y="20"/>
                    </a:cubicBezTo>
                    <a:cubicBezTo>
                      <a:pt x="143" y="20"/>
                      <a:pt x="144" y="21"/>
                      <a:pt x="143" y="22"/>
                    </a:cubicBezTo>
                    <a:cubicBezTo>
                      <a:pt x="141" y="24"/>
                      <a:pt x="139" y="22"/>
                      <a:pt x="137" y="21"/>
                    </a:cubicBezTo>
                    <a:cubicBezTo>
                      <a:pt x="132" y="18"/>
                      <a:pt x="126" y="16"/>
                      <a:pt x="120" y="15"/>
                    </a:cubicBezTo>
                    <a:cubicBezTo>
                      <a:pt x="117" y="14"/>
                      <a:pt x="114" y="13"/>
                      <a:pt x="111" y="14"/>
                    </a:cubicBezTo>
                    <a:cubicBezTo>
                      <a:pt x="110" y="14"/>
                      <a:pt x="113" y="17"/>
                      <a:pt x="113" y="18"/>
                    </a:cubicBezTo>
                    <a:cubicBezTo>
                      <a:pt x="113" y="18"/>
                      <a:pt x="117" y="21"/>
                      <a:pt x="117" y="21"/>
                    </a:cubicBezTo>
                    <a:cubicBezTo>
                      <a:pt x="117" y="22"/>
                      <a:pt x="111" y="21"/>
                      <a:pt x="111" y="21"/>
                    </a:cubicBezTo>
                    <a:cubicBezTo>
                      <a:pt x="111" y="23"/>
                      <a:pt x="115" y="22"/>
                      <a:pt x="115" y="24"/>
                    </a:cubicBezTo>
                    <a:cubicBezTo>
                      <a:pt x="115" y="24"/>
                      <a:pt x="111" y="23"/>
                      <a:pt x="110" y="22"/>
                    </a:cubicBezTo>
                    <a:cubicBezTo>
                      <a:pt x="108" y="21"/>
                      <a:pt x="106" y="21"/>
                      <a:pt x="103" y="20"/>
                    </a:cubicBezTo>
                    <a:cubicBezTo>
                      <a:pt x="101" y="19"/>
                      <a:pt x="101" y="20"/>
                      <a:pt x="101" y="22"/>
                    </a:cubicBezTo>
                    <a:cubicBezTo>
                      <a:pt x="100" y="23"/>
                      <a:pt x="99" y="23"/>
                      <a:pt x="98" y="23"/>
                    </a:cubicBezTo>
                    <a:cubicBezTo>
                      <a:pt x="98" y="24"/>
                      <a:pt x="98" y="26"/>
                      <a:pt x="97" y="26"/>
                    </a:cubicBezTo>
                    <a:cubicBezTo>
                      <a:pt x="97" y="27"/>
                      <a:pt x="97" y="24"/>
                      <a:pt x="97" y="23"/>
                    </a:cubicBezTo>
                    <a:cubicBezTo>
                      <a:pt x="97" y="22"/>
                      <a:pt x="98" y="21"/>
                      <a:pt x="98" y="20"/>
                    </a:cubicBezTo>
                    <a:cubicBezTo>
                      <a:pt x="97" y="16"/>
                      <a:pt x="93" y="16"/>
                      <a:pt x="90" y="16"/>
                    </a:cubicBezTo>
                    <a:cubicBezTo>
                      <a:pt x="86" y="17"/>
                      <a:pt x="82" y="18"/>
                      <a:pt x="78" y="18"/>
                    </a:cubicBezTo>
                    <a:cubicBezTo>
                      <a:pt x="77" y="19"/>
                      <a:pt x="75" y="19"/>
                      <a:pt x="74" y="19"/>
                    </a:cubicBezTo>
                    <a:cubicBezTo>
                      <a:pt x="74" y="19"/>
                      <a:pt x="69" y="20"/>
                      <a:pt x="69" y="20"/>
                    </a:cubicBezTo>
                    <a:cubicBezTo>
                      <a:pt x="70" y="21"/>
                      <a:pt x="72" y="21"/>
                      <a:pt x="73" y="21"/>
                    </a:cubicBezTo>
                    <a:cubicBezTo>
                      <a:pt x="74" y="22"/>
                      <a:pt x="75" y="23"/>
                      <a:pt x="77" y="24"/>
                    </a:cubicBezTo>
                    <a:cubicBezTo>
                      <a:pt x="77" y="24"/>
                      <a:pt x="81" y="27"/>
                      <a:pt x="81" y="27"/>
                    </a:cubicBezTo>
                    <a:cubicBezTo>
                      <a:pt x="80" y="27"/>
                      <a:pt x="76" y="25"/>
                      <a:pt x="75" y="25"/>
                    </a:cubicBezTo>
                    <a:cubicBezTo>
                      <a:pt x="73" y="24"/>
                      <a:pt x="72" y="22"/>
                      <a:pt x="70" y="22"/>
                    </a:cubicBezTo>
                    <a:cubicBezTo>
                      <a:pt x="67" y="21"/>
                      <a:pt x="64" y="22"/>
                      <a:pt x="61" y="22"/>
                    </a:cubicBezTo>
                    <a:cubicBezTo>
                      <a:pt x="58" y="23"/>
                      <a:pt x="58" y="22"/>
                      <a:pt x="60" y="25"/>
                    </a:cubicBezTo>
                    <a:cubicBezTo>
                      <a:pt x="60" y="26"/>
                      <a:pt x="60" y="29"/>
                      <a:pt x="60" y="30"/>
                    </a:cubicBezTo>
                    <a:cubicBezTo>
                      <a:pt x="60" y="32"/>
                      <a:pt x="56" y="30"/>
                      <a:pt x="55" y="30"/>
                    </a:cubicBezTo>
                    <a:cubicBezTo>
                      <a:pt x="54" y="30"/>
                      <a:pt x="51" y="28"/>
                      <a:pt x="50" y="30"/>
                    </a:cubicBezTo>
                    <a:cubicBezTo>
                      <a:pt x="49" y="31"/>
                      <a:pt x="50" y="34"/>
                      <a:pt x="50" y="34"/>
                    </a:cubicBezTo>
                    <a:cubicBezTo>
                      <a:pt x="49" y="35"/>
                      <a:pt x="48" y="33"/>
                      <a:pt x="47" y="32"/>
                    </a:cubicBezTo>
                    <a:cubicBezTo>
                      <a:pt x="45" y="31"/>
                      <a:pt x="43" y="31"/>
                      <a:pt x="42" y="32"/>
                    </a:cubicBezTo>
                    <a:cubicBezTo>
                      <a:pt x="39" y="34"/>
                      <a:pt x="36" y="36"/>
                      <a:pt x="32" y="37"/>
                    </a:cubicBezTo>
                    <a:cubicBezTo>
                      <a:pt x="31" y="38"/>
                      <a:pt x="34" y="37"/>
                      <a:pt x="32" y="37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id-ID" sz="1600" dirty="0">
                  <a:solidFill>
                    <a:srgbClr val="999999"/>
                  </a:solidFill>
                  <a:latin typeface="Lato Regular" charset="0"/>
                </a:endParaRPr>
              </a:p>
            </p:txBody>
          </p:sp>
          <p:grpSp>
            <p:nvGrpSpPr>
              <p:cNvPr id="844" name="Group 843">
                <a:extLst>
                  <a:ext uri="{FF2B5EF4-FFF2-40B4-BE49-F238E27FC236}">
                    <a16:creationId xmlns:a16="http://schemas.microsoft.com/office/drawing/2014/main" id="{E19049F1-B098-7948-81DE-B9777254DD99}"/>
                  </a:ext>
                </a:extLst>
              </p:cNvPr>
              <p:cNvGrpSpPr/>
              <p:nvPr/>
            </p:nvGrpSpPr>
            <p:grpSpPr>
              <a:xfrm>
                <a:off x="3070403" y="2130164"/>
                <a:ext cx="7907395" cy="9499927"/>
                <a:chOff x="3070403" y="2130164"/>
                <a:chExt cx="7907395" cy="9499927"/>
              </a:xfrm>
              <a:grpFill/>
            </p:grpSpPr>
            <p:sp>
              <p:nvSpPr>
                <p:cNvPr id="845" name="Freeform 781">
                  <a:extLst>
                    <a:ext uri="{FF2B5EF4-FFF2-40B4-BE49-F238E27FC236}">
                      <a16:creationId xmlns:a16="http://schemas.microsoft.com/office/drawing/2014/main" id="{91AB0244-71DD-004E-86AD-9A10A0361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8206" y="2130164"/>
                  <a:ext cx="94095" cy="44255"/>
                </a:xfrm>
                <a:custGeom>
                  <a:avLst/>
                  <a:gdLst>
                    <a:gd name="T0" fmla="*/ 4 w 9"/>
                    <a:gd name="T1" fmla="*/ 3 h 4"/>
                    <a:gd name="T2" fmla="*/ 1 w 9"/>
                    <a:gd name="T3" fmla="*/ 2 h 4"/>
                    <a:gd name="T4" fmla="*/ 5 w 9"/>
                    <a:gd name="T5" fmla="*/ 2 h 4"/>
                    <a:gd name="T6" fmla="*/ 0 w 9"/>
                    <a:gd name="T7" fmla="*/ 0 h 4"/>
                    <a:gd name="T8" fmla="*/ 9 w 9"/>
                    <a:gd name="T9" fmla="*/ 2 h 4"/>
                    <a:gd name="T10" fmla="*/ 5 w 9"/>
                    <a:gd name="T11" fmla="*/ 2 h 4"/>
                    <a:gd name="T12" fmla="*/ 4 w 9"/>
                    <a:gd name="T13" fmla="*/ 3 h 4"/>
                    <a:gd name="T14" fmla="*/ 4 w 9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4">
                      <a:moveTo>
                        <a:pt x="4" y="3"/>
                      </a:moveTo>
                      <a:cubicBezTo>
                        <a:pt x="4" y="3"/>
                        <a:pt x="1" y="2"/>
                        <a:pt x="1" y="2"/>
                      </a:cubicBezTo>
                      <a:cubicBezTo>
                        <a:pt x="1" y="2"/>
                        <a:pt x="4" y="2"/>
                        <a:pt x="5" y="2"/>
                      </a:cubicBezTo>
                      <a:cubicBezTo>
                        <a:pt x="3" y="1"/>
                        <a:pt x="1" y="2"/>
                        <a:pt x="0" y="0"/>
                      </a:cubicBezTo>
                      <a:cubicBezTo>
                        <a:pt x="1" y="1"/>
                        <a:pt x="8" y="0"/>
                        <a:pt x="9" y="2"/>
                      </a:cubicBezTo>
                      <a:cubicBezTo>
                        <a:pt x="9" y="2"/>
                        <a:pt x="6" y="2"/>
                        <a:pt x="5" y="2"/>
                      </a:cubicBezTo>
                      <a:cubicBezTo>
                        <a:pt x="5" y="2"/>
                        <a:pt x="7" y="4"/>
                        <a:pt x="4" y="3"/>
                      </a:cubicBezTo>
                      <a:cubicBezTo>
                        <a:pt x="3" y="3"/>
                        <a:pt x="6" y="4"/>
                        <a:pt x="4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46" name="Freeform 405">
                  <a:extLst>
                    <a:ext uri="{FF2B5EF4-FFF2-40B4-BE49-F238E27FC236}">
                      <a16:creationId xmlns:a16="http://schemas.microsoft.com/office/drawing/2014/main" id="{5B38D196-DCE8-4D45-9E85-5C11B6C5E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7172" y="3959344"/>
                  <a:ext cx="550626" cy="283968"/>
                </a:xfrm>
                <a:custGeom>
                  <a:avLst/>
                  <a:gdLst>
                    <a:gd name="T0" fmla="*/ 53 w 54"/>
                    <a:gd name="T1" fmla="*/ 10 h 26"/>
                    <a:gd name="T2" fmla="*/ 49 w 54"/>
                    <a:gd name="T3" fmla="*/ 9 h 26"/>
                    <a:gd name="T4" fmla="*/ 50 w 54"/>
                    <a:gd name="T5" fmla="*/ 8 h 26"/>
                    <a:gd name="T6" fmla="*/ 48 w 54"/>
                    <a:gd name="T7" fmla="*/ 7 h 26"/>
                    <a:gd name="T8" fmla="*/ 49 w 54"/>
                    <a:gd name="T9" fmla="*/ 6 h 26"/>
                    <a:gd name="T10" fmla="*/ 46 w 54"/>
                    <a:gd name="T11" fmla="*/ 5 h 26"/>
                    <a:gd name="T12" fmla="*/ 48 w 54"/>
                    <a:gd name="T13" fmla="*/ 3 h 26"/>
                    <a:gd name="T14" fmla="*/ 43 w 54"/>
                    <a:gd name="T15" fmla="*/ 3 h 26"/>
                    <a:gd name="T16" fmla="*/ 39 w 54"/>
                    <a:gd name="T17" fmla="*/ 1 h 26"/>
                    <a:gd name="T18" fmla="*/ 39 w 54"/>
                    <a:gd name="T19" fmla="*/ 4 h 26"/>
                    <a:gd name="T20" fmla="*/ 36 w 54"/>
                    <a:gd name="T21" fmla="*/ 5 h 26"/>
                    <a:gd name="T22" fmla="*/ 32 w 54"/>
                    <a:gd name="T23" fmla="*/ 5 h 26"/>
                    <a:gd name="T24" fmla="*/ 32 w 54"/>
                    <a:gd name="T25" fmla="*/ 9 h 26"/>
                    <a:gd name="T26" fmla="*/ 26 w 54"/>
                    <a:gd name="T27" fmla="*/ 5 h 26"/>
                    <a:gd name="T28" fmla="*/ 25 w 54"/>
                    <a:gd name="T29" fmla="*/ 8 h 26"/>
                    <a:gd name="T30" fmla="*/ 21 w 54"/>
                    <a:gd name="T31" fmla="*/ 5 h 26"/>
                    <a:gd name="T32" fmla="*/ 21 w 54"/>
                    <a:gd name="T33" fmla="*/ 9 h 26"/>
                    <a:gd name="T34" fmla="*/ 19 w 54"/>
                    <a:gd name="T35" fmla="*/ 9 h 26"/>
                    <a:gd name="T36" fmla="*/ 17 w 54"/>
                    <a:gd name="T37" fmla="*/ 12 h 26"/>
                    <a:gd name="T38" fmla="*/ 14 w 54"/>
                    <a:gd name="T39" fmla="*/ 8 h 26"/>
                    <a:gd name="T40" fmla="*/ 16 w 54"/>
                    <a:gd name="T41" fmla="*/ 8 h 26"/>
                    <a:gd name="T42" fmla="*/ 14 w 54"/>
                    <a:gd name="T43" fmla="*/ 5 h 26"/>
                    <a:gd name="T44" fmla="*/ 7 w 54"/>
                    <a:gd name="T45" fmla="*/ 2 h 26"/>
                    <a:gd name="T46" fmla="*/ 9 w 54"/>
                    <a:gd name="T47" fmla="*/ 4 h 26"/>
                    <a:gd name="T48" fmla="*/ 8 w 54"/>
                    <a:gd name="T49" fmla="*/ 4 h 26"/>
                    <a:gd name="T50" fmla="*/ 10 w 54"/>
                    <a:gd name="T51" fmla="*/ 8 h 26"/>
                    <a:gd name="T52" fmla="*/ 5 w 54"/>
                    <a:gd name="T53" fmla="*/ 6 h 26"/>
                    <a:gd name="T54" fmla="*/ 3 w 54"/>
                    <a:gd name="T55" fmla="*/ 6 h 26"/>
                    <a:gd name="T56" fmla="*/ 5 w 54"/>
                    <a:gd name="T57" fmla="*/ 7 h 26"/>
                    <a:gd name="T58" fmla="*/ 5 w 54"/>
                    <a:gd name="T59" fmla="*/ 8 h 26"/>
                    <a:gd name="T60" fmla="*/ 2 w 54"/>
                    <a:gd name="T61" fmla="*/ 7 h 26"/>
                    <a:gd name="T62" fmla="*/ 1 w 54"/>
                    <a:gd name="T63" fmla="*/ 9 h 26"/>
                    <a:gd name="T64" fmla="*/ 8 w 54"/>
                    <a:gd name="T65" fmla="*/ 10 h 26"/>
                    <a:gd name="T66" fmla="*/ 13 w 54"/>
                    <a:gd name="T67" fmla="*/ 11 h 26"/>
                    <a:gd name="T68" fmla="*/ 11 w 54"/>
                    <a:gd name="T69" fmla="*/ 12 h 26"/>
                    <a:gd name="T70" fmla="*/ 12 w 54"/>
                    <a:gd name="T71" fmla="*/ 13 h 26"/>
                    <a:gd name="T72" fmla="*/ 8 w 54"/>
                    <a:gd name="T73" fmla="*/ 14 h 26"/>
                    <a:gd name="T74" fmla="*/ 3 w 54"/>
                    <a:gd name="T75" fmla="*/ 15 h 26"/>
                    <a:gd name="T76" fmla="*/ 10 w 54"/>
                    <a:gd name="T77" fmla="*/ 16 h 26"/>
                    <a:gd name="T78" fmla="*/ 12 w 54"/>
                    <a:gd name="T79" fmla="*/ 18 h 26"/>
                    <a:gd name="T80" fmla="*/ 15 w 54"/>
                    <a:gd name="T81" fmla="*/ 17 h 26"/>
                    <a:gd name="T82" fmla="*/ 13 w 54"/>
                    <a:gd name="T83" fmla="*/ 18 h 26"/>
                    <a:gd name="T84" fmla="*/ 15 w 54"/>
                    <a:gd name="T85" fmla="*/ 18 h 26"/>
                    <a:gd name="T86" fmla="*/ 10 w 54"/>
                    <a:gd name="T87" fmla="*/ 23 h 26"/>
                    <a:gd name="T88" fmla="*/ 15 w 54"/>
                    <a:gd name="T89" fmla="*/ 23 h 26"/>
                    <a:gd name="T90" fmla="*/ 21 w 54"/>
                    <a:gd name="T91" fmla="*/ 24 h 26"/>
                    <a:gd name="T92" fmla="*/ 20 w 54"/>
                    <a:gd name="T93" fmla="*/ 24 h 26"/>
                    <a:gd name="T94" fmla="*/ 22 w 54"/>
                    <a:gd name="T95" fmla="*/ 25 h 26"/>
                    <a:gd name="T96" fmla="*/ 29 w 54"/>
                    <a:gd name="T97" fmla="*/ 26 h 26"/>
                    <a:gd name="T98" fmla="*/ 33 w 54"/>
                    <a:gd name="T99" fmla="*/ 25 h 26"/>
                    <a:gd name="T100" fmla="*/ 39 w 54"/>
                    <a:gd name="T101" fmla="*/ 23 h 26"/>
                    <a:gd name="T102" fmla="*/ 46 w 54"/>
                    <a:gd name="T103" fmla="*/ 19 h 26"/>
                    <a:gd name="T104" fmla="*/ 52 w 54"/>
                    <a:gd name="T105" fmla="*/ 16 h 26"/>
                    <a:gd name="T106" fmla="*/ 52 w 54"/>
                    <a:gd name="T107" fmla="*/ 14 h 26"/>
                    <a:gd name="T108" fmla="*/ 54 w 54"/>
                    <a:gd name="T109" fmla="*/ 13 h 26"/>
                    <a:gd name="T110" fmla="*/ 52 w 54"/>
                    <a:gd name="T111" fmla="*/ 12 h 26"/>
                    <a:gd name="T112" fmla="*/ 53 w 54"/>
                    <a:gd name="T113" fmla="*/ 10 h 26"/>
                    <a:gd name="T114" fmla="*/ 53 w 54"/>
                    <a:gd name="T1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4" h="26">
                      <a:moveTo>
                        <a:pt x="53" y="10"/>
                      </a:moveTo>
                      <a:cubicBezTo>
                        <a:pt x="53" y="10"/>
                        <a:pt x="49" y="9"/>
                        <a:pt x="49" y="9"/>
                      </a:cubicBezTo>
                      <a:cubicBezTo>
                        <a:pt x="49" y="9"/>
                        <a:pt x="50" y="8"/>
                        <a:pt x="50" y="8"/>
                      </a:cubicBezTo>
                      <a:cubicBezTo>
                        <a:pt x="49" y="8"/>
                        <a:pt x="47" y="8"/>
                        <a:pt x="48" y="7"/>
                      </a:cubicBezTo>
                      <a:cubicBezTo>
                        <a:pt x="48" y="7"/>
                        <a:pt x="49" y="6"/>
                        <a:pt x="49" y="6"/>
                      </a:cubicBezTo>
                      <a:cubicBezTo>
                        <a:pt x="48" y="5"/>
                        <a:pt x="46" y="5"/>
                        <a:pt x="46" y="5"/>
                      </a:cubicBezTo>
                      <a:cubicBezTo>
                        <a:pt x="46" y="4"/>
                        <a:pt x="48" y="3"/>
                        <a:pt x="48" y="3"/>
                      </a:cubicBezTo>
                      <a:cubicBezTo>
                        <a:pt x="48" y="3"/>
                        <a:pt x="44" y="4"/>
                        <a:pt x="43" y="3"/>
                      </a:cubicBezTo>
                      <a:cubicBezTo>
                        <a:pt x="42" y="2"/>
                        <a:pt x="41" y="1"/>
                        <a:pt x="39" y="1"/>
                      </a:cubicBezTo>
                      <a:cubicBezTo>
                        <a:pt x="38" y="1"/>
                        <a:pt x="40" y="3"/>
                        <a:pt x="39" y="4"/>
                      </a:cubicBezTo>
                      <a:cubicBezTo>
                        <a:pt x="38" y="5"/>
                        <a:pt x="37" y="4"/>
                        <a:pt x="36" y="5"/>
                      </a:cubicBezTo>
                      <a:cubicBezTo>
                        <a:pt x="35" y="6"/>
                        <a:pt x="34" y="5"/>
                        <a:pt x="32" y="5"/>
                      </a:cubicBezTo>
                      <a:cubicBezTo>
                        <a:pt x="30" y="4"/>
                        <a:pt x="33" y="8"/>
                        <a:pt x="32" y="9"/>
                      </a:cubicBezTo>
                      <a:cubicBezTo>
                        <a:pt x="32" y="9"/>
                        <a:pt x="28" y="2"/>
                        <a:pt x="26" y="5"/>
                      </a:cubicBezTo>
                      <a:cubicBezTo>
                        <a:pt x="25" y="5"/>
                        <a:pt x="26" y="7"/>
                        <a:pt x="25" y="8"/>
                      </a:cubicBezTo>
                      <a:cubicBezTo>
                        <a:pt x="25" y="9"/>
                        <a:pt x="22" y="5"/>
                        <a:pt x="21" y="5"/>
                      </a:cubicBezTo>
                      <a:cubicBezTo>
                        <a:pt x="20" y="5"/>
                        <a:pt x="23" y="9"/>
                        <a:pt x="21" y="9"/>
                      </a:cubicBezTo>
                      <a:cubicBezTo>
                        <a:pt x="20" y="9"/>
                        <a:pt x="20" y="9"/>
                        <a:pt x="19" y="9"/>
                      </a:cubicBezTo>
                      <a:cubicBezTo>
                        <a:pt x="18" y="9"/>
                        <a:pt x="17" y="11"/>
                        <a:pt x="17" y="12"/>
                      </a:cubicBezTo>
                      <a:cubicBezTo>
                        <a:pt x="17" y="11"/>
                        <a:pt x="14" y="9"/>
                        <a:pt x="14" y="8"/>
                      </a:cubicBezTo>
                      <a:cubicBezTo>
                        <a:pt x="14" y="8"/>
                        <a:pt x="16" y="8"/>
                        <a:pt x="16" y="8"/>
                      </a:cubicBezTo>
                      <a:cubicBezTo>
                        <a:pt x="16" y="7"/>
                        <a:pt x="14" y="5"/>
                        <a:pt x="14" y="5"/>
                      </a:cubicBezTo>
                      <a:cubicBezTo>
                        <a:pt x="13" y="5"/>
                        <a:pt x="8" y="0"/>
                        <a:pt x="7" y="2"/>
                      </a:cubicBezTo>
                      <a:cubicBezTo>
                        <a:pt x="7" y="3"/>
                        <a:pt x="10" y="3"/>
                        <a:pt x="9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10" y="3"/>
                        <a:pt x="11" y="7"/>
                        <a:pt x="10" y="8"/>
                      </a:cubicBezTo>
                      <a:cubicBezTo>
                        <a:pt x="10" y="8"/>
                        <a:pt x="2" y="1"/>
                        <a:pt x="5" y="6"/>
                      </a:cubicBezTo>
                      <a:cubicBezTo>
                        <a:pt x="5" y="6"/>
                        <a:pt x="3" y="6"/>
                        <a:pt x="3" y="6"/>
                      </a:cubicBezTo>
                      <a:cubicBezTo>
                        <a:pt x="3" y="7"/>
                        <a:pt x="5" y="7"/>
                        <a:pt x="5" y="7"/>
                      </a:cubicBezTo>
                      <a:cubicBezTo>
                        <a:pt x="5" y="6"/>
                        <a:pt x="5" y="8"/>
                        <a:pt x="5" y="8"/>
                      </a:cubicBezTo>
                      <a:cubicBezTo>
                        <a:pt x="5" y="8"/>
                        <a:pt x="3" y="7"/>
                        <a:pt x="2" y="7"/>
                      </a:cubicBezTo>
                      <a:cubicBezTo>
                        <a:pt x="3" y="7"/>
                        <a:pt x="0" y="10"/>
                        <a:pt x="1" y="9"/>
                      </a:cubicBezTo>
                      <a:cubicBezTo>
                        <a:pt x="0" y="11"/>
                        <a:pt x="8" y="10"/>
                        <a:pt x="8" y="10"/>
                      </a:cubicBezTo>
                      <a:cubicBezTo>
                        <a:pt x="9" y="10"/>
                        <a:pt x="13" y="11"/>
                        <a:pt x="13" y="11"/>
                      </a:cubicBezTo>
                      <a:cubicBezTo>
                        <a:pt x="12" y="11"/>
                        <a:pt x="11" y="11"/>
                        <a:pt x="11" y="12"/>
                      </a:cubicBezTo>
                      <a:cubicBezTo>
                        <a:pt x="11" y="12"/>
                        <a:pt x="12" y="13"/>
                        <a:pt x="12" y="13"/>
                      </a:cubicBezTo>
                      <a:cubicBezTo>
                        <a:pt x="11" y="14"/>
                        <a:pt x="9" y="14"/>
                        <a:pt x="8" y="14"/>
                      </a:cubicBezTo>
                      <a:cubicBezTo>
                        <a:pt x="8" y="14"/>
                        <a:pt x="2" y="15"/>
                        <a:pt x="3" y="15"/>
                      </a:cubicBezTo>
                      <a:cubicBezTo>
                        <a:pt x="5" y="16"/>
                        <a:pt x="8" y="15"/>
                        <a:pt x="10" y="16"/>
                      </a:cubicBezTo>
                      <a:cubicBezTo>
                        <a:pt x="11" y="17"/>
                        <a:pt x="11" y="18"/>
                        <a:pt x="12" y="18"/>
                      </a:cubicBezTo>
                      <a:cubicBezTo>
                        <a:pt x="12" y="18"/>
                        <a:pt x="14" y="17"/>
                        <a:pt x="15" y="17"/>
                      </a:cubicBezTo>
                      <a:cubicBezTo>
                        <a:pt x="14" y="17"/>
                        <a:pt x="13" y="18"/>
                        <a:pt x="13" y="18"/>
                      </a:cubicBezTo>
                      <a:cubicBezTo>
                        <a:pt x="13" y="19"/>
                        <a:pt x="15" y="18"/>
                        <a:pt x="15" y="18"/>
                      </a:cubicBezTo>
                      <a:cubicBezTo>
                        <a:pt x="16" y="19"/>
                        <a:pt x="8" y="23"/>
                        <a:pt x="10" y="23"/>
                      </a:cubicBezTo>
                      <a:cubicBezTo>
                        <a:pt x="12" y="24"/>
                        <a:pt x="14" y="23"/>
                        <a:pt x="15" y="23"/>
                      </a:cubicBezTo>
                      <a:cubicBezTo>
                        <a:pt x="17" y="23"/>
                        <a:pt x="19" y="23"/>
                        <a:pt x="21" y="24"/>
                      </a:cubicBezTo>
                      <a:cubicBezTo>
                        <a:pt x="20" y="23"/>
                        <a:pt x="20" y="24"/>
                        <a:pt x="20" y="24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4" y="26"/>
                        <a:pt x="27" y="26"/>
                        <a:pt x="29" y="26"/>
                      </a:cubicBezTo>
                      <a:cubicBezTo>
                        <a:pt x="31" y="26"/>
                        <a:pt x="31" y="25"/>
                        <a:pt x="33" y="25"/>
                      </a:cubicBezTo>
                      <a:cubicBezTo>
                        <a:pt x="35" y="24"/>
                        <a:pt x="37" y="24"/>
                        <a:pt x="39" y="23"/>
                      </a:cubicBezTo>
                      <a:cubicBezTo>
                        <a:pt x="42" y="21"/>
                        <a:pt x="43" y="20"/>
                        <a:pt x="46" y="19"/>
                      </a:cubicBezTo>
                      <a:cubicBezTo>
                        <a:pt x="48" y="19"/>
                        <a:pt x="49" y="16"/>
                        <a:pt x="52" y="16"/>
                      </a:cubicBezTo>
                      <a:cubicBezTo>
                        <a:pt x="52" y="15"/>
                        <a:pt x="53" y="15"/>
                        <a:pt x="52" y="14"/>
                      </a:cubicBezTo>
                      <a:cubicBezTo>
                        <a:pt x="51" y="13"/>
                        <a:pt x="53" y="13"/>
                        <a:pt x="54" y="13"/>
                      </a:cubicBezTo>
                      <a:cubicBezTo>
                        <a:pt x="54" y="13"/>
                        <a:pt x="52" y="12"/>
                        <a:pt x="52" y="12"/>
                      </a:cubicBezTo>
                      <a:cubicBezTo>
                        <a:pt x="52" y="11"/>
                        <a:pt x="54" y="10"/>
                        <a:pt x="53" y="10"/>
                      </a:cubicBezTo>
                      <a:cubicBezTo>
                        <a:pt x="51" y="9"/>
                        <a:pt x="54" y="10"/>
                        <a:pt x="53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47" name="Freeform 512">
                  <a:extLst>
                    <a:ext uri="{FF2B5EF4-FFF2-40B4-BE49-F238E27FC236}">
                      <a16:creationId xmlns:a16="http://schemas.microsoft.com/office/drawing/2014/main" id="{13244B34-A693-6641-A51B-8565874CE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4054" y="11379319"/>
                  <a:ext cx="121974" cy="66379"/>
                </a:xfrm>
                <a:custGeom>
                  <a:avLst/>
                  <a:gdLst>
                    <a:gd name="T0" fmla="*/ 10 w 12"/>
                    <a:gd name="T1" fmla="*/ 3 h 6"/>
                    <a:gd name="T2" fmla="*/ 8 w 12"/>
                    <a:gd name="T3" fmla="*/ 2 h 6"/>
                    <a:gd name="T4" fmla="*/ 5 w 12"/>
                    <a:gd name="T5" fmla="*/ 2 h 6"/>
                    <a:gd name="T6" fmla="*/ 3 w 12"/>
                    <a:gd name="T7" fmla="*/ 1 h 6"/>
                    <a:gd name="T8" fmla="*/ 0 w 12"/>
                    <a:gd name="T9" fmla="*/ 3 h 6"/>
                    <a:gd name="T10" fmla="*/ 2 w 12"/>
                    <a:gd name="T11" fmla="*/ 5 h 6"/>
                    <a:gd name="T12" fmla="*/ 6 w 12"/>
                    <a:gd name="T13" fmla="*/ 5 h 6"/>
                    <a:gd name="T14" fmla="*/ 11 w 12"/>
                    <a:gd name="T15" fmla="*/ 3 h 6"/>
                    <a:gd name="T16" fmla="*/ 10 w 12"/>
                    <a:gd name="T17" fmla="*/ 3 h 6"/>
                    <a:gd name="T18" fmla="*/ 10 w 12"/>
                    <a:gd name="T1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0" y="3"/>
                      </a:move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7" y="2"/>
                        <a:pt x="6" y="2"/>
                        <a:pt x="5" y="2"/>
                      </a:cubicBezTo>
                      <a:cubicBezTo>
                        <a:pt x="4" y="2"/>
                        <a:pt x="4" y="0"/>
                        <a:pt x="3" y="1"/>
                      </a:cubicBezTo>
                      <a:cubicBezTo>
                        <a:pt x="3" y="1"/>
                        <a:pt x="0" y="3"/>
                        <a:pt x="0" y="3"/>
                      </a:cubicBezTo>
                      <a:cubicBezTo>
                        <a:pt x="0" y="3"/>
                        <a:pt x="2" y="5"/>
                        <a:pt x="2" y="5"/>
                      </a:cubicBezTo>
                      <a:cubicBezTo>
                        <a:pt x="3" y="6"/>
                        <a:pt x="5" y="5"/>
                        <a:pt x="6" y="5"/>
                      </a:cubicBezTo>
                      <a:cubicBezTo>
                        <a:pt x="7" y="5"/>
                        <a:pt x="11" y="4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12" y="2"/>
                        <a:pt x="10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48" name="Freeform 513">
                  <a:extLst>
                    <a:ext uri="{FF2B5EF4-FFF2-40B4-BE49-F238E27FC236}">
                      <a16:creationId xmlns:a16="http://schemas.microsoft.com/office/drawing/2014/main" id="{CCBB4971-44E9-0343-8B13-CF00714FF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3599" y="11445698"/>
                  <a:ext cx="90610" cy="66379"/>
                </a:xfrm>
                <a:custGeom>
                  <a:avLst/>
                  <a:gdLst>
                    <a:gd name="T0" fmla="*/ 7 w 9"/>
                    <a:gd name="T1" fmla="*/ 3 h 6"/>
                    <a:gd name="T2" fmla="*/ 0 w 9"/>
                    <a:gd name="T3" fmla="*/ 1 h 6"/>
                    <a:gd name="T4" fmla="*/ 2 w 9"/>
                    <a:gd name="T5" fmla="*/ 2 h 6"/>
                    <a:gd name="T6" fmla="*/ 1 w 9"/>
                    <a:gd name="T7" fmla="*/ 5 h 6"/>
                    <a:gd name="T8" fmla="*/ 3 w 9"/>
                    <a:gd name="T9" fmla="*/ 5 h 6"/>
                    <a:gd name="T10" fmla="*/ 4 w 9"/>
                    <a:gd name="T11" fmla="*/ 5 h 6"/>
                    <a:gd name="T12" fmla="*/ 7 w 9"/>
                    <a:gd name="T13" fmla="*/ 3 h 6"/>
                    <a:gd name="T14" fmla="*/ 7 w 9"/>
                    <a:gd name="T1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3"/>
                      </a:moveTo>
                      <a:cubicBezTo>
                        <a:pt x="7" y="2"/>
                        <a:pt x="0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  <a:cubicBezTo>
                        <a:pt x="3" y="3"/>
                        <a:pt x="1" y="4"/>
                        <a:pt x="1" y="5"/>
                      </a:cubicBezTo>
                      <a:cubicBezTo>
                        <a:pt x="1" y="6"/>
                        <a:pt x="3" y="5"/>
                        <a:pt x="3" y="5"/>
                      </a:cubicBezTo>
                      <a:cubicBezTo>
                        <a:pt x="4" y="4"/>
                        <a:pt x="3" y="5"/>
                        <a:pt x="4" y="5"/>
                      </a:cubicBezTo>
                      <a:cubicBezTo>
                        <a:pt x="5" y="6"/>
                        <a:pt x="9" y="4"/>
                        <a:pt x="7" y="3"/>
                      </a:cubicBezTo>
                      <a:cubicBezTo>
                        <a:pt x="6" y="2"/>
                        <a:pt x="8" y="3"/>
                        <a:pt x="7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49" name="Freeform 514">
                  <a:extLst>
                    <a:ext uri="{FF2B5EF4-FFF2-40B4-BE49-F238E27FC236}">
                      <a16:creationId xmlns:a16="http://schemas.microsoft.com/office/drawing/2014/main" id="{BE88DD37-5161-514A-90C3-9372954E6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3147" y="11360879"/>
                  <a:ext cx="80154" cy="51630"/>
                </a:xfrm>
                <a:custGeom>
                  <a:avLst/>
                  <a:gdLst>
                    <a:gd name="T0" fmla="*/ 6 w 8"/>
                    <a:gd name="T1" fmla="*/ 0 h 5"/>
                    <a:gd name="T2" fmla="*/ 3 w 8"/>
                    <a:gd name="T3" fmla="*/ 1 h 5"/>
                    <a:gd name="T4" fmla="*/ 0 w 8"/>
                    <a:gd name="T5" fmla="*/ 1 h 5"/>
                    <a:gd name="T6" fmla="*/ 0 w 8"/>
                    <a:gd name="T7" fmla="*/ 3 h 5"/>
                    <a:gd name="T8" fmla="*/ 5 w 8"/>
                    <a:gd name="T9" fmla="*/ 2 h 5"/>
                    <a:gd name="T10" fmla="*/ 6 w 8"/>
                    <a:gd name="T11" fmla="*/ 0 h 5"/>
                    <a:gd name="T12" fmla="*/ 6 w 8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0"/>
                        <a:pt x="0" y="4"/>
                        <a:pt x="0" y="3"/>
                      </a:cubicBezTo>
                      <a:cubicBezTo>
                        <a:pt x="1" y="5"/>
                        <a:pt x="4" y="3"/>
                        <a:pt x="5" y="2"/>
                      </a:cubicBezTo>
                      <a:cubicBezTo>
                        <a:pt x="6" y="2"/>
                        <a:pt x="8" y="0"/>
                        <a:pt x="6" y="0"/>
                      </a:cubicBezTo>
                      <a:cubicBezTo>
                        <a:pt x="5" y="0"/>
                        <a:pt x="8" y="0"/>
                        <a:pt x="6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50" name="Freeform 515">
                  <a:extLst>
                    <a:ext uri="{FF2B5EF4-FFF2-40B4-BE49-F238E27FC236}">
                      <a16:creationId xmlns:a16="http://schemas.microsoft.com/office/drawing/2014/main" id="{07C1B889-D280-AA4E-8CB1-7D97AA284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1327" y="11401446"/>
                  <a:ext cx="83638" cy="55320"/>
                </a:xfrm>
                <a:custGeom>
                  <a:avLst/>
                  <a:gdLst>
                    <a:gd name="T0" fmla="*/ 7 w 8"/>
                    <a:gd name="T1" fmla="*/ 4 h 5"/>
                    <a:gd name="T2" fmla="*/ 1 w 8"/>
                    <a:gd name="T3" fmla="*/ 1 h 5"/>
                    <a:gd name="T4" fmla="*/ 7 w 8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7" y="4"/>
                      </a:moveTo>
                      <a:cubicBezTo>
                        <a:pt x="6" y="3"/>
                        <a:pt x="0" y="0"/>
                        <a:pt x="1" y="1"/>
                      </a:cubicBezTo>
                      <a:cubicBezTo>
                        <a:pt x="2" y="2"/>
                        <a:pt x="8" y="5"/>
                        <a:pt x="7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51" name="Freeform 516">
                  <a:extLst>
                    <a:ext uri="{FF2B5EF4-FFF2-40B4-BE49-F238E27FC236}">
                      <a16:creationId xmlns:a16="http://schemas.microsoft.com/office/drawing/2014/main" id="{B46CADB7-3EFC-2841-8D2E-69E75F0C0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0416" y="11327686"/>
                  <a:ext cx="31364" cy="33190"/>
                </a:xfrm>
                <a:custGeom>
                  <a:avLst/>
                  <a:gdLst>
                    <a:gd name="T0" fmla="*/ 2 w 3"/>
                    <a:gd name="T1" fmla="*/ 2 h 3"/>
                    <a:gd name="T2" fmla="*/ 0 w 3"/>
                    <a:gd name="T3" fmla="*/ 1 h 3"/>
                    <a:gd name="T4" fmla="*/ 2 w 3"/>
                    <a:gd name="T5" fmla="*/ 2 h 3"/>
                    <a:gd name="T6" fmla="*/ 2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2" y="3"/>
                        <a:pt x="1" y="2"/>
                        <a:pt x="0" y="1"/>
                      </a:cubicBezTo>
                      <a:cubicBezTo>
                        <a:pt x="0" y="0"/>
                        <a:pt x="3" y="0"/>
                        <a:pt x="2" y="2"/>
                      </a:cubicBezTo>
                      <a:cubicBezTo>
                        <a:pt x="2" y="3"/>
                        <a:pt x="2" y="1"/>
                        <a:pt x="2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52" name="Freeform 517">
                  <a:extLst>
                    <a:ext uri="{FF2B5EF4-FFF2-40B4-BE49-F238E27FC236}">
                      <a16:creationId xmlns:a16="http://schemas.microsoft.com/office/drawing/2014/main" id="{489294D0-56F3-984B-A69D-46E791B66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0416" y="11239179"/>
                  <a:ext cx="73184" cy="77445"/>
                </a:xfrm>
                <a:custGeom>
                  <a:avLst/>
                  <a:gdLst>
                    <a:gd name="T0" fmla="*/ 5 w 7"/>
                    <a:gd name="T1" fmla="*/ 2 h 7"/>
                    <a:gd name="T2" fmla="*/ 4 w 7"/>
                    <a:gd name="T3" fmla="*/ 0 h 7"/>
                    <a:gd name="T4" fmla="*/ 2 w 7"/>
                    <a:gd name="T5" fmla="*/ 1 h 7"/>
                    <a:gd name="T6" fmla="*/ 0 w 7"/>
                    <a:gd name="T7" fmla="*/ 1 h 7"/>
                    <a:gd name="T8" fmla="*/ 2 w 7"/>
                    <a:gd name="T9" fmla="*/ 4 h 7"/>
                    <a:gd name="T10" fmla="*/ 0 w 7"/>
                    <a:gd name="T11" fmla="*/ 6 h 7"/>
                    <a:gd name="T12" fmla="*/ 3 w 7"/>
                    <a:gd name="T13" fmla="*/ 5 h 7"/>
                    <a:gd name="T14" fmla="*/ 4 w 7"/>
                    <a:gd name="T15" fmla="*/ 2 h 7"/>
                    <a:gd name="T16" fmla="*/ 4 w 7"/>
                    <a:gd name="T17" fmla="*/ 4 h 7"/>
                    <a:gd name="T18" fmla="*/ 6 w 7"/>
                    <a:gd name="T19" fmla="*/ 2 h 7"/>
                    <a:gd name="T20" fmla="*/ 5 w 7"/>
                    <a:gd name="T21" fmla="*/ 2 h 7"/>
                    <a:gd name="T22" fmla="*/ 5 w 7"/>
                    <a:gd name="T23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7">
                      <a:moveTo>
                        <a:pt x="5" y="2"/>
                      </a:move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3" y="0"/>
                        <a:pt x="1" y="0"/>
                        <a:pt x="2" y="1"/>
                      </a:cubicBezTo>
                      <a:cubicBezTo>
                        <a:pt x="4" y="3"/>
                        <a:pt x="1" y="2"/>
                        <a:pt x="0" y="1"/>
                      </a:cubicBez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3" y="6"/>
                        <a:pt x="1" y="5"/>
                        <a:pt x="0" y="6"/>
                      </a:cubicBezTo>
                      <a:cubicBezTo>
                        <a:pt x="0" y="7"/>
                        <a:pt x="4" y="6"/>
                        <a:pt x="3" y="5"/>
                      </a:cubicBezTo>
                      <a:cubicBezTo>
                        <a:pt x="3" y="5"/>
                        <a:pt x="4" y="3"/>
                        <a:pt x="4" y="2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3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1"/>
                        <a:pt x="7" y="2"/>
                        <a:pt x="5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53" name="Freeform 518">
                  <a:extLst>
                    <a:ext uri="{FF2B5EF4-FFF2-40B4-BE49-F238E27FC236}">
                      <a16:creationId xmlns:a16="http://schemas.microsoft.com/office/drawing/2014/main" id="{811E7BE2-D3DF-6246-BEC9-525AE28A8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9960" y="11099041"/>
                  <a:ext cx="52274" cy="118010"/>
                </a:xfrm>
                <a:custGeom>
                  <a:avLst/>
                  <a:gdLst>
                    <a:gd name="T0" fmla="*/ 5 w 5"/>
                    <a:gd name="T1" fmla="*/ 7 h 11"/>
                    <a:gd name="T2" fmla="*/ 2 w 5"/>
                    <a:gd name="T3" fmla="*/ 2 h 11"/>
                    <a:gd name="T4" fmla="*/ 1 w 5"/>
                    <a:gd name="T5" fmla="*/ 6 h 11"/>
                    <a:gd name="T6" fmla="*/ 0 w 5"/>
                    <a:gd name="T7" fmla="*/ 9 h 11"/>
                    <a:gd name="T8" fmla="*/ 2 w 5"/>
                    <a:gd name="T9" fmla="*/ 7 h 11"/>
                    <a:gd name="T10" fmla="*/ 5 w 5"/>
                    <a:gd name="T11" fmla="*/ 7 h 11"/>
                    <a:gd name="T12" fmla="*/ 5 w 5"/>
                    <a:gd name="T13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1">
                      <a:moveTo>
                        <a:pt x="5" y="7"/>
                      </a:moveTo>
                      <a:cubicBezTo>
                        <a:pt x="5" y="6"/>
                        <a:pt x="4" y="0"/>
                        <a:pt x="2" y="2"/>
                      </a:cubicBezTo>
                      <a:cubicBezTo>
                        <a:pt x="2" y="3"/>
                        <a:pt x="3" y="6"/>
                        <a:pt x="1" y="6"/>
                      </a:cubicBez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1" y="9"/>
                        <a:pt x="2" y="7"/>
                        <a:pt x="2" y="7"/>
                      </a:cubicBezTo>
                      <a:cubicBezTo>
                        <a:pt x="1" y="7"/>
                        <a:pt x="5" y="11"/>
                        <a:pt x="5" y="7"/>
                      </a:cubicBezTo>
                      <a:cubicBezTo>
                        <a:pt x="5" y="6"/>
                        <a:pt x="5" y="8"/>
                        <a:pt x="5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54" name="Freeform 519">
                  <a:extLst>
                    <a:ext uri="{FF2B5EF4-FFF2-40B4-BE49-F238E27FC236}">
                      <a16:creationId xmlns:a16="http://schemas.microsoft.com/office/drawing/2014/main" id="{3D3DAEC2-70D3-5A41-9E28-3EA61F8DA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507" y="11194924"/>
                  <a:ext cx="31364" cy="66379"/>
                </a:xfrm>
                <a:custGeom>
                  <a:avLst/>
                  <a:gdLst>
                    <a:gd name="T0" fmla="*/ 3 w 3"/>
                    <a:gd name="T1" fmla="*/ 2 h 6"/>
                    <a:gd name="T2" fmla="*/ 1 w 3"/>
                    <a:gd name="T3" fmla="*/ 6 h 6"/>
                    <a:gd name="T4" fmla="*/ 3 w 3"/>
                    <a:gd name="T5" fmla="*/ 2 h 6"/>
                    <a:gd name="T6" fmla="*/ 3 w 3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2"/>
                      </a:moveTo>
                      <a:cubicBezTo>
                        <a:pt x="2" y="0"/>
                        <a:pt x="0" y="5"/>
                        <a:pt x="1" y="6"/>
                      </a:cubicBezTo>
                      <a:cubicBezTo>
                        <a:pt x="0" y="5"/>
                        <a:pt x="3" y="3"/>
                        <a:pt x="3" y="2"/>
                      </a:cubicBezTo>
                      <a:cubicBezTo>
                        <a:pt x="2" y="1"/>
                        <a:pt x="3" y="2"/>
                        <a:pt x="3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55" name="Freeform 520">
                  <a:extLst>
                    <a:ext uri="{FF2B5EF4-FFF2-40B4-BE49-F238E27FC236}">
                      <a16:creationId xmlns:a16="http://schemas.microsoft.com/office/drawing/2014/main" id="{7EA78970-46BE-F34B-893E-B2E992371E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507" y="11054786"/>
                  <a:ext cx="52274" cy="77445"/>
                </a:xfrm>
                <a:custGeom>
                  <a:avLst/>
                  <a:gdLst>
                    <a:gd name="T0" fmla="*/ 4 w 5"/>
                    <a:gd name="T1" fmla="*/ 2 h 7"/>
                    <a:gd name="T2" fmla="*/ 3 w 5"/>
                    <a:gd name="T3" fmla="*/ 0 h 7"/>
                    <a:gd name="T4" fmla="*/ 2 w 5"/>
                    <a:gd name="T5" fmla="*/ 3 h 7"/>
                    <a:gd name="T6" fmla="*/ 1 w 5"/>
                    <a:gd name="T7" fmla="*/ 2 h 7"/>
                    <a:gd name="T8" fmla="*/ 0 w 5"/>
                    <a:gd name="T9" fmla="*/ 5 h 7"/>
                    <a:gd name="T10" fmla="*/ 2 w 5"/>
                    <a:gd name="T11" fmla="*/ 7 h 7"/>
                    <a:gd name="T12" fmla="*/ 5 w 5"/>
                    <a:gd name="T13" fmla="*/ 5 h 7"/>
                    <a:gd name="T14" fmla="*/ 4 w 5"/>
                    <a:gd name="T15" fmla="*/ 2 h 7"/>
                    <a:gd name="T16" fmla="*/ 4 w 5"/>
                    <a:gd name="T1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7">
                      <a:moveTo>
                        <a:pt x="4" y="2"/>
                      </a:moveTo>
                      <a:cubicBezTo>
                        <a:pt x="3" y="3"/>
                        <a:pt x="3" y="0"/>
                        <a:pt x="3" y="0"/>
                      </a:cubicBezTo>
                      <a:cubicBezTo>
                        <a:pt x="3" y="0"/>
                        <a:pt x="3" y="3"/>
                        <a:pt x="2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2" y="2"/>
                        <a:pt x="0" y="5"/>
                        <a:pt x="0" y="5"/>
                      </a:cubicBezTo>
                      <a:cubicBezTo>
                        <a:pt x="0" y="4"/>
                        <a:pt x="4" y="5"/>
                        <a:pt x="2" y="7"/>
                      </a:cubicBezTo>
                      <a:cubicBezTo>
                        <a:pt x="3" y="6"/>
                        <a:pt x="5" y="6"/>
                        <a:pt x="5" y="5"/>
                      </a:cubicBezTo>
                      <a:cubicBezTo>
                        <a:pt x="5" y="4"/>
                        <a:pt x="4" y="1"/>
                        <a:pt x="4" y="2"/>
                      </a:cubicBezTo>
                      <a:cubicBezTo>
                        <a:pt x="3" y="3"/>
                        <a:pt x="4" y="1"/>
                        <a:pt x="4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56" name="Freeform 521">
                  <a:extLst>
                    <a:ext uri="{FF2B5EF4-FFF2-40B4-BE49-F238E27FC236}">
                      <a16:creationId xmlns:a16="http://schemas.microsoft.com/office/drawing/2014/main" id="{BF16C234-BFAE-514D-BD50-342361A90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1783" y="10840889"/>
                  <a:ext cx="52274" cy="51630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0 h 5"/>
                    <a:gd name="T4" fmla="*/ 0 w 5"/>
                    <a:gd name="T5" fmla="*/ 0 h 5"/>
                    <a:gd name="T6" fmla="*/ 2 w 5"/>
                    <a:gd name="T7" fmla="*/ 1 h 5"/>
                    <a:gd name="T8" fmla="*/ 3 w 5"/>
                    <a:gd name="T9" fmla="*/ 4 h 5"/>
                    <a:gd name="T10" fmla="*/ 3 w 5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5" y="2"/>
                        <a:pt x="2" y="2"/>
                        <a:pt x="3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0" y="0"/>
                        <a:pt x="2" y="1"/>
                        <a:pt x="2" y="1"/>
                      </a:cubicBezTo>
                      <a:cubicBezTo>
                        <a:pt x="2" y="2"/>
                        <a:pt x="3" y="4"/>
                        <a:pt x="3" y="4"/>
                      </a:cubicBezTo>
                      <a:cubicBezTo>
                        <a:pt x="4" y="3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57" name="Freeform 522">
                  <a:extLst>
                    <a:ext uri="{FF2B5EF4-FFF2-40B4-BE49-F238E27FC236}">
                      <a16:creationId xmlns:a16="http://schemas.microsoft.com/office/drawing/2014/main" id="{037AE50B-BD7F-7447-A031-4648B3968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2238" y="10645434"/>
                  <a:ext cx="62727" cy="118010"/>
                </a:xfrm>
                <a:custGeom>
                  <a:avLst/>
                  <a:gdLst>
                    <a:gd name="T0" fmla="*/ 3 w 6"/>
                    <a:gd name="T1" fmla="*/ 10 h 11"/>
                    <a:gd name="T2" fmla="*/ 0 w 6"/>
                    <a:gd name="T3" fmla="*/ 9 h 11"/>
                    <a:gd name="T4" fmla="*/ 1 w 6"/>
                    <a:gd name="T5" fmla="*/ 2 h 11"/>
                    <a:gd name="T6" fmla="*/ 4 w 6"/>
                    <a:gd name="T7" fmla="*/ 3 h 11"/>
                    <a:gd name="T8" fmla="*/ 3 w 6"/>
                    <a:gd name="T9" fmla="*/ 10 h 11"/>
                    <a:gd name="T10" fmla="*/ 3 w 6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1">
                      <a:moveTo>
                        <a:pt x="3" y="10"/>
                      </a:moveTo>
                      <a:cubicBezTo>
                        <a:pt x="1" y="11"/>
                        <a:pt x="0" y="11"/>
                        <a:pt x="0" y="9"/>
                      </a:cubicBezTo>
                      <a:cubicBezTo>
                        <a:pt x="1" y="7"/>
                        <a:pt x="1" y="4"/>
                        <a:pt x="1" y="2"/>
                      </a:cubicBezTo>
                      <a:cubicBezTo>
                        <a:pt x="1" y="0"/>
                        <a:pt x="5" y="0"/>
                        <a:pt x="4" y="3"/>
                      </a:cubicBezTo>
                      <a:cubicBezTo>
                        <a:pt x="4" y="5"/>
                        <a:pt x="6" y="8"/>
                        <a:pt x="3" y="10"/>
                      </a:cubicBezTo>
                      <a:cubicBezTo>
                        <a:pt x="2" y="10"/>
                        <a:pt x="4" y="9"/>
                        <a:pt x="3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58" name="Freeform 523">
                  <a:extLst>
                    <a:ext uri="{FF2B5EF4-FFF2-40B4-BE49-F238E27FC236}">
                      <a16:creationId xmlns:a16="http://schemas.microsoft.com/office/drawing/2014/main" id="{9E0843F4-52D7-2C4F-B6EB-1EE461D1C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7848" y="7577132"/>
                  <a:ext cx="48790" cy="44255"/>
                </a:xfrm>
                <a:custGeom>
                  <a:avLst/>
                  <a:gdLst>
                    <a:gd name="T0" fmla="*/ 3 w 5"/>
                    <a:gd name="T1" fmla="*/ 3 h 4"/>
                    <a:gd name="T2" fmla="*/ 1 w 5"/>
                    <a:gd name="T3" fmla="*/ 1 h 4"/>
                    <a:gd name="T4" fmla="*/ 3 w 5"/>
                    <a:gd name="T5" fmla="*/ 3 h 4"/>
                    <a:gd name="T6" fmla="*/ 3 w 5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2" y="4"/>
                        <a:pt x="0" y="3"/>
                        <a:pt x="1" y="1"/>
                      </a:cubicBezTo>
                      <a:cubicBezTo>
                        <a:pt x="1" y="0"/>
                        <a:pt x="5" y="2"/>
                        <a:pt x="3" y="3"/>
                      </a:cubicBezTo>
                      <a:cubicBezTo>
                        <a:pt x="2" y="4"/>
                        <a:pt x="5" y="2"/>
                        <a:pt x="3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59" name="Freeform 524">
                  <a:extLst>
                    <a:ext uri="{FF2B5EF4-FFF2-40B4-BE49-F238E27FC236}">
                      <a16:creationId xmlns:a16="http://schemas.microsoft.com/office/drawing/2014/main" id="{E5232946-D615-BD46-B2B7-EEDB597EC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6955" y="7643515"/>
                  <a:ext cx="59243" cy="84822"/>
                </a:xfrm>
                <a:custGeom>
                  <a:avLst/>
                  <a:gdLst>
                    <a:gd name="T0" fmla="*/ 1 w 6"/>
                    <a:gd name="T1" fmla="*/ 5 h 8"/>
                    <a:gd name="T2" fmla="*/ 2 w 6"/>
                    <a:gd name="T3" fmla="*/ 4 h 8"/>
                    <a:gd name="T4" fmla="*/ 4 w 6"/>
                    <a:gd name="T5" fmla="*/ 2 h 8"/>
                    <a:gd name="T6" fmla="*/ 1 w 6"/>
                    <a:gd name="T7" fmla="*/ 5 h 8"/>
                    <a:gd name="T8" fmla="*/ 1 w 6"/>
                    <a:gd name="T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1" y="5"/>
                      </a:moveTo>
                      <a:cubicBezTo>
                        <a:pt x="0" y="4"/>
                        <a:pt x="2" y="4"/>
                        <a:pt x="2" y="4"/>
                      </a:cubicBezTo>
                      <a:cubicBezTo>
                        <a:pt x="3" y="4"/>
                        <a:pt x="3" y="0"/>
                        <a:pt x="4" y="2"/>
                      </a:cubicBezTo>
                      <a:cubicBezTo>
                        <a:pt x="6" y="4"/>
                        <a:pt x="2" y="8"/>
                        <a:pt x="1" y="5"/>
                      </a:cubicBezTo>
                      <a:cubicBezTo>
                        <a:pt x="0" y="4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60" name="Freeform 525">
                  <a:extLst>
                    <a:ext uri="{FF2B5EF4-FFF2-40B4-BE49-F238E27FC236}">
                      <a16:creationId xmlns:a16="http://schemas.microsoft.com/office/drawing/2014/main" id="{5DA1F48A-6CD9-A645-8AD0-10E3A997D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68037" y="8229885"/>
                  <a:ext cx="142883" cy="140138"/>
                </a:xfrm>
                <a:custGeom>
                  <a:avLst/>
                  <a:gdLst>
                    <a:gd name="T0" fmla="*/ 12 w 14"/>
                    <a:gd name="T1" fmla="*/ 4 h 13"/>
                    <a:gd name="T2" fmla="*/ 10 w 14"/>
                    <a:gd name="T3" fmla="*/ 3 h 13"/>
                    <a:gd name="T4" fmla="*/ 6 w 14"/>
                    <a:gd name="T5" fmla="*/ 1 h 13"/>
                    <a:gd name="T6" fmla="*/ 2 w 14"/>
                    <a:gd name="T7" fmla="*/ 1 h 13"/>
                    <a:gd name="T8" fmla="*/ 1 w 14"/>
                    <a:gd name="T9" fmla="*/ 2 h 13"/>
                    <a:gd name="T10" fmla="*/ 2 w 14"/>
                    <a:gd name="T11" fmla="*/ 4 h 13"/>
                    <a:gd name="T12" fmla="*/ 1 w 14"/>
                    <a:gd name="T13" fmla="*/ 7 h 13"/>
                    <a:gd name="T14" fmla="*/ 2 w 14"/>
                    <a:gd name="T15" fmla="*/ 10 h 13"/>
                    <a:gd name="T16" fmla="*/ 4 w 14"/>
                    <a:gd name="T17" fmla="*/ 10 h 13"/>
                    <a:gd name="T18" fmla="*/ 7 w 14"/>
                    <a:gd name="T19" fmla="*/ 12 h 13"/>
                    <a:gd name="T20" fmla="*/ 10 w 14"/>
                    <a:gd name="T21" fmla="*/ 10 h 13"/>
                    <a:gd name="T22" fmla="*/ 12 w 14"/>
                    <a:gd name="T23" fmla="*/ 4 h 13"/>
                    <a:gd name="T24" fmla="*/ 12 w 14"/>
                    <a:gd name="T25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12" y="4"/>
                      </a:moveTo>
                      <a:cubicBezTo>
                        <a:pt x="12" y="3"/>
                        <a:pt x="11" y="3"/>
                        <a:pt x="10" y="3"/>
                      </a:cubicBezTo>
                      <a:cubicBezTo>
                        <a:pt x="8" y="2"/>
                        <a:pt x="8" y="1"/>
                        <a:pt x="6" y="1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0" y="4"/>
                        <a:pt x="1" y="3"/>
                        <a:pt x="2" y="4"/>
                      </a:cubicBezTo>
                      <a:cubicBezTo>
                        <a:pt x="2" y="4"/>
                        <a:pt x="1" y="7"/>
                        <a:pt x="1" y="7"/>
                      </a:cubicBezTo>
                      <a:cubicBezTo>
                        <a:pt x="1" y="9"/>
                        <a:pt x="1" y="9"/>
                        <a:pt x="2" y="10"/>
                      </a:cubicBezTo>
                      <a:cubicBezTo>
                        <a:pt x="3" y="11"/>
                        <a:pt x="3" y="10"/>
                        <a:pt x="4" y="10"/>
                      </a:cubicBezTo>
                      <a:cubicBezTo>
                        <a:pt x="6" y="10"/>
                        <a:pt x="5" y="12"/>
                        <a:pt x="7" y="12"/>
                      </a:cubicBezTo>
                      <a:cubicBezTo>
                        <a:pt x="9" y="13"/>
                        <a:pt x="8" y="11"/>
                        <a:pt x="10" y="10"/>
                      </a:cubicBezTo>
                      <a:cubicBezTo>
                        <a:pt x="12" y="8"/>
                        <a:pt x="14" y="7"/>
                        <a:pt x="12" y="4"/>
                      </a:cubicBezTo>
                      <a:cubicBezTo>
                        <a:pt x="12" y="2"/>
                        <a:pt x="14" y="8"/>
                        <a:pt x="12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61" name="Freeform 526">
                  <a:extLst>
                    <a:ext uri="{FF2B5EF4-FFF2-40B4-BE49-F238E27FC236}">
                      <a16:creationId xmlns:a16="http://schemas.microsoft.com/office/drawing/2014/main" id="{D6E1A6DB-F6A5-2941-AFDD-34E859A0A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1643" y="7230476"/>
                  <a:ext cx="101063" cy="44255"/>
                </a:xfrm>
                <a:custGeom>
                  <a:avLst/>
                  <a:gdLst>
                    <a:gd name="T0" fmla="*/ 9 w 10"/>
                    <a:gd name="T1" fmla="*/ 2 h 4"/>
                    <a:gd name="T2" fmla="*/ 4 w 10"/>
                    <a:gd name="T3" fmla="*/ 0 h 4"/>
                    <a:gd name="T4" fmla="*/ 1 w 10"/>
                    <a:gd name="T5" fmla="*/ 3 h 4"/>
                    <a:gd name="T6" fmla="*/ 9 w 10"/>
                    <a:gd name="T7" fmla="*/ 2 h 4"/>
                    <a:gd name="T8" fmla="*/ 9 w 10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9" y="2"/>
                      </a:moveTo>
                      <a:cubicBezTo>
                        <a:pt x="7" y="1"/>
                        <a:pt x="6" y="0"/>
                        <a:pt x="4" y="0"/>
                      </a:cubicBezTo>
                      <a:cubicBezTo>
                        <a:pt x="3" y="0"/>
                        <a:pt x="0" y="1"/>
                        <a:pt x="1" y="3"/>
                      </a:cubicBezTo>
                      <a:cubicBezTo>
                        <a:pt x="2" y="4"/>
                        <a:pt x="9" y="2"/>
                        <a:pt x="9" y="2"/>
                      </a:cubicBezTo>
                      <a:cubicBezTo>
                        <a:pt x="6" y="1"/>
                        <a:pt x="10" y="3"/>
                        <a:pt x="9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62" name="Freeform 527">
                  <a:extLst>
                    <a:ext uri="{FF2B5EF4-FFF2-40B4-BE49-F238E27FC236}">
                      <a16:creationId xmlns:a16="http://schemas.microsoft.com/office/drawing/2014/main" id="{A7EB79A5-B082-7346-A7C7-D3CBDA759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6622" y="7219410"/>
                  <a:ext cx="115005" cy="55320"/>
                </a:xfrm>
                <a:custGeom>
                  <a:avLst/>
                  <a:gdLst>
                    <a:gd name="T0" fmla="*/ 10 w 11"/>
                    <a:gd name="T1" fmla="*/ 4 h 5"/>
                    <a:gd name="T2" fmla="*/ 0 w 11"/>
                    <a:gd name="T3" fmla="*/ 2 h 5"/>
                    <a:gd name="T4" fmla="*/ 5 w 11"/>
                    <a:gd name="T5" fmla="*/ 5 h 5"/>
                    <a:gd name="T6" fmla="*/ 10 w 11"/>
                    <a:gd name="T7" fmla="*/ 4 h 5"/>
                    <a:gd name="T8" fmla="*/ 10 w 11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">
                      <a:moveTo>
                        <a:pt x="10" y="4"/>
                      </a:moveTo>
                      <a:cubicBezTo>
                        <a:pt x="10" y="1"/>
                        <a:pt x="2" y="0"/>
                        <a:pt x="0" y="2"/>
                      </a:cubicBezTo>
                      <a:cubicBezTo>
                        <a:pt x="0" y="2"/>
                        <a:pt x="4" y="5"/>
                        <a:pt x="5" y="5"/>
                      </a:cubicBezTo>
                      <a:cubicBezTo>
                        <a:pt x="6" y="5"/>
                        <a:pt x="11" y="4"/>
                        <a:pt x="10" y="4"/>
                      </a:cubicBezTo>
                      <a:cubicBezTo>
                        <a:pt x="10" y="3"/>
                        <a:pt x="11" y="5"/>
                        <a:pt x="10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63" name="Freeform 528">
                  <a:extLst>
                    <a:ext uri="{FF2B5EF4-FFF2-40B4-BE49-F238E27FC236}">
                      <a16:creationId xmlns:a16="http://schemas.microsoft.com/office/drawing/2014/main" id="{590CD3B1-497A-A643-8459-AA8E0670D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2978" y="6972326"/>
                  <a:ext cx="529716" cy="195458"/>
                </a:xfrm>
                <a:custGeom>
                  <a:avLst/>
                  <a:gdLst>
                    <a:gd name="T0" fmla="*/ 52 w 52"/>
                    <a:gd name="T1" fmla="*/ 16 h 18"/>
                    <a:gd name="T2" fmla="*/ 41 w 52"/>
                    <a:gd name="T3" fmla="*/ 17 h 18"/>
                    <a:gd name="T4" fmla="*/ 35 w 52"/>
                    <a:gd name="T5" fmla="*/ 17 h 18"/>
                    <a:gd name="T6" fmla="*/ 37 w 52"/>
                    <a:gd name="T7" fmla="*/ 14 h 18"/>
                    <a:gd name="T8" fmla="*/ 32 w 52"/>
                    <a:gd name="T9" fmla="*/ 11 h 18"/>
                    <a:gd name="T10" fmla="*/ 28 w 52"/>
                    <a:gd name="T11" fmla="*/ 8 h 18"/>
                    <a:gd name="T12" fmla="*/ 20 w 52"/>
                    <a:gd name="T13" fmla="*/ 5 h 18"/>
                    <a:gd name="T14" fmla="*/ 14 w 52"/>
                    <a:gd name="T15" fmla="*/ 5 h 18"/>
                    <a:gd name="T16" fmla="*/ 16 w 52"/>
                    <a:gd name="T17" fmla="*/ 3 h 18"/>
                    <a:gd name="T18" fmla="*/ 8 w 52"/>
                    <a:gd name="T19" fmla="*/ 3 h 18"/>
                    <a:gd name="T20" fmla="*/ 0 w 52"/>
                    <a:gd name="T21" fmla="*/ 6 h 18"/>
                    <a:gd name="T22" fmla="*/ 6 w 52"/>
                    <a:gd name="T23" fmla="*/ 2 h 18"/>
                    <a:gd name="T24" fmla="*/ 16 w 52"/>
                    <a:gd name="T25" fmla="*/ 0 h 18"/>
                    <a:gd name="T26" fmla="*/ 24 w 52"/>
                    <a:gd name="T27" fmla="*/ 1 h 18"/>
                    <a:gd name="T28" fmla="*/ 31 w 52"/>
                    <a:gd name="T29" fmla="*/ 4 h 18"/>
                    <a:gd name="T30" fmla="*/ 32 w 52"/>
                    <a:gd name="T31" fmla="*/ 4 h 18"/>
                    <a:gd name="T32" fmla="*/ 34 w 52"/>
                    <a:gd name="T33" fmla="*/ 5 h 18"/>
                    <a:gd name="T34" fmla="*/ 38 w 52"/>
                    <a:gd name="T35" fmla="*/ 8 h 18"/>
                    <a:gd name="T36" fmla="*/ 45 w 52"/>
                    <a:gd name="T37" fmla="*/ 11 h 18"/>
                    <a:gd name="T38" fmla="*/ 52 w 52"/>
                    <a:gd name="T3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2" h="18">
                      <a:moveTo>
                        <a:pt x="52" y="16"/>
                      </a:moveTo>
                      <a:cubicBezTo>
                        <a:pt x="52" y="17"/>
                        <a:pt x="42" y="17"/>
                        <a:pt x="41" y="17"/>
                      </a:cubicBezTo>
                      <a:cubicBezTo>
                        <a:pt x="39" y="17"/>
                        <a:pt x="37" y="18"/>
                        <a:pt x="35" y="17"/>
                      </a:cubicBezTo>
                      <a:cubicBezTo>
                        <a:pt x="34" y="16"/>
                        <a:pt x="41" y="15"/>
                        <a:pt x="37" y="14"/>
                      </a:cubicBezTo>
                      <a:cubicBezTo>
                        <a:pt x="35" y="13"/>
                        <a:pt x="33" y="13"/>
                        <a:pt x="32" y="11"/>
                      </a:cubicBezTo>
                      <a:cubicBezTo>
                        <a:pt x="30" y="9"/>
                        <a:pt x="31" y="8"/>
                        <a:pt x="28" y="8"/>
                      </a:cubicBezTo>
                      <a:cubicBezTo>
                        <a:pt x="24" y="9"/>
                        <a:pt x="23" y="6"/>
                        <a:pt x="20" y="5"/>
                      </a:cubicBezTo>
                      <a:cubicBezTo>
                        <a:pt x="19" y="5"/>
                        <a:pt x="15" y="6"/>
                        <a:pt x="14" y="5"/>
                      </a:cubicBezTo>
                      <a:cubicBezTo>
                        <a:pt x="14" y="4"/>
                        <a:pt x="16" y="4"/>
                        <a:pt x="16" y="3"/>
                      </a:cubicBezTo>
                      <a:cubicBezTo>
                        <a:pt x="16" y="2"/>
                        <a:pt x="9" y="3"/>
                        <a:pt x="8" y="3"/>
                      </a:cubicBezTo>
                      <a:cubicBezTo>
                        <a:pt x="8" y="4"/>
                        <a:pt x="0" y="7"/>
                        <a:pt x="0" y="6"/>
                      </a:cubicBezTo>
                      <a:cubicBezTo>
                        <a:pt x="0" y="4"/>
                        <a:pt x="4" y="2"/>
                        <a:pt x="6" y="2"/>
                      </a:cubicBezTo>
                      <a:cubicBezTo>
                        <a:pt x="9" y="0"/>
                        <a:pt x="12" y="0"/>
                        <a:pt x="16" y="0"/>
                      </a:cubicBezTo>
                      <a:cubicBezTo>
                        <a:pt x="18" y="0"/>
                        <a:pt x="22" y="0"/>
                        <a:pt x="24" y="1"/>
                      </a:cubicBezTo>
                      <a:cubicBezTo>
                        <a:pt x="26" y="2"/>
                        <a:pt x="28" y="4"/>
                        <a:pt x="31" y="4"/>
                      </a:cubicBezTo>
                      <a:cubicBezTo>
                        <a:pt x="31" y="4"/>
                        <a:pt x="31" y="3"/>
                        <a:pt x="32" y="4"/>
                      </a:cubicBezTo>
                      <a:cubicBezTo>
                        <a:pt x="33" y="5"/>
                        <a:pt x="33" y="5"/>
                        <a:pt x="34" y="5"/>
                      </a:cubicBezTo>
                      <a:cubicBezTo>
                        <a:pt x="35" y="6"/>
                        <a:pt x="37" y="7"/>
                        <a:pt x="38" y="8"/>
                      </a:cubicBezTo>
                      <a:cubicBezTo>
                        <a:pt x="40" y="9"/>
                        <a:pt x="44" y="9"/>
                        <a:pt x="45" y="11"/>
                      </a:cubicBezTo>
                      <a:cubicBezTo>
                        <a:pt x="47" y="13"/>
                        <a:pt x="52" y="13"/>
                        <a:pt x="52" y="1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64" name="Freeform 529">
                  <a:extLst>
                    <a:ext uri="{FF2B5EF4-FFF2-40B4-BE49-F238E27FC236}">
                      <a16:creationId xmlns:a16="http://schemas.microsoft.com/office/drawing/2014/main" id="{9964E7CE-7E5F-F14D-AAB7-B79319F42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6622" y="6854313"/>
                  <a:ext cx="41820" cy="40568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0 h 4"/>
                    <a:gd name="T4" fmla="*/ 2 w 4"/>
                    <a:gd name="T5" fmla="*/ 4 h 4"/>
                    <a:gd name="T6" fmla="*/ 2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0" y="4"/>
                        <a:pt x="1" y="1"/>
                        <a:pt x="1" y="0"/>
                      </a:cubicBezTo>
                      <a:cubicBezTo>
                        <a:pt x="2" y="0"/>
                        <a:pt x="4" y="4"/>
                        <a:pt x="2" y="4"/>
                      </a:cubicBezTo>
                      <a:cubicBezTo>
                        <a:pt x="1" y="4"/>
                        <a:pt x="4" y="4"/>
                        <a:pt x="2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65" name="Freeform 530">
                  <a:extLst>
                    <a:ext uri="{FF2B5EF4-FFF2-40B4-BE49-F238E27FC236}">
                      <a16:creationId xmlns:a16="http://schemas.microsoft.com/office/drawing/2014/main" id="{A8E95462-FA4C-EB40-9FDF-04C5DD127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4511" y="7079273"/>
                  <a:ext cx="20911" cy="22128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66" name="Freeform 531">
                  <a:extLst>
                    <a:ext uri="{FF2B5EF4-FFF2-40B4-BE49-F238E27FC236}">
                      <a16:creationId xmlns:a16="http://schemas.microsoft.com/office/drawing/2014/main" id="{8A66FC1F-FBB4-5448-AA9F-A1E9ECEA0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27864" y="5486118"/>
                  <a:ext cx="59243" cy="110635"/>
                </a:xfrm>
                <a:custGeom>
                  <a:avLst/>
                  <a:gdLst>
                    <a:gd name="T0" fmla="*/ 3 w 6"/>
                    <a:gd name="T1" fmla="*/ 8 h 10"/>
                    <a:gd name="T2" fmla="*/ 0 w 6"/>
                    <a:gd name="T3" fmla="*/ 7 h 10"/>
                    <a:gd name="T4" fmla="*/ 4 w 6"/>
                    <a:gd name="T5" fmla="*/ 2 h 10"/>
                    <a:gd name="T6" fmla="*/ 6 w 6"/>
                    <a:gd name="T7" fmla="*/ 4 h 10"/>
                    <a:gd name="T8" fmla="*/ 3 w 6"/>
                    <a:gd name="T9" fmla="*/ 8 h 10"/>
                    <a:gd name="T10" fmla="*/ 3 w 6"/>
                    <a:gd name="T11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0">
                      <a:moveTo>
                        <a:pt x="3" y="8"/>
                      </a:moveTo>
                      <a:cubicBezTo>
                        <a:pt x="2" y="10"/>
                        <a:pt x="0" y="9"/>
                        <a:pt x="0" y="7"/>
                      </a:cubicBezTo>
                      <a:cubicBezTo>
                        <a:pt x="1" y="6"/>
                        <a:pt x="3" y="3"/>
                        <a:pt x="4" y="2"/>
                      </a:cubicBezTo>
                      <a:cubicBezTo>
                        <a:pt x="6" y="0"/>
                        <a:pt x="6" y="3"/>
                        <a:pt x="6" y="4"/>
                      </a:cubicBezTo>
                      <a:cubicBezTo>
                        <a:pt x="6" y="6"/>
                        <a:pt x="3" y="6"/>
                        <a:pt x="3" y="8"/>
                      </a:cubicBezTo>
                      <a:cubicBezTo>
                        <a:pt x="2" y="10"/>
                        <a:pt x="3" y="8"/>
                        <a:pt x="3" y="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67" name="Freeform 532">
                  <a:extLst>
                    <a:ext uri="{FF2B5EF4-FFF2-40B4-BE49-F238E27FC236}">
                      <a16:creationId xmlns:a16="http://schemas.microsoft.com/office/drawing/2014/main" id="{96623DF3-147F-C04B-8668-112BCCFFA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5745" y="5541436"/>
                  <a:ext cx="73184" cy="44255"/>
                </a:xfrm>
                <a:custGeom>
                  <a:avLst/>
                  <a:gdLst>
                    <a:gd name="T0" fmla="*/ 3 w 7"/>
                    <a:gd name="T1" fmla="*/ 4 h 4"/>
                    <a:gd name="T2" fmla="*/ 5 w 7"/>
                    <a:gd name="T3" fmla="*/ 1 h 4"/>
                    <a:gd name="T4" fmla="*/ 3 w 7"/>
                    <a:gd name="T5" fmla="*/ 4 h 4"/>
                    <a:gd name="T6" fmla="*/ 3 w 7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3" y="4"/>
                      </a:moveTo>
                      <a:cubicBezTo>
                        <a:pt x="0" y="4"/>
                        <a:pt x="3" y="0"/>
                        <a:pt x="5" y="1"/>
                      </a:cubicBezTo>
                      <a:cubicBezTo>
                        <a:pt x="7" y="1"/>
                        <a:pt x="4" y="4"/>
                        <a:pt x="3" y="4"/>
                      </a:cubicBezTo>
                      <a:cubicBezTo>
                        <a:pt x="2" y="4"/>
                        <a:pt x="4" y="4"/>
                        <a:pt x="3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68" name="Freeform 533">
                  <a:extLst>
                    <a:ext uri="{FF2B5EF4-FFF2-40B4-BE49-F238E27FC236}">
                      <a16:creationId xmlns:a16="http://schemas.microsoft.com/office/drawing/2014/main" id="{18CB213B-4A68-6148-87E5-472F8C01C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3614" y="5497180"/>
                  <a:ext cx="153338" cy="77445"/>
                </a:xfrm>
                <a:custGeom>
                  <a:avLst/>
                  <a:gdLst>
                    <a:gd name="T0" fmla="*/ 11 w 15"/>
                    <a:gd name="T1" fmla="*/ 6 h 7"/>
                    <a:gd name="T2" fmla="*/ 10 w 15"/>
                    <a:gd name="T3" fmla="*/ 5 h 7"/>
                    <a:gd name="T4" fmla="*/ 7 w 15"/>
                    <a:gd name="T5" fmla="*/ 5 h 7"/>
                    <a:gd name="T6" fmla="*/ 3 w 15"/>
                    <a:gd name="T7" fmla="*/ 0 h 7"/>
                    <a:gd name="T8" fmla="*/ 6 w 15"/>
                    <a:gd name="T9" fmla="*/ 2 h 7"/>
                    <a:gd name="T10" fmla="*/ 8 w 15"/>
                    <a:gd name="T11" fmla="*/ 3 h 7"/>
                    <a:gd name="T12" fmla="*/ 15 w 15"/>
                    <a:gd name="T13" fmla="*/ 3 h 7"/>
                    <a:gd name="T14" fmla="*/ 11 w 15"/>
                    <a:gd name="T15" fmla="*/ 6 h 7"/>
                    <a:gd name="T16" fmla="*/ 11 w 15"/>
                    <a:gd name="T1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7">
                      <a:moveTo>
                        <a:pt x="11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8" y="6"/>
                        <a:pt x="7" y="5"/>
                      </a:cubicBezTo>
                      <a:cubicBezTo>
                        <a:pt x="7" y="4"/>
                        <a:pt x="0" y="1"/>
                        <a:pt x="3" y="0"/>
                      </a:cubicBezTo>
                      <a:cubicBezTo>
                        <a:pt x="4" y="0"/>
                        <a:pt x="5" y="2"/>
                        <a:pt x="6" y="2"/>
                      </a:cubicBezTo>
                      <a:cubicBezTo>
                        <a:pt x="7" y="3"/>
                        <a:pt x="7" y="2"/>
                        <a:pt x="8" y="3"/>
                      </a:cubicBezTo>
                      <a:cubicBezTo>
                        <a:pt x="9" y="4"/>
                        <a:pt x="13" y="2"/>
                        <a:pt x="15" y="3"/>
                      </a:cubicBezTo>
                      <a:cubicBezTo>
                        <a:pt x="14" y="3"/>
                        <a:pt x="12" y="6"/>
                        <a:pt x="11" y="6"/>
                      </a:cubicBezTo>
                      <a:cubicBezTo>
                        <a:pt x="9" y="7"/>
                        <a:pt x="12" y="6"/>
                        <a:pt x="11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69" name="Freeform 534">
                  <a:extLst>
                    <a:ext uri="{FF2B5EF4-FFF2-40B4-BE49-F238E27FC236}">
                      <a16:creationId xmlns:a16="http://schemas.microsoft.com/office/drawing/2014/main" id="{5BD43613-B394-AA40-85AA-F96B8A76F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4983" y="5283283"/>
                  <a:ext cx="160306" cy="84822"/>
                </a:xfrm>
                <a:custGeom>
                  <a:avLst/>
                  <a:gdLst>
                    <a:gd name="T0" fmla="*/ 13 w 16"/>
                    <a:gd name="T1" fmla="*/ 6 h 8"/>
                    <a:gd name="T2" fmla="*/ 0 w 16"/>
                    <a:gd name="T3" fmla="*/ 2 h 8"/>
                    <a:gd name="T4" fmla="*/ 13 w 16"/>
                    <a:gd name="T5" fmla="*/ 6 h 8"/>
                    <a:gd name="T6" fmla="*/ 13 w 16"/>
                    <a:gd name="T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8">
                      <a:moveTo>
                        <a:pt x="13" y="6"/>
                      </a:moveTo>
                      <a:cubicBezTo>
                        <a:pt x="11" y="8"/>
                        <a:pt x="1" y="4"/>
                        <a:pt x="0" y="2"/>
                      </a:cubicBezTo>
                      <a:cubicBezTo>
                        <a:pt x="0" y="0"/>
                        <a:pt x="16" y="4"/>
                        <a:pt x="13" y="6"/>
                      </a:cubicBezTo>
                      <a:cubicBezTo>
                        <a:pt x="12" y="7"/>
                        <a:pt x="14" y="5"/>
                        <a:pt x="13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70" name="Freeform 535">
                  <a:extLst>
                    <a:ext uri="{FF2B5EF4-FFF2-40B4-BE49-F238E27FC236}">
                      <a16:creationId xmlns:a16="http://schemas.microsoft.com/office/drawing/2014/main" id="{064F7C44-A1D3-0E4D-BE47-C08087C42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9385" y="5172648"/>
                  <a:ext cx="327588" cy="335595"/>
                </a:xfrm>
                <a:custGeom>
                  <a:avLst/>
                  <a:gdLst>
                    <a:gd name="T0" fmla="*/ 19 w 32"/>
                    <a:gd name="T1" fmla="*/ 1 h 31"/>
                    <a:gd name="T2" fmla="*/ 17 w 32"/>
                    <a:gd name="T3" fmla="*/ 0 h 31"/>
                    <a:gd name="T4" fmla="*/ 14 w 32"/>
                    <a:gd name="T5" fmla="*/ 2 h 31"/>
                    <a:gd name="T6" fmla="*/ 11 w 32"/>
                    <a:gd name="T7" fmla="*/ 5 h 31"/>
                    <a:gd name="T8" fmla="*/ 9 w 32"/>
                    <a:gd name="T9" fmla="*/ 7 h 31"/>
                    <a:gd name="T10" fmla="*/ 7 w 32"/>
                    <a:gd name="T11" fmla="*/ 13 h 31"/>
                    <a:gd name="T12" fmla="*/ 5 w 32"/>
                    <a:gd name="T13" fmla="*/ 17 h 31"/>
                    <a:gd name="T14" fmla="*/ 2 w 32"/>
                    <a:gd name="T15" fmla="*/ 19 h 31"/>
                    <a:gd name="T16" fmla="*/ 4 w 32"/>
                    <a:gd name="T17" fmla="*/ 21 h 31"/>
                    <a:gd name="T18" fmla="*/ 0 w 32"/>
                    <a:gd name="T19" fmla="*/ 25 h 31"/>
                    <a:gd name="T20" fmla="*/ 4 w 32"/>
                    <a:gd name="T21" fmla="*/ 25 h 31"/>
                    <a:gd name="T22" fmla="*/ 10 w 32"/>
                    <a:gd name="T23" fmla="*/ 26 h 31"/>
                    <a:gd name="T24" fmla="*/ 19 w 32"/>
                    <a:gd name="T25" fmla="*/ 27 h 31"/>
                    <a:gd name="T26" fmla="*/ 22 w 32"/>
                    <a:gd name="T27" fmla="*/ 26 h 31"/>
                    <a:gd name="T28" fmla="*/ 19 w 32"/>
                    <a:gd name="T29" fmla="*/ 30 h 31"/>
                    <a:gd name="T30" fmla="*/ 22 w 32"/>
                    <a:gd name="T31" fmla="*/ 28 h 31"/>
                    <a:gd name="T32" fmla="*/ 27 w 32"/>
                    <a:gd name="T33" fmla="*/ 26 h 31"/>
                    <a:gd name="T34" fmla="*/ 32 w 32"/>
                    <a:gd name="T35" fmla="*/ 20 h 31"/>
                    <a:gd name="T36" fmla="*/ 29 w 32"/>
                    <a:gd name="T37" fmla="*/ 20 h 31"/>
                    <a:gd name="T38" fmla="*/ 26 w 32"/>
                    <a:gd name="T39" fmla="*/ 18 h 31"/>
                    <a:gd name="T40" fmla="*/ 29 w 32"/>
                    <a:gd name="T41" fmla="*/ 15 h 31"/>
                    <a:gd name="T42" fmla="*/ 26 w 32"/>
                    <a:gd name="T43" fmla="*/ 15 h 31"/>
                    <a:gd name="T44" fmla="*/ 24 w 32"/>
                    <a:gd name="T45" fmla="*/ 13 h 31"/>
                    <a:gd name="T46" fmla="*/ 21 w 32"/>
                    <a:gd name="T47" fmla="*/ 16 h 31"/>
                    <a:gd name="T48" fmla="*/ 18 w 32"/>
                    <a:gd name="T49" fmla="*/ 13 h 31"/>
                    <a:gd name="T50" fmla="*/ 19 w 32"/>
                    <a:gd name="T51" fmla="*/ 11 h 31"/>
                    <a:gd name="T52" fmla="*/ 16 w 32"/>
                    <a:gd name="T53" fmla="*/ 9 h 31"/>
                    <a:gd name="T54" fmla="*/ 14 w 32"/>
                    <a:gd name="T55" fmla="*/ 12 h 31"/>
                    <a:gd name="T56" fmla="*/ 16 w 32"/>
                    <a:gd name="T57" fmla="*/ 7 h 31"/>
                    <a:gd name="T58" fmla="*/ 18 w 32"/>
                    <a:gd name="T59" fmla="*/ 4 h 31"/>
                    <a:gd name="T60" fmla="*/ 18 w 32"/>
                    <a:gd name="T61" fmla="*/ 2 h 31"/>
                    <a:gd name="T62" fmla="*/ 19 w 32"/>
                    <a:gd name="T63" fmla="*/ 1 h 31"/>
                    <a:gd name="T64" fmla="*/ 19 w 32"/>
                    <a:gd name="T65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2" h="31">
                      <a:moveTo>
                        <a:pt x="19" y="1"/>
                      </a:moveTo>
                      <a:cubicBezTo>
                        <a:pt x="20" y="0"/>
                        <a:pt x="17" y="0"/>
                        <a:pt x="17" y="0"/>
                      </a:cubicBezTo>
                      <a:cubicBezTo>
                        <a:pt x="16" y="0"/>
                        <a:pt x="15" y="1"/>
                        <a:pt x="14" y="2"/>
                      </a:cubicBezTo>
                      <a:cubicBezTo>
                        <a:pt x="13" y="3"/>
                        <a:pt x="12" y="4"/>
                        <a:pt x="11" y="5"/>
                      </a:cubicBezTo>
                      <a:cubicBezTo>
                        <a:pt x="11" y="6"/>
                        <a:pt x="10" y="7"/>
                        <a:pt x="9" y="7"/>
                      </a:cubicBezTo>
                      <a:cubicBezTo>
                        <a:pt x="9" y="9"/>
                        <a:pt x="8" y="11"/>
                        <a:pt x="7" y="13"/>
                      </a:cubicBezTo>
                      <a:cubicBezTo>
                        <a:pt x="7" y="15"/>
                        <a:pt x="6" y="16"/>
                        <a:pt x="5" y="17"/>
                      </a:cubicBezTo>
                      <a:cubicBezTo>
                        <a:pt x="4" y="18"/>
                        <a:pt x="2" y="19"/>
                        <a:pt x="2" y="19"/>
                      </a:cubicBezTo>
                      <a:cubicBezTo>
                        <a:pt x="2" y="20"/>
                        <a:pt x="4" y="20"/>
                        <a:pt x="4" y="21"/>
                      </a:cubicBezTo>
                      <a:cubicBezTo>
                        <a:pt x="4" y="22"/>
                        <a:pt x="0" y="24"/>
                        <a:pt x="0" y="25"/>
                      </a:cubicBezTo>
                      <a:cubicBezTo>
                        <a:pt x="0" y="27"/>
                        <a:pt x="3" y="26"/>
                        <a:pt x="4" y="25"/>
                      </a:cubicBezTo>
                      <a:cubicBezTo>
                        <a:pt x="6" y="25"/>
                        <a:pt x="8" y="26"/>
                        <a:pt x="10" y="26"/>
                      </a:cubicBezTo>
                      <a:cubicBezTo>
                        <a:pt x="13" y="27"/>
                        <a:pt x="16" y="26"/>
                        <a:pt x="19" y="27"/>
                      </a:cubicBezTo>
                      <a:cubicBezTo>
                        <a:pt x="19" y="27"/>
                        <a:pt x="22" y="25"/>
                        <a:pt x="22" y="26"/>
                      </a:cubicBezTo>
                      <a:cubicBezTo>
                        <a:pt x="22" y="27"/>
                        <a:pt x="19" y="30"/>
                        <a:pt x="19" y="30"/>
                      </a:cubicBezTo>
                      <a:cubicBezTo>
                        <a:pt x="20" y="31"/>
                        <a:pt x="22" y="28"/>
                        <a:pt x="22" y="28"/>
                      </a:cubicBezTo>
                      <a:cubicBezTo>
                        <a:pt x="24" y="27"/>
                        <a:pt x="26" y="27"/>
                        <a:pt x="27" y="26"/>
                      </a:cubicBezTo>
                      <a:cubicBezTo>
                        <a:pt x="27" y="25"/>
                        <a:pt x="32" y="20"/>
                        <a:pt x="32" y="20"/>
                      </a:cubicBezTo>
                      <a:cubicBezTo>
                        <a:pt x="31" y="19"/>
                        <a:pt x="30" y="20"/>
                        <a:pt x="29" y="20"/>
                      </a:cubicBezTo>
                      <a:cubicBezTo>
                        <a:pt x="29" y="20"/>
                        <a:pt x="26" y="18"/>
                        <a:pt x="26" y="18"/>
                      </a:cubicBezTo>
                      <a:cubicBezTo>
                        <a:pt x="26" y="17"/>
                        <a:pt x="30" y="16"/>
                        <a:pt x="29" y="15"/>
                      </a:cubicBezTo>
                      <a:cubicBezTo>
                        <a:pt x="29" y="14"/>
                        <a:pt x="27" y="15"/>
                        <a:pt x="26" y="15"/>
                      </a:cubicBezTo>
                      <a:cubicBezTo>
                        <a:pt x="25" y="15"/>
                        <a:pt x="25" y="13"/>
                        <a:pt x="24" y="13"/>
                      </a:cubicBezTo>
                      <a:cubicBezTo>
                        <a:pt x="24" y="13"/>
                        <a:pt x="21" y="16"/>
                        <a:pt x="21" y="16"/>
                      </a:cubicBezTo>
                      <a:cubicBezTo>
                        <a:pt x="20" y="14"/>
                        <a:pt x="20" y="14"/>
                        <a:pt x="18" y="13"/>
                      </a:cubicBezTo>
                      <a:cubicBezTo>
                        <a:pt x="16" y="12"/>
                        <a:pt x="19" y="12"/>
                        <a:pt x="19" y="11"/>
                      </a:cubicBezTo>
                      <a:cubicBezTo>
                        <a:pt x="19" y="11"/>
                        <a:pt x="17" y="9"/>
                        <a:pt x="16" y="9"/>
                      </a:cubicBezTo>
                      <a:cubicBezTo>
                        <a:pt x="16" y="10"/>
                        <a:pt x="14" y="13"/>
                        <a:pt x="14" y="12"/>
                      </a:cubicBezTo>
                      <a:cubicBezTo>
                        <a:pt x="12" y="11"/>
                        <a:pt x="15" y="7"/>
                        <a:pt x="16" y="7"/>
                      </a:cubicBezTo>
                      <a:cubicBezTo>
                        <a:pt x="17" y="6"/>
                        <a:pt x="17" y="5"/>
                        <a:pt x="18" y="4"/>
                      </a:cubicBezTo>
                      <a:cubicBezTo>
                        <a:pt x="18" y="3"/>
                        <a:pt x="18" y="2"/>
                        <a:pt x="18" y="2"/>
                      </a:cubicBezTo>
                      <a:cubicBezTo>
                        <a:pt x="18" y="2"/>
                        <a:pt x="19" y="1"/>
                        <a:pt x="19" y="1"/>
                      </a:cubicBezTo>
                      <a:cubicBezTo>
                        <a:pt x="20" y="0"/>
                        <a:pt x="19" y="1"/>
                        <a:pt x="19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71" name="Freeform 536">
                  <a:extLst>
                    <a:ext uri="{FF2B5EF4-FFF2-40B4-BE49-F238E27FC236}">
                      <a16:creationId xmlns:a16="http://schemas.microsoft.com/office/drawing/2014/main" id="{BA8FB72C-C730-A54C-9AD1-CF85333E2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04243" y="5412358"/>
                  <a:ext cx="83638" cy="106947"/>
                </a:xfrm>
                <a:custGeom>
                  <a:avLst/>
                  <a:gdLst>
                    <a:gd name="T0" fmla="*/ 6 w 8"/>
                    <a:gd name="T1" fmla="*/ 1 h 10"/>
                    <a:gd name="T2" fmla="*/ 1 w 8"/>
                    <a:gd name="T3" fmla="*/ 9 h 10"/>
                    <a:gd name="T4" fmla="*/ 4 w 8"/>
                    <a:gd name="T5" fmla="*/ 7 h 10"/>
                    <a:gd name="T6" fmla="*/ 3 w 8"/>
                    <a:gd name="T7" fmla="*/ 10 h 10"/>
                    <a:gd name="T8" fmla="*/ 6 w 8"/>
                    <a:gd name="T9" fmla="*/ 8 h 10"/>
                    <a:gd name="T10" fmla="*/ 8 w 8"/>
                    <a:gd name="T11" fmla="*/ 4 h 10"/>
                    <a:gd name="T12" fmla="*/ 5 w 8"/>
                    <a:gd name="T13" fmla="*/ 4 h 10"/>
                    <a:gd name="T14" fmla="*/ 6 w 8"/>
                    <a:gd name="T15" fmla="*/ 1 h 10"/>
                    <a:gd name="T16" fmla="*/ 6 w 8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0">
                      <a:moveTo>
                        <a:pt x="6" y="1"/>
                      </a:moveTo>
                      <a:cubicBezTo>
                        <a:pt x="5" y="2"/>
                        <a:pt x="0" y="6"/>
                        <a:pt x="1" y="9"/>
                      </a:cubicBezTo>
                      <a:cubicBezTo>
                        <a:pt x="1" y="9"/>
                        <a:pt x="3" y="6"/>
                        <a:pt x="4" y="7"/>
                      </a:cubicBezTo>
                      <a:cubicBezTo>
                        <a:pt x="4" y="7"/>
                        <a:pt x="3" y="10"/>
                        <a:pt x="3" y="10"/>
                      </a:cubicBezTo>
                      <a:cubicBezTo>
                        <a:pt x="4" y="10"/>
                        <a:pt x="6" y="9"/>
                        <a:pt x="6" y="8"/>
                      </a:cubicBezTo>
                      <a:cubicBezTo>
                        <a:pt x="6" y="7"/>
                        <a:pt x="7" y="6"/>
                        <a:pt x="8" y="4"/>
                      </a:cubicBezTo>
                      <a:cubicBezTo>
                        <a:pt x="8" y="2"/>
                        <a:pt x="6" y="4"/>
                        <a:pt x="5" y="4"/>
                      </a:cubicBezTo>
                      <a:cubicBezTo>
                        <a:pt x="6" y="4"/>
                        <a:pt x="6" y="0"/>
                        <a:pt x="6" y="1"/>
                      </a:cubicBezTo>
                      <a:cubicBezTo>
                        <a:pt x="5" y="1"/>
                        <a:pt x="7" y="0"/>
                        <a:pt x="6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72" name="Freeform 537">
                  <a:extLst>
                    <a:ext uri="{FF2B5EF4-FFF2-40B4-BE49-F238E27FC236}">
                      <a16:creationId xmlns:a16="http://schemas.microsoft.com/office/drawing/2014/main" id="{E2839D0D-CEE5-DD42-8DC1-D3B476820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2710" y="4372381"/>
                  <a:ext cx="31364" cy="62692"/>
                </a:xfrm>
                <a:custGeom>
                  <a:avLst/>
                  <a:gdLst>
                    <a:gd name="T0" fmla="*/ 3 w 3"/>
                    <a:gd name="T1" fmla="*/ 4 h 6"/>
                    <a:gd name="T2" fmla="*/ 1 w 3"/>
                    <a:gd name="T3" fmla="*/ 1 h 6"/>
                    <a:gd name="T4" fmla="*/ 1 w 3"/>
                    <a:gd name="T5" fmla="*/ 2 h 6"/>
                    <a:gd name="T6" fmla="*/ 0 w 3"/>
                    <a:gd name="T7" fmla="*/ 2 h 6"/>
                    <a:gd name="T8" fmla="*/ 3 w 3"/>
                    <a:gd name="T9" fmla="*/ 4 h 6"/>
                    <a:gd name="T10" fmla="*/ 3 w 3"/>
                    <a:gd name="T11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3" y="3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3" y="6"/>
                        <a:pt x="3" y="4"/>
                      </a:cubicBezTo>
                      <a:cubicBezTo>
                        <a:pt x="3" y="3"/>
                        <a:pt x="3" y="6"/>
                        <a:pt x="3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73" name="Freeform 538">
                  <a:extLst>
                    <a:ext uri="{FF2B5EF4-FFF2-40B4-BE49-F238E27FC236}">
                      <a16:creationId xmlns:a16="http://schemas.microsoft.com/office/drawing/2014/main" id="{E03318B9-61CC-2D46-BFEB-38120D85D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9372" y="4479332"/>
                  <a:ext cx="31364" cy="33190"/>
                </a:xfrm>
                <a:custGeom>
                  <a:avLst/>
                  <a:gdLst>
                    <a:gd name="T0" fmla="*/ 2 w 3"/>
                    <a:gd name="T1" fmla="*/ 1 h 3"/>
                    <a:gd name="T2" fmla="*/ 0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0"/>
                        <a:pt x="0" y="2"/>
                        <a:pt x="0" y="2"/>
                      </a:cubicBezTo>
                      <a:cubicBezTo>
                        <a:pt x="1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74" name="Freeform 539">
                  <a:extLst>
                    <a:ext uri="{FF2B5EF4-FFF2-40B4-BE49-F238E27FC236}">
                      <a16:creationId xmlns:a16="http://schemas.microsoft.com/office/drawing/2014/main" id="{F6C95801-0EB8-C74D-89DC-880F1EA49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5405" y="5054638"/>
                  <a:ext cx="69700" cy="44255"/>
                </a:xfrm>
                <a:custGeom>
                  <a:avLst/>
                  <a:gdLst>
                    <a:gd name="T0" fmla="*/ 7 w 7"/>
                    <a:gd name="T1" fmla="*/ 3 h 4"/>
                    <a:gd name="T2" fmla="*/ 1 w 7"/>
                    <a:gd name="T3" fmla="*/ 1 h 4"/>
                    <a:gd name="T4" fmla="*/ 7 w 7"/>
                    <a:gd name="T5" fmla="*/ 3 h 4"/>
                    <a:gd name="T6" fmla="*/ 7 w 7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cubicBezTo>
                        <a:pt x="7" y="0"/>
                        <a:pt x="3" y="0"/>
                        <a:pt x="1" y="1"/>
                      </a:cubicBezTo>
                      <a:cubicBezTo>
                        <a:pt x="0" y="1"/>
                        <a:pt x="7" y="4"/>
                        <a:pt x="7" y="3"/>
                      </a:cubicBezTo>
                      <a:cubicBezTo>
                        <a:pt x="7" y="0"/>
                        <a:pt x="7" y="4"/>
                        <a:pt x="7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75" name="Freeform 540">
                  <a:extLst>
                    <a:ext uri="{FF2B5EF4-FFF2-40B4-BE49-F238E27FC236}">
                      <a16:creationId xmlns:a16="http://schemas.microsoft.com/office/drawing/2014/main" id="{C0540560-AA83-7B42-BAAA-68D5CF57A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6922" y="4792800"/>
                  <a:ext cx="62727" cy="66379"/>
                </a:xfrm>
                <a:custGeom>
                  <a:avLst/>
                  <a:gdLst>
                    <a:gd name="T0" fmla="*/ 3 w 6"/>
                    <a:gd name="T1" fmla="*/ 5 h 6"/>
                    <a:gd name="T2" fmla="*/ 0 w 6"/>
                    <a:gd name="T3" fmla="*/ 3 h 6"/>
                    <a:gd name="T4" fmla="*/ 4 w 6"/>
                    <a:gd name="T5" fmla="*/ 2 h 6"/>
                    <a:gd name="T6" fmla="*/ 3 w 6"/>
                    <a:gd name="T7" fmla="*/ 5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4"/>
                        <a:pt x="1" y="4"/>
                        <a:pt x="0" y="3"/>
                      </a:cubicBezTo>
                      <a:cubicBezTo>
                        <a:pt x="1" y="3"/>
                        <a:pt x="3" y="0"/>
                        <a:pt x="4" y="2"/>
                      </a:cubicBezTo>
                      <a:cubicBezTo>
                        <a:pt x="6" y="3"/>
                        <a:pt x="5" y="6"/>
                        <a:pt x="3" y="5"/>
                      </a:cubicBezTo>
                      <a:cubicBezTo>
                        <a:pt x="2" y="4"/>
                        <a:pt x="4" y="6"/>
                        <a:pt x="3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76" name="Freeform 541">
                  <a:extLst>
                    <a:ext uri="{FF2B5EF4-FFF2-40B4-BE49-F238E27FC236}">
                      <a16:creationId xmlns:a16="http://schemas.microsoft.com/office/drawing/2014/main" id="{3DCED8B6-06A4-9441-9B8B-CDEA19D01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5559" y="4328126"/>
                  <a:ext cx="62727" cy="77445"/>
                </a:xfrm>
                <a:custGeom>
                  <a:avLst/>
                  <a:gdLst>
                    <a:gd name="T0" fmla="*/ 3 w 6"/>
                    <a:gd name="T1" fmla="*/ 6 h 7"/>
                    <a:gd name="T2" fmla="*/ 4 w 6"/>
                    <a:gd name="T3" fmla="*/ 1 h 7"/>
                    <a:gd name="T4" fmla="*/ 3 w 6"/>
                    <a:gd name="T5" fmla="*/ 6 h 7"/>
                    <a:gd name="T6" fmla="*/ 3 w 6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3" y="6"/>
                      </a:moveTo>
                      <a:cubicBezTo>
                        <a:pt x="0" y="7"/>
                        <a:pt x="1" y="0"/>
                        <a:pt x="4" y="1"/>
                      </a:cubicBezTo>
                      <a:cubicBezTo>
                        <a:pt x="6" y="1"/>
                        <a:pt x="5" y="6"/>
                        <a:pt x="3" y="6"/>
                      </a:cubicBezTo>
                      <a:cubicBezTo>
                        <a:pt x="2" y="6"/>
                        <a:pt x="6" y="6"/>
                        <a:pt x="3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77" name="Freeform 542">
                  <a:extLst>
                    <a:ext uri="{FF2B5EF4-FFF2-40B4-BE49-F238E27FC236}">
                      <a16:creationId xmlns:a16="http://schemas.microsoft.com/office/drawing/2014/main" id="{E3C77A9B-F36E-6841-A3D3-8E338486A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81310" y="4283873"/>
                  <a:ext cx="121974" cy="66379"/>
                </a:xfrm>
                <a:custGeom>
                  <a:avLst/>
                  <a:gdLst>
                    <a:gd name="T0" fmla="*/ 4 w 12"/>
                    <a:gd name="T1" fmla="*/ 6 h 6"/>
                    <a:gd name="T2" fmla="*/ 1 w 12"/>
                    <a:gd name="T3" fmla="*/ 3 h 6"/>
                    <a:gd name="T4" fmla="*/ 8 w 12"/>
                    <a:gd name="T5" fmla="*/ 0 h 6"/>
                    <a:gd name="T6" fmla="*/ 4 w 12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6">
                      <a:moveTo>
                        <a:pt x="4" y="6"/>
                      </a:moveTo>
                      <a:cubicBezTo>
                        <a:pt x="2" y="6"/>
                        <a:pt x="0" y="5"/>
                        <a:pt x="1" y="3"/>
                      </a:cubicBezTo>
                      <a:cubicBezTo>
                        <a:pt x="2" y="1"/>
                        <a:pt x="5" y="1"/>
                        <a:pt x="8" y="0"/>
                      </a:cubicBezTo>
                      <a:cubicBezTo>
                        <a:pt x="12" y="0"/>
                        <a:pt x="6" y="6"/>
                        <a:pt x="4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78" name="Freeform 543">
                  <a:extLst>
                    <a:ext uri="{FF2B5EF4-FFF2-40B4-BE49-F238E27FC236}">
                      <a16:creationId xmlns:a16="http://schemas.microsoft.com/office/drawing/2014/main" id="{0A18EF5C-5586-7749-950C-837C0EF6B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9197" y="4243306"/>
                  <a:ext cx="69700" cy="29502"/>
                </a:xfrm>
                <a:custGeom>
                  <a:avLst/>
                  <a:gdLst>
                    <a:gd name="T0" fmla="*/ 5 w 7"/>
                    <a:gd name="T1" fmla="*/ 3 h 3"/>
                    <a:gd name="T2" fmla="*/ 3 w 7"/>
                    <a:gd name="T3" fmla="*/ 0 h 3"/>
                    <a:gd name="T4" fmla="*/ 7 w 7"/>
                    <a:gd name="T5" fmla="*/ 1 h 3"/>
                    <a:gd name="T6" fmla="*/ 5 w 7"/>
                    <a:gd name="T7" fmla="*/ 3 h 3"/>
                    <a:gd name="T8" fmla="*/ 5 w 7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3">
                      <a:moveTo>
                        <a:pt x="5" y="3"/>
                      </a:moveTo>
                      <a:cubicBezTo>
                        <a:pt x="4" y="3"/>
                        <a:pt x="0" y="0"/>
                        <a:pt x="3" y="0"/>
                      </a:cubicBezTo>
                      <a:cubicBezTo>
                        <a:pt x="4" y="0"/>
                        <a:pt x="6" y="0"/>
                        <a:pt x="7" y="1"/>
                      </a:cubicBezTo>
                      <a:cubicBezTo>
                        <a:pt x="7" y="1"/>
                        <a:pt x="6" y="3"/>
                        <a:pt x="5" y="3"/>
                      </a:cubicBezTo>
                      <a:cubicBezTo>
                        <a:pt x="4" y="3"/>
                        <a:pt x="7" y="3"/>
                        <a:pt x="5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79" name="Freeform 544">
                  <a:extLst>
                    <a:ext uri="{FF2B5EF4-FFF2-40B4-BE49-F238E27FC236}">
                      <a16:creationId xmlns:a16="http://schemas.microsoft.com/office/drawing/2014/main" id="{D1E6A3A1-1E8C-104F-A3AE-4BDA5E70B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060" y="4025723"/>
                  <a:ext cx="348498" cy="258152"/>
                </a:xfrm>
                <a:custGeom>
                  <a:avLst/>
                  <a:gdLst>
                    <a:gd name="T0" fmla="*/ 31 w 34"/>
                    <a:gd name="T1" fmla="*/ 21 h 24"/>
                    <a:gd name="T2" fmla="*/ 25 w 34"/>
                    <a:gd name="T3" fmla="*/ 18 h 24"/>
                    <a:gd name="T4" fmla="*/ 24 w 34"/>
                    <a:gd name="T5" fmla="*/ 16 h 24"/>
                    <a:gd name="T6" fmla="*/ 22 w 34"/>
                    <a:gd name="T7" fmla="*/ 17 h 24"/>
                    <a:gd name="T8" fmla="*/ 18 w 34"/>
                    <a:gd name="T9" fmla="*/ 16 h 24"/>
                    <a:gd name="T10" fmla="*/ 16 w 34"/>
                    <a:gd name="T11" fmla="*/ 19 h 24"/>
                    <a:gd name="T12" fmla="*/ 11 w 34"/>
                    <a:gd name="T13" fmla="*/ 23 h 24"/>
                    <a:gd name="T14" fmla="*/ 8 w 34"/>
                    <a:gd name="T15" fmla="*/ 19 h 24"/>
                    <a:gd name="T16" fmla="*/ 2 w 34"/>
                    <a:gd name="T17" fmla="*/ 19 h 24"/>
                    <a:gd name="T18" fmla="*/ 4 w 34"/>
                    <a:gd name="T19" fmla="*/ 16 h 24"/>
                    <a:gd name="T20" fmla="*/ 5 w 34"/>
                    <a:gd name="T21" fmla="*/ 10 h 24"/>
                    <a:gd name="T22" fmla="*/ 6 w 34"/>
                    <a:gd name="T23" fmla="*/ 3 h 24"/>
                    <a:gd name="T24" fmla="*/ 11 w 34"/>
                    <a:gd name="T25" fmla="*/ 3 h 24"/>
                    <a:gd name="T26" fmla="*/ 12 w 34"/>
                    <a:gd name="T27" fmla="*/ 5 h 24"/>
                    <a:gd name="T28" fmla="*/ 14 w 34"/>
                    <a:gd name="T29" fmla="*/ 4 h 24"/>
                    <a:gd name="T30" fmla="*/ 17 w 34"/>
                    <a:gd name="T31" fmla="*/ 6 h 24"/>
                    <a:gd name="T32" fmla="*/ 20 w 34"/>
                    <a:gd name="T33" fmla="*/ 7 h 24"/>
                    <a:gd name="T34" fmla="*/ 25 w 34"/>
                    <a:gd name="T35" fmla="*/ 10 h 24"/>
                    <a:gd name="T36" fmla="*/ 28 w 34"/>
                    <a:gd name="T37" fmla="*/ 15 h 24"/>
                    <a:gd name="T38" fmla="*/ 30 w 34"/>
                    <a:gd name="T39" fmla="*/ 15 h 24"/>
                    <a:gd name="T40" fmla="*/ 33 w 34"/>
                    <a:gd name="T41" fmla="*/ 17 h 24"/>
                    <a:gd name="T42" fmla="*/ 34 w 34"/>
                    <a:gd name="T43" fmla="*/ 18 h 24"/>
                    <a:gd name="T44" fmla="*/ 31 w 34"/>
                    <a:gd name="T45" fmla="*/ 21 h 24"/>
                    <a:gd name="T46" fmla="*/ 31 w 34"/>
                    <a:gd name="T47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4" h="24">
                      <a:moveTo>
                        <a:pt x="31" y="21"/>
                      </a:moveTo>
                      <a:cubicBezTo>
                        <a:pt x="30" y="20"/>
                        <a:pt x="27" y="19"/>
                        <a:pt x="25" y="18"/>
                      </a:cubicBezTo>
                      <a:cubicBezTo>
                        <a:pt x="24" y="18"/>
                        <a:pt x="25" y="17"/>
                        <a:pt x="24" y="16"/>
                      </a:cubicBezTo>
                      <a:cubicBezTo>
                        <a:pt x="24" y="16"/>
                        <a:pt x="22" y="17"/>
                        <a:pt x="22" y="17"/>
                      </a:cubicBezTo>
                      <a:cubicBezTo>
                        <a:pt x="20" y="17"/>
                        <a:pt x="20" y="15"/>
                        <a:pt x="18" y="16"/>
                      </a:cubicBezTo>
                      <a:cubicBezTo>
                        <a:pt x="18" y="17"/>
                        <a:pt x="17" y="18"/>
                        <a:pt x="16" y="19"/>
                      </a:cubicBezTo>
                      <a:cubicBezTo>
                        <a:pt x="14" y="20"/>
                        <a:pt x="13" y="22"/>
                        <a:pt x="11" y="23"/>
                      </a:cubicBezTo>
                      <a:cubicBezTo>
                        <a:pt x="8" y="24"/>
                        <a:pt x="10" y="20"/>
                        <a:pt x="8" y="19"/>
                      </a:cubicBezTo>
                      <a:cubicBezTo>
                        <a:pt x="8" y="18"/>
                        <a:pt x="3" y="19"/>
                        <a:pt x="2" y="19"/>
                      </a:cubicBezTo>
                      <a:cubicBezTo>
                        <a:pt x="0" y="19"/>
                        <a:pt x="4" y="16"/>
                        <a:pt x="4" y="16"/>
                      </a:cubicBezTo>
                      <a:cubicBezTo>
                        <a:pt x="6" y="14"/>
                        <a:pt x="5" y="12"/>
                        <a:pt x="5" y="10"/>
                      </a:cubicBezTo>
                      <a:cubicBezTo>
                        <a:pt x="5" y="8"/>
                        <a:pt x="5" y="5"/>
                        <a:pt x="6" y="3"/>
                      </a:cubicBezTo>
                      <a:cubicBezTo>
                        <a:pt x="7" y="0"/>
                        <a:pt x="10" y="0"/>
                        <a:pt x="11" y="3"/>
                      </a:cubicBezTo>
                      <a:cubicBezTo>
                        <a:pt x="11" y="4"/>
                        <a:pt x="11" y="6"/>
                        <a:pt x="12" y="5"/>
                      </a:cubicBezTo>
                      <a:cubicBezTo>
                        <a:pt x="13" y="5"/>
                        <a:pt x="13" y="4"/>
                        <a:pt x="14" y="4"/>
                      </a:cubicBezTo>
                      <a:cubicBezTo>
                        <a:pt x="15" y="5"/>
                        <a:pt x="16" y="6"/>
                        <a:pt x="17" y="6"/>
                      </a:cubicBezTo>
                      <a:cubicBezTo>
                        <a:pt x="18" y="7"/>
                        <a:pt x="19" y="7"/>
                        <a:pt x="20" y="7"/>
                      </a:cubicBezTo>
                      <a:cubicBezTo>
                        <a:pt x="21" y="8"/>
                        <a:pt x="23" y="9"/>
                        <a:pt x="25" y="10"/>
                      </a:cubicBezTo>
                      <a:cubicBezTo>
                        <a:pt x="28" y="11"/>
                        <a:pt x="28" y="12"/>
                        <a:pt x="28" y="15"/>
                      </a:cubicBezTo>
                      <a:cubicBezTo>
                        <a:pt x="28" y="16"/>
                        <a:pt x="30" y="16"/>
                        <a:pt x="30" y="15"/>
                      </a:cubicBezTo>
                      <a:cubicBezTo>
                        <a:pt x="32" y="15"/>
                        <a:pt x="32" y="16"/>
                        <a:pt x="33" y="17"/>
                      </a:cubicBezTo>
                      <a:cubicBezTo>
                        <a:pt x="34" y="17"/>
                        <a:pt x="34" y="17"/>
                        <a:pt x="34" y="18"/>
                      </a:cubicBezTo>
                      <a:cubicBezTo>
                        <a:pt x="33" y="19"/>
                        <a:pt x="33" y="21"/>
                        <a:pt x="31" y="21"/>
                      </a:cubicBezTo>
                      <a:cubicBezTo>
                        <a:pt x="30" y="20"/>
                        <a:pt x="33" y="21"/>
                        <a:pt x="31" y="2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80" name="Freeform 545">
                  <a:extLst>
                    <a:ext uri="{FF2B5EF4-FFF2-40B4-BE49-F238E27FC236}">
                      <a16:creationId xmlns:a16="http://schemas.microsoft.com/office/drawing/2014/main" id="{40B02730-DFB4-F24A-BDFD-A4BB649F1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2978" y="4003593"/>
                  <a:ext cx="69700" cy="55320"/>
                </a:xfrm>
                <a:custGeom>
                  <a:avLst/>
                  <a:gdLst>
                    <a:gd name="T0" fmla="*/ 5 w 7"/>
                    <a:gd name="T1" fmla="*/ 4 h 5"/>
                    <a:gd name="T2" fmla="*/ 1 w 7"/>
                    <a:gd name="T3" fmla="*/ 0 h 5"/>
                    <a:gd name="T4" fmla="*/ 5 w 7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5" y="4"/>
                      </a:moveTo>
                      <a:cubicBezTo>
                        <a:pt x="3" y="5"/>
                        <a:pt x="0" y="0"/>
                        <a:pt x="1" y="0"/>
                      </a:cubicBezTo>
                      <a:cubicBezTo>
                        <a:pt x="2" y="1"/>
                        <a:pt x="7" y="3"/>
                        <a:pt x="5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81" name="Freeform 546">
                  <a:extLst>
                    <a:ext uri="{FF2B5EF4-FFF2-40B4-BE49-F238E27FC236}">
                      <a16:creationId xmlns:a16="http://schemas.microsoft.com/office/drawing/2014/main" id="{976D2251-579C-E846-B82F-A9540A8490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2065" y="4014659"/>
                  <a:ext cx="38336" cy="55320"/>
                </a:xfrm>
                <a:custGeom>
                  <a:avLst/>
                  <a:gdLst>
                    <a:gd name="T0" fmla="*/ 3 w 4"/>
                    <a:gd name="T1" fmla="*/ 4 h 5"/>
                    <a:gd name="T2" fmla="*/ 0 w 4"/>
                    <a:gd name="T3" fmla="*/ 1 h 5"/>
                    <a:gd name="T4" fmla="*/ 3 w 4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3" y="4"/>
                      </a:moveTo>
                      <a:cubicBezTo>
                        <a:pt x="1" y="5"/>
                        <a:pt x="0" y="2"/>
                        <a:pt x="0" y="1"/>
                      </a:cubicBezTo>
                      <a:cubicBezTo>
                        <a:pt x="1" y="0"/>
                        <a:pt x="4" y="3"/>
                        <a:pt x="3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82" name="Freeform 547">
                  <a:extLst>
                    <a:ext uri="{FF2B5EF4-FFF2-40B4-BE49-F238E27FC236}">
                      <a16:creationId xmlns:a16="http://schemas.microsoft.com/office/drawing/2014/main" id="{C63E2EAA-936D-0147-9F3E-FCD4E1ADD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7970" y="3808141"/>
                  <a:ext cx="31364" cy="66379"/>
                </a:xfrm>
                <a:custGeom>
                  <a:avLst/>
                  <a:gdLst>
                    <a:gd name="T0" fmla="*/ 3 w 3"/>
                    <a:gd name="T1" fmla="*/ 5 h 6"/>
                    <a:gd name="T2" fmla="*/ 3 w 3"/>
                    <a:gd name="T3" fmla="*/ 2 h 6"/>
                    <a:gd name="T4" fmla="*/ 1 w 3"/>
                    <a:gd name="T5" fmla="*/ 1 h 6"/>
                    <a:gd name="T6" fmla="*/ 1 w 3"/>
                    <a:gd name="T7" fmla="*/ 4 h 6"/>
                    <a:gd name="T8" fmla="*/ 3 w 3"/>
                    <a:gd name="T9" fmla="*/ 5 h 6"/>
                    <a:gd name="T10" fmla="*/ 3 w 3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2"/>
                        <a:pt x="1" y="0"/>
                        <a:pt x="1" y="1"/>
                      </a:cubicBezTo>
                      <a:cubicBezTo>
                        <a:pt x="1" y="2"/>
                        <a:pt x="0" y="4"/>
                        <a:pt x="1" y="4"/>
                      </a:cubicBezTo>
                      <a:cubicBezTo>
                        <a:pt x="1" y="5"/>
                        <a:pt x="2" y="6"/>
                        <a:pt x="3" y="5"/>
                      </a:cubicBezTo>
                      <a:cubicBezTo>
                        <a:pt x="3" y="4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83" name="Freeform 548">
                  <a:extLst>
                    <a:ext uri="{FF2B5EF4-FFF2-40B4-BE49-F238E27FC236}">
                      <a16:creationId xmlns:a16="http://schemas.microsoft.com/office/drawing/2014/main" id="{B9F032D4-3341-D142-89F7-9CC9F8A34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4632" y="3243899"/>
                  <a:ext cx="1470658" cy="1139547"/>
                </a:xfrm>
                <a:custGeom>
                  <a:avLst/>
                  <a:gdLst>
                    <a:gd name="T0" fmla="*/ 63 w 144"/>
                    <a:gd name="T1" fmla="*/ 86 h 105"/>
                    <a:gd name="T2" fmla="*/ 81 w 144"/>
                    <a:gd name="T3" fmla="*/ 76 h 105"/>
                    <a:gd name="T4" fmla="*/ 91 w 144"/>
                    <a:gd name="T5" fmla="*/ 67 h 105"/>
                    <a:gd name="T6" fmla="*/ 103 w 144"/>
                    <a:gd name="T7" fmla="*/ 68 h 105"/>
                    <a:gd name="T8" fmla="*/ 87 w 144"/>
                    <a:gd name="T9" fmla="*/ 66 h 105"/>
                    <a:gd name="T10" fmla="*/ 80 w 144"/>
                    <a:gd name="T11" fmla="*/ 48 h 105"/>
                    <a:gd name="T12" fmla="*/ 67 w 144"/>
                    <a:gd name="T13" fmla="*/ 49 h 105"/>
                    <a:gd name="T14" fmla="*/ 64 w 144"/>
                    <a:gd name="T15" fmla="*/ 40 h 105"/>
                    <a:gd name="T16" fmla="*/ 54 w 144"/>
                    <a:gd name="T17" fmla="*/ 32 h 105"/>
                    <a:gd name="T18" fmla="*/ 53 w 144"/>
                    <a:gd name="T19" fmla="*/ 38 h 105"/>
                    <a:gd name="T20" fmla="*/ 52 w 144"/>
                    <a:gd name="T21" fmla="*/ 39 h 105"/>
                    <a:gd name="T22" fmla="*/ 37 w 144"/>
                    <a:gd name="T23" fmla="*/ 38 h 105"/>
                    <a:gd name="T24" fmla="*/ 5 w 144"/>
                    <a:gd name="T25" fmla="*/ 32 h 105"/>
                    <a:gd name="T26" fmla="*/ 8 w 144"/>
                    <a:gd name="T27" fmla="*/ 26 h 105"/>
                    <a:gd name="T28" fmla="*/ 16 w 144"/>
                    <a:gd name="T29" fmla="*/ 2 h 105"/>
                    <a:gd name="T30" fmla="*/ 18 w 144"/>
                    <a:gd name="T31" fmla="*/ 18 h 105"/>
                    <a:gd name="T32" fmla="*/ 26 w 144"/>
                    <a:gd name="T33" fmla="*/ 29 h 105"/>
                    <a:gd name="T34" fmla="*/ 20 w 144"/>
                    <a:gd name="T35" fmla="*/ 19 h 105"/>
                    <a:gd name="T36" fmla="*/ 22 w 144"/>
                    <a:gd name="T37" fmla="*/ 13 h 105"/>
                    <a:gd name="T38" fmla="*/ 25 w 144"/>
                    <a:gd name="T39" fmla="*/ 7 h 105"/>
                    <a:gd name="T40" fmla="*/ 34 w 144"/>
                    <a:gd name="T41" fmla="*/ 3 h 105"/>
                    <a:gd name="T42" fmla="*/ 43 w 144"/>
                    <a:gd name="T43" fmla="*/ 16 h 105"/>
                    <a:gd name="T44" fmla="*/ 52 w 144"/>
                    <a:gd name="T45" fmla="*/ 16 h 105"/>
                    <a:gd name="T46" fmla="*/ 54 w 144"/>
                    <a:gd name="T47" fmla="*/ 15 h 105"/>
                    <a:gd name="T48" fmla="*/ 66 w 144"/>
                    <a:gd name="T49" fmla="*/ 13 h 105"/>
                    <a:gd name="T50" fmla="*/ 70 w 144"/>
                    <a:gd name="T51" fmla="*/ 21 h 105"/>
                    <a:gd name="T52" fmla="*/ 76 w 144"/>
                    <a:gd name="T53" fmla="*/ 22 h 105"/>
                    <a:gd name="T54" fmla="*/ 81 w 144"/>
                    <a:gd name="T55" fmla="*/ 23 h 105"/>
                    <a:gd name="T56" fmla="*/ 86 w 144"/>
                    <a:gd name="T57" fmla="*/ 23 h 105"/>
                    <a:gd name="T58" fmla="*/ 92 w 144"/>
                    <a:gd name="T59" fmla="*/ 28 h 105"/>
                    <a:gd name="T60" fmla="*/ 94 w 144"/>
                    <a:gd name="T61" fmla="*/ 31 h 105"/>
                    <a:gd name="T62" fmla="*/ 100 w 144"/>
                    <a:gd name="T63" fmla="*/ 29 h 105"/>
                    <a:gd name="T64" fmla="*/ 99 w 144"/>
                    <a:gd name="T65" fmla="*/ 38 h 105"/>
                    <a:gd name="T66" fmla="*/ 104 w 144"/>
                    <a:gd name="T67" fmla="*/ 38 h 105"/>
                    <a:gd name="T68" fmla="*/ 109 w 144"/>
                    <a:gd name="T69" fmla="*/ 40 h 105"/>
                    <a:gd name="T70" fmla="*/ 106 w 144"/>
                    <a:gd name="T71" fmla="*/ 45 h 105"/>
                    <a:gd name="T72" fmla="*/ 118 w 144"/>
                    <a:gd name="T73" fmla="*/ 54 h 105"/>
                    <a:gd name="T74" fmla="*/ 124 w 144"/>
                    <a:gd name="T75" fmla="*/ 55 h 105"/>
                    <a:gd name="T76" fmla="*/ 128 w 144"/>
                    <a:gd name="T77" fmla="*/ 60 h 105"/>
                    <a:gd name="T78" fmla="*/ 141 w 144"/>
                    <a:gd name="T79" fmla="*/ 64 h 105"/>
                    <a:gd name="T80" fmla="*/ 139 w 144"/>
                    <a:gd name="T81" fmla="*/ 69 h 105"/>
                    <a:gd name="T82" fmla="*/ 133 w 144"/>
                    <a:gd name="T83" fmla="*/ 73 h 105"/>
                    <a:gd name="T84" fmla="*/ 128 w 144"/>
                    <a:gd name="T85" fmla="*/ 77 h 105"/>
                    <a:gd name="T86" fmla="*/ 125 w 144"/>
                    <a:gd name="T87" fmla="*/ 74 h 105"/>
                    <a:gd name="T88" fmla="*/ 120 w 144"/>
                    <a:gd name="T89" fmla="*/ 72 h 105"/>
                    <a:gd name="T90" fmla="*/ 113 w 144"/>
                    <a:gd name="T91" fmla="*/ 67 h 105"/>
                    <a:gd name="T92" fmla="*/ 108 w 144"/>
                    <a:gd name="T93" fmla="*/ 70 h 105"/>
                    <a:gd name="T94" fmla="*/ 118 w 144"/>
                    <a:gd name="T95" fmla="*/ 80 h 105"/>
                    <a:gd name="T96" fmla="*/ 123 w 144"/>
                    <a:gd name="T97" fmla="*/ 82 h 105"/>
                    <a:gd name="T98" fmla="*/ 128 w 144"/>
                    <a:gd name="T99" fmla="*/ 93 h 105"/>
                    <a:gd name="T100" fmla="*/ 126 w 144"/>
                    <a:gd name="T101" fmla="*/ 95 h 105"/>
                    <a:gd name="T102" fmla="*/ 118 w 144"/>
                    <a:gd name="T103" fmla="*/ 96 h 105"/>
                    <a:gd name="T104" fmla="*/ 110 w 144"/>
                    <a:gd name="T105" fmla="*/ 93 h 105"/>
                    <a:gd name="T106" fmla="*/ 109 w 144"/>
                    <a:gd name="T107" fmla="*/ 94 h 105"/>
                    <a:gd name="T108" fmla="*/ 103 w 144"/>
                    <a:gd name="T109" fmla="*/ 99 h 105"/>
                    <a:gd name="T110" fmla="*/ 91 w 144"/>
                    <a:gd name="T111" fmla="*/ 90 h 105"/>
                    <a:gd name="T112" fmla="*/ 77 w 144"/>
                    <a:gd name="T113" fmla="*/ 83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44" h="105">
                      <a:moveTo>
                        <a:pt x="77" y="83"/>
                      </a:moveTo>
                      <a:cubicBezTo>
                        <a:pt x="76" y="86"/>
                        <a:pt x="74" y="83"/>
                        <a:pt x="71" y="84"/>
                      </a:cubicBezTo>
                      <a:cubicBezTo>
                        <a:pt x="70" y="84"/>
                        <a:pt x="69" y="85"/>
                        <a:pt x="68" y="86"/>
                      </a:cubicBezTo>
                      <a:cubicBezTo>
                        <a:pt x="66" y="87"/>
                        <a:pt x="65" y="86"/>
                        <a:pt x="63" y="86"/>
                      </a:cubicBezTo>
                      <a:cubicBezTo>
                        <a:pt x="60" y="85"/>
                        <a:pt x="56" y="83"/>
                        <a:pt x="60" y="80"/>
                      </a:cubicBezTo>
                      <a:cubicBezTo>
                        <a:pt x="62" y="78"/>
                        <a:pt x="62" y="76"/>
                        <a:pt x="65" y="76"/>
                      </a:cubicBezTo>
                      <a:cubicBezTo>
                        <a:pt x="68" y="77"/>
                        <a:pt x="71" y="78"/>
                        <a:pt x="75" y="77"/>
                      </a:cubicBezTo>
                      <a:cubicBezTo>
                        <a:pt x="77" y="77"/>
                        <a:pt x="79" y="76"/>
                        <a:pt x="81" y="76"/>
                      </a:cubicBezTo>
                      <a:cubicBezTo>
                        <a:pt x="82" y="76"/>
                        <a:pt x="81" y="75"/>
                        <a:pt x="81" y="74"/>
                      </a:cubicBezTo>
                      <a:cubicBezTo>
                        <a:pt x="78" y="72"/>
                        <a:pt x="77" y="71"/>
                        <a:pt x="80" y="69"/>
                      </a:cubicBezTo>
                      <a:cubicBezTo>
                        <a:pt x="82" y="66"/>
                        <a:pt x="84" y="66"/>
                        <a:pt x="87" y="66"/>
                      </a:cubicBezTo>
                      <a:cubicBezTo>
                        <a:pt x="88" y="66"/>
                        <a:pt x="90" y="66"/>
                        <a:pt x="91" y="67"/>
                      </a:cubicBezTo>
                      <a:cubicBezTo>
                        <a:pt x="93" y="68"/>
                        <a:pt x="93" y="69"/>
                        <a:pt x="93" y="71"/>
                      </a:cubicBezTo>
                      <a:cubicBezTo>
                        <a:pt x="94" y="73"/>
                        <a:pt x="95" y="70"/>
                        <a:pt x="96" y="70"/>
                      </a:cubicBezTo>
                      <a:cubicBezTo>
                        <a:pt x="96" y="69"/>
                        <a:pt x="99" y="70"/>
                        <a:pt x="99" y="70"/>
                      </a:cubicBezTo>
                      <a:cubicBezTo>
                        <a:pt x="100" y="70"/>
                        <a:pt x="103" y="70"/>
                        <a:pt x="103" y="68"/>
                      </a:cubicBezTo>
                      <a:cubicBezTo>
                        <a:pt x="103" y="67"/>
                        <a:pt x="100" y="66"/>
                        <a:pt x="99" y="66"/>
                      </a:cubicBezTo>
                      <a:cubicBezTo>
                        <a:pt x="97" y="65"/>
                        <a:pt x="96" y="64"/>
                        <a:pt x="95" y="63"/>
                      </a:cubicBezTo>
                      <a:cubicBezTo>
                        <a:pt x="94" y="63"/>
                        <a:pt x="93" y="65"/>
                        <a:pt x="93" y="66"/>
                      </a:cubicBezTo>
                      <a:cubicBezTo>
                        <a:pt x="92" y="67"/>
                        <a:pt x="88" y="66"/>
                        <a:pt x="87" y="66"/>
                      </a:cubicBezTo>
                      <a:cubicBezTo>
                        <a:pt x="81" y="65"/>
                        <a:pt x="89" y="63"/>
                        <a:pt x="88" y="61"/>
                      </a:cubicBezTo>
                      <a:cubicBezTo>
                        <a:pt x="87" y="58"/>
                        <a:pt x="86" y="54"/>
                        <a:pt x="84" y="52"/>
                      </a:cubicBezTo>
                      <a:cubicBezTo>
                        <a:pt x="83" y="52"/>
                        <a:pt x="81" y="53"/>
                        <a:pt x="81" y="52"/>
                      </a:cubicBezTo>
                      <a:cubicBezTo>
                        <a:pt x="81" y="51"/>
                        <a:pt x="81" y="49"/>
                        <a:pt x="80" y="48"/>
                      </a:cubicBezTo>
                      <a:cubicBezTo>
                        <a:pt x="79" y="47"/>
                        <a:pt x="78" y="53"/>
                        <a:pt x="79" y="53"/>
                      </a:cubicBezTo>
                      <a:cubicBezTo>
                        <a:pt x="78" y="53"/>
                        <a:pt x="75" y="46"/>
                        <a:pt x="75" y="46"/>
                      </a:cubicBezTo>
                      <a:cubicBezTo>
                        <a:pt x="73" y="46"/>
                        <a:pt x="72" y="47"/>
                        <a:pt x="71" y="48"/>
                      </a:cubicBezTo>
                      <a:cubicBezTo>
                        <a:pt x="70" y="48"/>
                        <a:pt x="67" y="50"/>
                        <a:pt x="67" y="49"/>
                      </a:cubicBezTo>
                      <a:cubicBezTo>
                        <a:pt x="67" y="46"/>
                        <a:pt x="66" y="46"/>
                        <a:pt x="69" y="46"/>
                      </a:cubicBezTo>
                      <a:cubicBezTo>
                        <a:pt x="70" y="46"/>
                        <a:pt x="71" y="45"/>
                        <a:pt x="71" y="44"/>
                      </a:cubicBezTo>
                      <a:cubicBezTo>
                        <a:pt x="72" y="43"/>
                        <a:pt x="69" y="43"/>
                        <a:pt x="69" y="43"/>
                      </a:cubicBezTo>
                      <a:cubicBezTo>
                        <a:pt x="68" y="42"/>
                        <a:pt x="64" y="40"/>
                        <a:pt x="64" y="40"/>
                      </a:cubicBezTo>
                      <a:cubicBezTo>
                        <a:pt x="64" y="37"/>
                        <a:pt x="63" y="39"/>
                        <a:pt x="62" y="39"/>
                      </a:cubicBezTo>
                      <a:cubicBezTo>
                        <a:pt x="61" y="39"/>
                        <a:pt x="62" y="34"/>
                        <a:pt x="60" y="35"/>
                      </a:cubicBezTo>
                      <a:cubicBezTo>
                        <a:pt x="59" y="35"/>
                        <a:pt x="59" y="36"/>
                        <a:pt x="57" y="34"/>
                      </a:cubicBezTo>
                      <a:cubicBezTo>
                        <a:pt x="56" y="34"/>
                        <a:pt x="55" y="32"/>
                        <a:pt x="54" y="32"/>
                      </a:cubicBezTo>
                      <a:cubicBezTo>
                        <a:pt x="54" y="32"/>
                        <a:pt x="55" y="33"/>
                        <a:pt x="55" y="33"/>
                      </a:cubicBezTo>
                      <a:cubicBezTo>
                        <a:pt x="55" y="33"/>
                        <a:pt x="52" y="33"/>
                        <a:pt x="52" y="34"/>
                      </a:cubicBezTo>
                      <a:cubicBezTo>
                        <a:pt x="53" y="35"/>
                        <a:pt x="55" y="34"/>
                        <a:pt x="56" y="36"/>
                      </a:cubicBezTo>
                      <a:cubicBezTo>
                        <a:pt x="56" y="38"/>
                        <a:pt x="54" y="38"/>
                        <a:pt x="53" y="38"/>
                      </a:cubicBezTo>
                      <a:cubicBezTo>
                        <a:pt x="51" y="39"/>
                        <a:pt x="46" y="35"/>
                        <a:pt x="44" y="37"/>
                      </a:cubicBezTo>
                      <a:cubicBezTo>
                        <a:pt x="43" y="37"/>
                        <a:pt x="45" y="38"/>
                        <a:pt x="46" y="39"/>
                      </a:cubicBezTo>
                      <a:cubicBezTo>
                        <a:pt x="46" y="40"/>
                        <a:pt x="47" y="39"/>
                        <a:pt x="48" y="39"/>
                      </a:cubicBezTo>
                      <a:cubicBezTo>
                        <a:pt x="49" y="39"/>
                        <a:pt x="52" y="38"/>
                        <a:pt x="52" y="39"/>
                      </a:cubicBezTo>
                      <a:cubicBezTo>
                        <a:pt x="52" y="40"/>
                        <a:pt x="51" y="41"/>
                        <a:pt x="50" y="42"/>
                      </a:cubicBezTo>
                      <a:cubicBezTo>
                        <a:pt x="50" y="42"/>
                        <a:pt x="39" y="35"/>
                        <a:pt x="37" y="36"/>
                      </a:cubicBezTo>
                      <a:cubicBezTo>
                        <a:pt x="38" y="36"/>
                        <a:pt x="39" y="37"/>
                        <a:pt x="40" y="37"/>
                      </a:cubicBezTo>
                      <a:cubicBezTo>
                        <a:pt x="42" y="39"/>
                        <a:pt x="37" y="38"/>
                        <a:pt x="37" y="38"/>
                      </a:cubicBezTo>
                      <a:cubicBezTo>
                        <a:pt x="34" y="36"/>
                        <a:pt x="30" y="38"/>
                        <a:pt x="27" y="37"/>
                      </a:cubicBezTo>
                      <a:cubicBezTo>
                        <a:pt x="23" y="36"/>
                        <a:pt x="20" y="37"/>
                        <a:pt x="17" y="34"/>
                      </a:cubicBezTo>
                      <a:cubicBezTo>
                        <a:pt x="14" y="32"/>
                        <a:pt x="12" y="35"/>
                        <a:pt x="9" y="34"/>
                      </a:cubicBezTo>
                      <a:cubicBezTo>
                        <a:pt x="8" y="33"/>
                        <a:pt x="6" y="33"/>
                        <a:pt x="5" y="32"/>
                      </a:cubicBezTo>
                      <a:cubicBezTo>
                        <a:pt x="5" y="31"/>
                        <a:pt x="2" y="28"/>
                        <a:pt x="4" y="28"/>
                      </a:cubicBezTo>
                      <a:cubicBezTo>
                        <a:pt x="7" y="28"/>
                        <a:pt x="11" y="31"/>
                        <a:pt x="14" y="29"/>
                      </a:cubicBezTo>
                      <a:cubicBezTo>
                        <a:pt x="15" y="28"/>
                        <a:pt x="13" y="27"/>
                        <a:pt x="13" y="27"/>
                      </a:cubicBezTo>
                      <a:cubicBezTo>
                        <a:pt x="11" y="26"/>
                        <a:pt x="9" y="26"/>
                        <a:pt x="8" y="26"/>
                      </a:cubicBezTo>
                      <a:cubicBezTo>
                        <a:pt x="5" y="26"/>
                        <a:pt x="0" y="26"/>
                        <a:pt x="0" y="23"/>
                      </a:cubicBezTo>
                      <a:cubicBezTo>
                        <a:pt x="0" y="19"/>
                        <a:pt x="0" y="16"/>
                        <a:pt x="2" y="12"/>
                      </a:cubicBezTo>
                      <a:cubicBezTo>
                        <a:pt x="3" y="9"/>
                        <a:pt x="6" y="7"/>
                        <a:pt x="9" y="5"/>
                      </a:cubicBezTo>
                      <a:cubicBezTo>
                        <a:pt x="11" y="3"/>
                        <a:pt x="13" y="3"/>
                        <a:pt x="16" y="2"/>
                      </a:cubicBezTo>
                      <a:cubicBezTo>
                        <a:pt x="18" y="2"/>
                        <a:pt x="24" y="0"/>
                        <a:pt x="25" y="3"/>
                      </a:cubicBezTo>
                      <a:cubicBezTo>
                        <a:pt x="25" y="2"/>
                        <a:pt x="20" y="7"/>
                        <a:pt x="19" y="7"/>
                      </a:cubicBezTo>
                      <a:cubicBezTo>
                        <a:pt x="17" y="9"/>
                        <a:pt x="15" y="11"/>
                        <a:pt x="17" y="13"/>
                      </a:cubicBezTo>
                      <a:cubicBezTo>
                        <a:pt x="19" y="15"/>
                        <a:pt x="17" y="16"/>
                        <a:pt x="18" y="18"/>
                      </a:cubicBezTo>
                      <a:cubicBezTo>
                        <a:pt x="18" y="20"/>
                        <a:pt x="20" y="21"/>
                        <a:pt x="21" y="22"/>
                      </a:cubicBezTo>
                      <a:cubicBezTo>
                        <a:pt x="22" y="23"/>
                        <a:pt x="24" y="24"/>
                        <a:pt x="25" y="25"/>
                      </a:cubicBezTo>
                      <a:cubicBezTo>
                        <a:pt x="26" y="26"/>
                        <a:pt x="22" y="26"/>
                        <a:pt x="22" y="27"/>
                      </a:cubicBezTo>
                      <a:cubicBezTo>
                        <a:pt x="22" y="26"/>
                        <a:pt x="26" y="29"/>
                        <a:pt x="26" y="29"/>
                      </a:cubicBezTo>
                      <a:cubicBezTo>
                        <a:pt x="27" y="28"/>
                        <a:pt x="26" y="26"/>
                        <a:pt x="26" y="25"/>
                      </a:cubicBezTo>
                      <a:cubicBezTo>
                        <a:pt x="26" y="25"/>
                        <a:pt x="28" y="24"/>
                        <a:pt x="27" y="23"/>
                      </a:cubicBezTo>
                      <a:cubicBezTo>
                        <a:pt x="26" y="22"/>
                        <a:pt x="22" y="21"/>
                        <a:pt x="21" y="20"/>
                      </a:cubicBezTo>
                      <a:cubicBezTo>
                        <a:pt x="20" y="20"/>
                        <a:pt x="19" y="19"/>
                        <a:pt x="20" y="19"/>
                      </a:cubicBezTo>
                      <a:cubicBezTo>
                        <a:pt x="22" y="19"/>
                        <a:pt x="22" y="18"/>
                        <a:pt x="23" y="17"/>
                      </a:cubicBezTo>
                      <a:cubicBezTo>
                        <a:pt x="25" y="16"/>
                        <a:pt x="28" y="18"/>
                        <a:pt x="29" y="19"/>
                      </a:cubicBezTo>
                      <a:cubicBezTo>
                        <a:pt x="28" y="18"/>
                        <a:pt x="27" y="17"/>
                        <a:pt x="27" y="16"/>
                      </a:cubicBezTo>
                      <a:cubicBezTo>
                        <a:pt x="27" y="14"/>
                        <a:pt x="22" y="15"/>
                        <a:pt x="22" y="13"/>
                      </a:cubicBezTo>
                      <a:cubicBezTo>
                        <a:pt x="20" y="7"/>
                        <a:pt x="29" y="12"/>
                        <a:pt x="29" y="12"/>
                      </a:cubicBezTo>
                      <a:cubicBezTo>
                        <a:pt x="29" y="11"/>
                        <a:pt x="23" y="9"/>
                        <a:pt x="23" y="9"/>
                      </a:cubicBezTo>
                      <a:cubicBezTo>
                        <a:pt x="23" y="8"/>
                        <a:pt x="28" y="9"/>
                        <a:pt x="28" y="9"/>
                      </a:cubicBezTo>
                      <a:cubicBezTo>
                        <a:pt x="28" y="8"/>
                        <a:pt x="25" y="7"/>
                        <a:pt x="25" y="7"/>
                      </a:cubicBezTo>
                      <a:cubicBezTo>
                        <a:pt x="24" y="6"/>
                        <a:pt x="25" y="6"/>
                        <a:pt x="26" y="6"/>
                      </a:cubicBezTo>
                      <a:cubicBezTo>
                        <a:pt x="27" y="7"/>
                        <a:pt x="27" y="6"/>
                        <a:pt x="28" y="6"/>
                      </a:cubicBezTo>
                      <a:cubicBezTo>
                        <a:pt x="30" y="5"/>
                        <a:pt x="30" y="6"/>
                        <a:pt x="32" y="6"/>
                      </a:cubicBezTo>
                      <a:cubicBezTo>
                        <a:pt x="29" y="5"/>
                        <a:pt x="33" y="3"/>
                        <a:pt x="34" y="3"/>
                      </a:cubicBezTo>
                      <a:cubicBezTo>
                        <a:pt x="36" y="2"/>
                        <a:pt x="42" y="2"/>
                        <a:pt x="43" y="4"/>
                      </a:cubicBezTo>
                      <a:cubicBezTo>
                        <a:pt x="44" y="5"/>
                        <a:pt x="44" y="6"/>
                        <a:pt x="44" y="7"/>
                      </a:cubicBezTo>
                      <a:cubicBezTo>
                        <a:pt x="45" y="8"/>
                        <a:pt x="46" y="9"/>
                        <a:pt x="47" y="10"/>
                      </a:cubicBezTo>
                      <a:cubicBezTo>
                        <a:pt x="48" y="12"/>
                        <a:pt x="43" y="16"/>
                        <a:pt x="43" y="16"/>
                      </a:cubicBezTo>
                      <a:cubicBezTo>
                        <a:pt x="44" y="17"/>
                        <a:pt x="46" y="14"/>
                        <a:pt x="47" y="14"/>
                      </a:cubicBezTo>
                      <a:cubicBezTo>
                        <a:pt x="47" y="14"/>
                        <a:pt x="45" y="20"/>
                        <a:pt x="46" y="19"/>
                      </a:cubicBezTo>
                      <a:cubicBezTo>
                        <a:pt x="47" y="19"/>
                        <a:pt x="47" y="17"/>
                        <a:pt x="48" y="17"/>
                      </a:cubicBezTo>
                      <a:cubicBezTo>
                        <a:pt x="50" y="17"/>
                        <a:pt x="50" y="18"/>
                        <a:pt x="52" y="16"/>
                      </a:cubicBezTo>
                      <a:cubicBezTo>
                        <a:pt x="53" y="15"/>
                        <a:pt x="53" y="16"/>
                        <a:pt x="54" y="17"/>
                      </a:cubicBezTo>
                      <a:cubicBezTo>
                        <a:pt x="55" y="18"/>
                        <a:pt x="54" y="18"/>
                        <a:pt x="54" y="19"/>
                      </a:cubicBezTo>
                      <a:cubicBezTo>
                        <a:pt x="54" y="20"/>
                        <a:pt x="59" y="21"/>
                        <a:pt x="60" y="21"/>
                      </a:cubicBezTo>
                      <a:cubicBezTo>
                        <a:pt x="60" y="21"/>
                        <a:pt x="55" y="16"/>
                        <a:pt x="54" y="15"/>
                      </a:cubicBezTo>
                      <a:cubicBezTo>
                        <a:pt x="54" y="15"/>
                        <a:pt x="63" y="18"/>
                        <a:pt x="63" y="17"/>
                      </a:cubicBezTo>
                      <a:cubicBezTo>
                        <a:pt x="63" y="17"/>
                        <a:pt x="57" y="16"/>
                        <a:pt x="57" y="14"/>
                      </a:cubicBezTo>
                      <a:cubicBezTo>
                        <a:pt x="57" y="13"/>
                        <a:pt x="60" y="12"/>
                        <a:pt x="61" y="12"/>
                      </a:cubicBezTo>
                      <a:cubicBezTo>
                        <a:pt x="63" y="11"/>
                        <a:pt x="64" y="12"/>
                        <a:pt x="66" y="13"/>
                      </a:cubicBezTo>
                      <a:cubicBezTo>
                        <a:pt x="69" y="14"/>
                        <a:pt x="73" y="13"/>
                        <a:pt x="74" y="17"/>
                      </a:cubicBezTo>
                      <a:cubicBezTo>
                        <a:pt x="74" y="17"/>
                        <a:pt x="67" y="17"/>
                        <a:pt x="68" y="20"/>
                      </a:cubicBezTo>
                      <a:cubicBezTo>
                        <a:pt x="68" y="19"/>
                        <a:pt x="71" y="18"/>
                        <a:pt x="71" y="18"/>
                      </a:cubicBezTo>
                      <a:cubicBezTo>
                        <a:pt x="73" y="18"/>
                        <a:pt x="70" y="20"/>
                        <a:pt x="70" y="21"/>
                      </a:cubicBezTo>
                      <a:cubicBezTo>
                        <a:pt x="70" y="21"/>
                        <a:pt x="73" y="19"/>
                        <a:pt x="73" y="19"/>
                      </a:cubicBezTo>
                      <a:cubicBezTo>
                        <a:pt x="73" y="18"/>
                        <a:pt x="77" y="18"/>
                        <a:pt x="78" y="19"/>
                      </a:cubicBezTo>
                      <a:cubicBezTo>
                        <a:pt x="82" y="19"/>
                        <a:pt x="73" y="22"/>
                        <a:pt x="74" y="23"/>
                      </a:cubicBezTo>
                      <a:cubicBezTo>
                        <a:pt x="74" y="23"/>
                        <a:pt x="76" y="21"/>
                        <a:pt x="76" y="22"/>
                      </a:cubicBezTo>
                      <a:cubicBezTo>
                        <a:pt x="76" y="23"/>
                        <a:pt x="74" y="25"/>
                        <a:pt x="75" y="26"/>
                      </a:cubicBezTo>
                      <a:cubicBezTo>
                        <a:pt x="74" y="25"/>
                        <a:pt x="78" y="21"/>
                        <a:pt x="79" y="22"/>
                      </a:cubicBezTo>
                      <a:cubicBezTo>
                        <a:pt x="79" y="24"/>
                        <a:pt x="78" y="26"/>
                        <a:pt x="79" y="27"/>
                      </a:cubicBezTo>
                      <a:cubicBezTo>
                        <a:pt x="79" y="27"/>
                        <a:pt x="79" y="23"/>
                        <a:pt x="81" y="23"/>
                      </a:cubicBezTo>
                      <a:cubicBezTo>
                        <a:pt x="83" y="24"/>
                        <a:pt x="80" y="27"/>
                        <a:pt x="81" y="28"/>
                      </a:cubicBezTo>
                      <a:cubicBezTo>
                        <a:pt x="81" y="28"/>
                        <a:pt x="82" y="25"/>
                        <a:pt x="83" y="25"/>
                      </a:cubicBezTo>
                      <a:cubicBezTo>
                        <a:pt x="83" y="25"/>
                        <a:pt x="82" y="28"/>
                        <a:pt x="83" y="28"/>
                      </a:cubicBezTo>
                      <a:cubicBezTo>
                        <a:pt x="82" y="28"/>
                        <a:pt x="85" y="24"/>
                        <a:pt x="86" y="23"/>
                      </a:cubicBezTo>
                      <a:cubicBezTo>
                        <a:pt x="87" y="22"/>
                        <a:pt x="90" y="23"/>
                        <a:pt x="91" y="24"/>
                      </a:cubicBezTo>
                      <a:cubicBezTo>
                        <a:pt x="93" y="25"/>
                        <a:pt x="94" y="27"/>
                        <a:pt x="91" y="27"/>
                      </a:cubicBezTo>
                      <a:cubicBezTo>
                        <a:pt x="90" y="27"/>
                        <a:pt x="86" y="27"/>
                        <a:pt x="86" y="30"/>
                      </a:cubicBezTo>
                      <a:cubicBezTo>
                        <a:pt x="86" y="29"/>
                        <a:pt x="92" y="27"/>
                        <a:pt x="92" y="28"/>
                      </a:cubicBezTo>
                      <a:cubicBezTo>
                        <a:pt x="92" y="28"/>
                        <a:pt x="88" y="30"/>
                        <a:pt x="88" y="31"/>
                      </a:cubicBezTo>
                      <a:cubicBezTo>
                        <a:pt x="88" y="30"/>
                        <a:pt x="92" y="30"/>
                        <a:pt x="92" y="30"/>
                      </a:cubicBezTo>
                      <a:cubicBezTo>
                        <a:pt x="93" y="29"/>
                        <a:pt x="95" y="26"/>
                        <a:pt x="96" y="27"/>
                      </a:cubicBezTo>
                      <a:cubicBezTo>
                        <a:pt x="97" y="29"/>
                        <a:pt x="96" y="31"/>
                        <a:pt x="94" y="31"/>
                      </a:cubicBezTo>
                      <a:cubicBezTo>
                        <a:pt x="93" y="32"/>
                        <a:pt x="92" y="33"/>
                        <a:pt x="91" y="34"/>
                      </a:cubicBezTo>
                      <a:cubicBezTo>
                        <a:pt x="91" y="34"/>
                        <a:pt x="93" y="32"/>
                        <a:pt x="94" y="32"/>
                      </a:cubicBezTo>
                      <a:cubicBezTo>
                        <a:pt x="94" y="32"/>
                        <a:pt x="93" y="36"/>
                        <a:pt x="93" y="36"/>
                      </a:cubicBezTo>
                      <a:cubicBezTo>
                        <a:pt x="92" y="34"/>
                        <a:pt x="99" y="27"/>
                        <a:pt x="100" y="29"/>
                      </a:cubicBezTo>
                      <a:cubicBezTo>
                        <a:pt x="101" y="30"/>
                        <a:pt x="99" y="31"/>
                        <a:pt x="98" y="31"/>
                      </a:cubicBezTo>
                      <a:cubicBezTo>
                        <a:pt x="99" y="31"/>
                        <a:pt x="102" y="31"/>
                        <a:pt x="103" y="31"/>
                      </a:cubicBezTo>
                      <a:cubicBezTo>
                        <a:pt x="104" y="31"/>
                        <a:pt x="106" y="31"/>
                        <a:pt x="107" y="32"/>
                      </a:cubicBezTo>
                      <a:cubicBezTo>
                        <a:pt x="108" y="35"/>
                        <a:pt x="98" y="35"/>
                        <a:pt x="99" y="38"/>
                      </a:cubicBezTo>
                      <a:cubicBezTo>
                        <a:pt x="99" y="38"/>
                        <a:pt x="102" y="35"/>
                        <a:pt x="103" y="35"/>
                      </a:cubicBezTo>
                      <a:cubicBezTo>
                        <a:pt x="104" y="35"/>
                        <a:pt x="106" y="35"/>
                        <a:pt x="106" y="36"/>
                      </a:cubicBezTo>
                      <a:cubicBezTo>
                        <a:pt x="107" y="37"/>
                        <a:pt x="101" y="39"/>
                        <a:pt x="101" y="39"/>
                      </a:cubicBezTo>
                      <a:cubicBezTo>
                        <a:pt x="101" y="39"/>
                        <a:pt x="104" y="38"/>
                        <a:pt x="104" y="38"/>
                      </a:cubicBezTo>
                      <a:cubicBezTo>
                        <a:pt x="105" y="38"/>
                        <a:pt x="107" y="37"/>
                        <a:pt x="108" y="36"/>
                      </a:cubicBezTo>
                      <a:cubicBezTo>
                        <a:pt x="109" y="36"/>
                        <a:pt x="108" y="35"/>
                        <a:pt x="109" y="34"/>
                      </a:cubicBezTo>
                      <a:cubicBezTo>
                        <a:pt x="110" y="34"/>
                        <a:pt x="112" y="36"/>
                        <a:pt x="112" y="37"/>
                      </a:cubicBezTo>
                      <a:cubicBezTo>
                        <a:pt x="116" y="40"/>
                        <a:pt x="112" y="39"/>
                        <a:pt x="109" y="40"/>
                      </a:cubicBezTo>
                      <a:cubicBezTo>
                        <a:pt x="109" y="40"/>
                        <a:pt x="102" y="42"/>
                        <a:pt x="102" y="41"/>
                      </a:cubicBezTo>
                      <a:cubicBezTo>
                        <a:pt x="102" y="42"/>
                        <a:pt x="118" y="42"/>
                        <a:pt x="117" y="44"/>
                      </a:cubicBezTo>
                      <a:cubicBezTo>
                        <a:pt x="116" y="45"/>
                        <a:pt x="111" y="45"/>
                        <a:pt x="110" y="44"/>
                      </a:cubicBezTo>
                      <a:cubicBezTo>
                        <a:pt x="110" y="44"/>
                        <a:pt x="106" y="45"/>
                        <a:pt x="106" y="45"/>
                      </a:cubicBezTo>
                      <a:cubicBezTo>
                        <a:pt x="107" y="46"/>
                        <a:pt x="110" y="45"/>
                        <a:pt x="110" y="46"/>
                      </a:cubicBezTo>
                      <a:cubicBezTo>
                        <a:pt x="111" y="46"/>
                        <a:pt x="107" y="47"/>
                        <a:pt x="107" y="48"/>
                      </a:cubicBezTo>
                      <a:cubicBezTo>
                        <a:pt x="107" y="50"/>
                        <a:pt x="111" y="51"/>
                        <a:pt x="112" y="51"/>
                      </a:cubicBezTo>
                      <a:cubicBezTo>
                        <a:pt x="114" y="52"/>
                        <a:pt x="117" y="52"/>
                        <a:pt x="118" y="54"/>
                      </a:cubicBezTo>
                      <a:cubicBezTo>
                        <a:pt x="119" y="55"/>
                        <a:pt x="119" y="56"/>
                        <a:pt x="120" y="56"/>
                      </a:cubicBezTo>
                      <a:cubicBezTo>
                        <a:pt x="120" y="56"/>
                        <a:pt x="122" y="55"/>
                        <a:pt x="122" y="55"/>
                      </a:cubicBezTo>
                      <a:cubicBezTo>
                        <a:pt x="122" y="55"/>
                        <a:pt x="122" y="57"/>
                        <a:pt x="123" y="57"/>
                      </a:cubicBezTo>
                      <a:cubicBezTo>
                        <a:pt x="123" y="57"/>
                        <a:pt x="123" y="55"/>
                        <a:pt x="124" y="55"/>
                      </a:cubicBezTo>
                      <a:cubicBezTo>
                        <a:pt x="124" y="55"/>
                        <a:pt x="124" y="57"/>
                        <a:pt x="124" y="57"/>
                      </a:cubicBezTo>
                      <a:cubicBezTo>
                        <a:pt x="124" y="58"/>
                        <a:pt x="126" y="57"/>
                        <a:pt x="127" y="57"/>
                      </a:cubicBezTo>
                      <a:cubicBezTo>
                        <a:pt x="127" y="57"/>
                        <a:pt x="129" y="58"/>
                        <a:pt x="129" y="59"/>
                      </a:cubicBezTo>
                      <a:cubicBezTo>
                        <a:pt x="129" y="60"/>
                        <a:pt x="128" y="59"/>
                        <a:pt x="128" y="60"/>
                      </a:cubicBezTo>
                      <a:cubicBezTo>
                        <a:pt x="129" y="59"/>
                        <a:pt x="138" y="62"/>
                        <a:pt x="138" y="62"/>
                      </a:cubicBezTo>
                      <a:cubicBezTo>
                        <a:pt x="137" y="63"/>
                        <a:pt x="137" y="63"/>
                        <a:pt x="137" y="63"/>
                      </a:cubicBezTo>
                      <a:cubicBezTo>
                        <a:pt x="137" y="64"/>
                        <a:pt x="139" y="63"/>
                        <a:pt x="139" y="63"/>
                      </a:cubicBezTo>
                      <a:cubicBezTo>
                        <a:pt x="140" y="62"/>
                        <a:pt x="140" y="63"/>
                        <a:pt x="141" y="64"/>
                      </a:cubicBezTo>
                      <a:cubicBezTo>
                        <a:pt x="142" y="64"/>
                        <a:pt x="144" y="66"/>
                        <a:pt x="143" y="67"/>
                      </a:cubicBezTo>
                      <a:cubicBezTo>
                        <a:pt x="143" y="67"/>
                        <a:pt x="141" y="67"/>
                        <a:pt x="141" y="67"/>
                      </a:cubicBezTo>
                      <a:cubicBezTo>
                        <a:pt x="141" y="68"/>
                        <a:pt x="143" y="68"/>
                        <a:pt x="142" y="69"/>
                      </a:cubicBezTo>
                      <a:cubicBezTo>
                        <a:pt x="142" y="69"/>
                        <a:pt x="139" y="69"/>
                        <a:pt x="139" y="69"/>
                      </a:cubicBezTo>
                      <a:cubicBezTo>
                        <a:pt x="137" y="70"/>
                        <a:pt x="139" y="70"/>
                        <a:pt x="139" y="71"/>
                      </a:cubicBezTo>
                      <a:cubicBezTo>
                        <a:pt x="140" y="73"/>
                        <a:pt x="136" y="71"/>
                        <a:pt x="135" y="71"/>
                      </a:cubicBezTo>
                      <a:cubicBezTo>
                        <a:pt x="136" y="72"/>
                        <a:pt x="138" y="73"/>
                        <a:pt x="137" y="74"/>
                      </a:cubicBezTo>
                      <a:cubicBezTo>
                        <a:pt x="136" y="74"/>
                        <a:pt x="132" y="74"/>
                        <a:pt x="133" y="73"/>
                      </a:cubicBezTo>
                      <a:cubicBezTo>
                        <a:pt x="132" y="74"/>
                        <a:pt x="135" y="76"/>
                        <a:pt x="134" y="77"/>
                      </a:cubicBezTo>
                      <a:cubicBezTo>
                        <a:pt x="133" y="77"/>
                        <a:pt x="133" y="75"/>
                        <a:pt x="132" y="76"/>
                      </a:cubicBezTo>
                      <a:cubicBezTo>
                        <a:pt x="131" y="77"/>
                        <a:pt x="135" y="82"/>
                        <a:pt x="131" y="79"/>
                      </a:cubicBezTo>
                      <a:cubicBezTo>
                        <a:pt x="131" y="79"/>
                        <a:pt x="128" y="77"/>
                        <a:pt x="128" y="77"/>
                      </a:cubicBezTo>
                      <a:cubicBezTo>
                        <a:pt x="127" y="78"/>
                        <a:pt x="127" y="79"/>
                        <a:pt x="126" y="79"/>
                      </a:cubicBezTo>
                      <a:cubicBezTo>
                        <a:pt x="126" y="78"/>
                        <a:pt x="127" y="77"/>
                        <a:pt x="127" y="76"/>
                      </a:cubicBezTo>
                      <a:cubicBezTo>
                        <a:pt x="127" y="77"/>
                        <a:pt x="125" y="77"/>
                        <a:pt x="125" y="77"/>
                      </a:cubicBezTo>
                      <a:cubicBezTo>
                        <a:pt x="124" y="76"/>
                        <a:pt x="126" y="75"/>
                        <a:pt x="125" y="74"/>
                      </a:cubicBezTo>
                      <a:cubicBezTo>
                        <a:pt x="125" y="74"/>
                        <a:pt x="123" y="75"/>
                        <a:pt x="123" y="75"/>
                      </a:cubicBezTo>
                      <a:cubicBezTo>
                        <a:pt x="122" y="74"/>
                        <a:pt x="123" y="72"/>
                        <a:pt x="123" y="72"/>
                      </a:cubicBezTo>
                      <a:cubicBezTo>
                        <a:pt x="124" y="72"/>
                        <a:pt x="128" y="70"/>
                        <a:pt x="127" y="70"/>
                      </a:cubicBezTo>
                      <a:cubicBezTo>
                        <a:pt x="126" y="69"/>
                        <a:pt x="122" y="73"/>
                        <a:pt x="120" y="72"/>
                      </a:cubicBezTo>
                      <a:cubicBezTo>
                        <a:pt x="120" y="72"/>
                        <a:pt x="123" y="69"/>
                        <a:pt x="122" y="69"/>
                      </a:cubicBezTo>
                      <a:cubicBezTo>
                        <a:pt x="121" y="69"/>
                        <a:pt x="120" y="71"/>
                        <a:pt x="119" y="70"/>
                      </a:cubicBezTo>
                      <a:cubicBezTo>
                        <a:pt x="118" y="69"/>
                        <a:pt x="117" y="69"/>
                        <a:pt x="116" y="68"/>
                      </a:cubicBezTo>
                      <a:cubicBezTo>
                        <a:pt x="115" y="67"/>
                        <a:pt x="114" y="66"/>
                        <a:pt x="113" y="67"/>
                      </a:cubicBezTo>
                      <a:cubicBezTo>
                        <a:pt x="113" y="68"/>
                        <a:pt x="113" y="68"/>
                        <a:pt x="113" y="69"/>
                      </a:cubicBezTo>
                      <a:cubicBezTo>
                        <a:pt x="113" y="69"/>
                        <a:pt x="112" y="69"/>
                        <a:pt x="112" y="69"/>
                      </a:cubicBezTo>
                      <a:cubicBezTo>
                        <a:pt x="112" y="70"/>
                        <a:pt x="116" y="72"/>
                        <a:pt x="112" y="72"/>
                      </a:cubicBezTo>
                      <a:cubicBezTo>
                        <a:pt x="111" y="72"/>
                        <a:pt x="107" y="71"/>
                        <a:pt x="108" y="70"/>
                      </a:cubicBezTo>
                      <a:cubicBezTo>
                        <a:pt x="107" y="72"/>
                        <a:pt x="111" y="74"/>
                        <a:pt x="112" y="75"/>
                      </a:cubicBezTo>
                      <a:cubicBezTo>
                        <a:pt x="114" y="75"/>
                        <a:pt x="114" y="78"/>
                        <a:pt x="115" y="79"/>
                      </a:cubicBezTo>
                      <a:cubicBezTo>
                        <a:pt x="116" y="80"/>
                        <a:pt x="116" y="81"/>
                        <a:pt x="117" y="81"/>
                      </a:cubicBezTo>
                      <a:cubicBezTo>
                        <a:pt x="118" y="81"/>
                        <a:pt x="117" y="80"/>
                        <a:pt x="118" y="80"/>
                      </a:cubicBezTo>
                      <a:cubicBezTo>
                        <a:pt x="118" y="80"/>
                        <a:pt x="119" y="81"/>
                        <a:pt x="119" y="82"/>
                      </a:cubicBezTo>
                      <a:cubicBezTo>
                        <a:pt x="120" y="83"/>
                        <a:pt x="120" y="82"/>
                        <a:pt x="121" y="81"/>
                      </a:cubicBezTo>
                      <a:cubicBezTo>
                        <a:pt x="122" y="81"/>
                        <a:pt x="121" y="85"/>
                        <a:pt x="122" y="84"/>
                      </a:cubicBezTo>
                      <a:cubicBezTo>
                        <a:pt x="123" y="84"/>
                        <a:pt x="122" y="83"/>
                        <a:pt x="123" y="82"/>
                      </a:cubicBezTo>
                      <a:cubicBezTo>
                        <a:pt x="123" y="82"/>
                        <a:pt x="123" y="84"/>
                        <a:pt x="123" y="85"/>
                      </a:cubicBezTo>
                      <a:cubicBezTo>
                        <a:pt x="123" y="86"/>
                        <a:pt x="123" y="86"/>
                        <a:pt x="124" y="87"/>
                      </a:cubicBezTo>
                      <a:cubicBezTo>
                        <a:pt x="125" y="87"/>
                        <a:pt x="126" y="88"/>
                        <a:pt x="126" y="89"/>
                      </a:cubicBezTo>
                      <a:cubicBezTo>
                        <a:pt x="127" y="89"/>
                        <a:pt x="128" y="93"/>
                        <a:pt x="128" y="93"/>
                      </a:cubicBezTo>
                      <a:cubicBezTo>
                        <a:pt x="127" y="92"/>
                        <a:pt x="127" y="91"/>
                        <a:pt x="127" y="91"/>
                      </a:cubicBezTo>
                      <a:cubicBezTo>
                        <a:pt x="126" y="91"/>
                        <a:pt x="127" y="95"/>
                        <a:pt x="127" y="95"/>
                      </a:cubicBezTo>
                      <a:cubicBezTo>
                        <a:pt x="127" y="95"/>
                        <a:pt x="125" y="91"/>
                        <a:pt x="124" y="90"/>
                      </a:cubicBezTo>
                      <a:cubicBezTo>
                        <a:pt x="124" y="90"/>
                        <a:pt x="125" y="94"/>
                        <a:pt x="126" y="95"/>
                      </a:cubicBezTo>
                      <a:cubicBezTo>
                        <a:pt x="126" y="98"/>
                        <a:pt x="124" y="95"/>
                        <a:pt x="124" y="96"/>
                      </a:cubicBezTo>
                      <a:cubicBezTo>
                        <a:pt x="123" y="97"/>
                        <a:pt x="128" y="99"/>
                        <a:pt x="128" y="100"/>
                      </a:cubicBezTo>
                      <a:cubicBezTo>
                        <a:pt x="128" y="101"/>
                        <a:pt x="119" y="95"/>
                        <a:pt x="118" y="95"/>
                      </a:cubicBezTo>
                      <a:cubicBezTo>
                        <a:pt x="118" y="95"/>
                        <a:pt x="118" y="96"/>
                        <a:pt x="118" y="96"/>
                      </a:cubicBezTo>
                      <a:cubicBezTo>
                        <a:pt x="118" y="97"/>
                        <a:pt x="116" y="93"/>
                        <a:pt x="115" y="93"/>
                      </a:cubicBezTo>
                      <a:cubicBezTo>
                        <a:pt x="115" y="93"/>
                        <a:pt x="116" y="95"/>
                        <a:pt x="116" y="95"/>
                      </a:cubicBezTo>
                      <a:cubicBezTo>
                        <a:pt x="115" y="96"/>
                        <a:pt x="113" y="92"/>
                        <a:pt x="112" y="91"/>
                      </a:cubicBezTo>
                      <a:cubicBezTo>
                        <a:pt x="111" y="90"/>
                        <a:pt x="111" y="92"/>
                        <a:pt x="110" y="93"/>
                      </a:cubicBezTo>
                      <a:cubicBezTo>
                        <a:pt x="110" y="94"/>
                        <a:pt x="108" y="90"/>
                        <a:pt x="108" y="90"/>
                      </a:cubicBezTo>
                      <a:cubicBezTo>
                        <a:pt x="108" y="90"/>
                        <a:pt x="105" y="90"/>
                        <a:pt x="105" y="90"/>
                      </a:cubicBezTo>
                      <a:cubicBezTo>
                        <a:pt x="105" y="91"/>
                        <a:pt x="106" y="92"/>
                        <a:pt x="107" y="92"/>
                      </a:cubicBezTo>
                      <a:cubicBezTo>
                        <a:pt x="108" y="93"/>
                        <a:pt x="108" y="93"/>
                        <a:pt x="109" y="94"/>
                      </a:cubicBezTo>
                      <a:cubicBezTo>
                        <a:pt x="110" y="95"/>
                        <a:pt x="112" y="96"/>
                        <a:pt x="114" y="97"/>
                      </a:cubicBezTo>
                      <a:cubicBezTo>
                        <a:pt x="116" y="99"/>
                        <a:pt x="117" y="100"/>
                        <a:pt x="118" y="102"/>
                      </a:cubicBezTo>
                      <a:cubicBezTo>
                        <a:pt x="120" y="105"/>
                        <a:pt x="120" y="105"/>
                        <a:pt x="117" y="104"/>
                      </a:cubicBezTo>
                      <a:cubicBezTo>
                        <a:pt x="113" y="102"/>
                        <a:pt x="106" y="103"/>
                        <a:pt x="103" y="99"/>
                      </a:cubicBezTo>
                      <a:cubicBezTo>
                        <a:pt x="102" y="97"/>
                        <a:pt x="99" y="99"/>
                        <a:pt x="97" y="97"/>
                      </a:cubicBezTo>
                      <a:cubicBezTo>
                        <a:pt x="96" y="96"/>
                        <a:pt x="90" y="94"/>
                        <a:pt x="90" y="93"/>
                      </a:cubicBezTo>
                      <a:cubicBezTo>
                        <a:pt x="90" y="92"/>
                        <a:pt x="93" y="93"/>
                        <a:pt x="93" y="92"/>
                      </a:cubicBezTo>
                      <a:cubicBezTo>
                        <a:pt x="94" y="91"/>
                        <a:pt x="91" y="90"/>
                        <a:pt x="91" y="90"/>
                      </a:cubicBezTo>
                      <a:cubicBezTo>
                        <a:pt x="88" y="89"/>
                        <a:pt x="86" y="87"/>
                        <a:pt x="84" y="86"/>
                      </a:cubicBezTo>
                      <a:cubicBezTo>
                        <a:pt x="83" y="85"/>
                        <a:pt x="84" y="84"/>
                        <a:pt x="82" y="84"/>
                      </a:cubicBezTo>
                      <a:cubicBezTo>
                        <a:pt x="82" y="83"/>
                        <a:pt x="77" y="83"/>
                        <a:pt x="77" y="83"/>
                      </a:cubicBezTo>
                      <a:cubicBezTo>
                        <a:pt x="77" y="84"/>
                        <a:pt x="78" y="82"/>
                        <a:pt x="77" y="8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84" name="Freeform 549">
                  <a:extLst>
                    <a:ext uri="{FF2B5EF4-FFF2-40B4-BE49-F238E27FC236}">
                      <a16:creationId xmlns:a16="http://schemas.microsoft.com/office/drawing/2014/main" id="{87768528-61E8-3742-B4D9-B307642E1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6028" y="4306004"/>
                  <a:ext cx="62727" cy="22128"/>
                </a:xfrm>
                <a:custGeom>
                  <a:avLst/>
                  <a:gdLst>
                    <a:gd name="T0" fmla="*/ 5 w 6"/>
                    <a:gd name="T1" fmla="*/ 1 h 2"/>
                    <a:gd name="T2" fmla="*/ 1 w 6"/>
                    <a:gd name="T3" fmla="*/ 0 h 2"/>
                    <a:gd name="T4" fmla="*/ 5 w 6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5" y="1"/>
                      </a:moveTo>
                      <a:cubicBezTo>
                        <a:pt x="5" y="2"/>
                        <a:pt x="0" y="0"/>
                        <a:pt x="1" y="0"/>
                      </a:cubicBezTo>
                      <a:cubicBezTo>
                        <a:pt x="3" y="0"/>
                        <a:pt x="6" y="0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85" name="Freeform 550">
                  <a:extLst>
                    <a:ext uri="{FF2B5EF4-FFF2-40B4-BE49-F238E27FC236}">
                      <a16:creationId xmlns:a16="http://schemas.microsoft.com/office/drawing/2014/main" id="{76B4959C-F47A-9449-8767-4F9282333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1327" y="3830269"/>
                  <a:ext cx="83638" cy="22128"/>
                </a:xfrm>
                <a:custGeom>
                  <a:avLst/>
                  <a:gdLst>
                    <a:gd name="T0" fmla="*/ 7 w 8"/>
                    <a:gd name="T1" fmla="*/ 1 h 2"/>
                    <a:gd name="T2" fmla="*/ 2 w 8"/>
                    <a:gd name="T3" fmla="*/ 2 h 2"/>
                    <a:gd name="T4" fmla="*/ 3 w 8"/>
                    <a:gd name="T5" fmla="*/ 0 h 2"/>
                    <a:gd name="T6" fmla="*/ 7 w 8"/>
                    <a:gd name="T7" fmla="*/ 1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8" y="2"/>
                        <a:pt x="3" y="2"/>
                        <a:pt x="2" y="2"/>
                      </a:cubicBez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5" y="0"/>
                        <a:pt x="7" y="0"/>
                        <a:pt x="7" y="1"/>
                      </a:cubicBezTo>
                      <a:cubicBezTo>
                        <a:pt x="8" y="2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86" name="Freeform 551">
                  <a:extLst>
                    <a:ext uri="{FF2B5EF4-FFF2-40B4-BE49-F238E27FC236}">
                      <a16:creationId xmlns:a16="http://schemas.microsoft.com/office/drawing/2014/main" id="{BD614766-941F-AB4E-BE9D-0EA8A589E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9353" y="3808141"/>
                  <a:ext cx="121974" cy="106947"/>
                </a:xfrm>
                <a:custGeom>
                  <a:avLst/>
                  <a:gdLst>
                    <a:gd name="T0" fmla="*/ 10 w 12"/>
                    <a:gd name="T1" fmla="*/ 7 h 10"/>
                    <a:gd name="T2" fmla="*/ 3 w 12"/>
                    <a:gd name="T3" fmla="*/ 9 h 10"/>
                    <a:gd name="T4" fmla="*/ 2 w 12"/>
                    <a:gd name="T5" fmla="*/ 2 h 10"/>
                    <a:gd name="T6" fmla="*/ 9 w 12"/>
                    <a:gd name="T7" fmla="*/ 0 h 10"/>
                    <a:gd name="T8" fmla="*/ 10 w 12"/>
                    <a:gd name="T9" fmla="*/ 7 h 10"/>
                    <a:gd name="T10" fmla="*/ 10 w 12"/>
                    <a:gd name="T1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0">
                      <a:moveTo>
                        <a:pt x="10" y="7"/>
                      </a:moveTo>
                      <a:cubicBezTo>
                        <a:pt x="8" y="8"/>
                        <a:pt x="6" y="10"/>
                        <a:pt x="3" y="9"/>
                      </a:cubicBezTo>
                      <a:cubicBezTo>
                        <a:pt x="0" y="7"/>
                        <a:pt x="0" y="4"/>
                        <a:pt x="2" y="2"/>
                      </a:cubicBezTo>
                      <a:cubicBezTo>
                        <a:pt x="3" y="0"/>
                        <a:pt x="7" y="0"/>
                        <a:pt x="9" y="0"/>
                      </a:cubicBezTo>
                      <a:cubicBezTo>
                        <a:pt x="11" y="0"/>
                        <a:pt x="12" y="5"/>
                        <a:pt x="10" y="7"/>
                      </a:cubicBezTo>
                      <a:cubicBezTo>
                        <a:pt x="9" y="8"/>
                        <a:pt x="12" y="6"/>
                        <a:pt x="10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87" name="Freeform 552">
                  <a:extLst>
                    <a:ext uri="{FF2B5EF4-FFF2-40B4-BE49-F238E27FC236}">
                      <a16:creationId xmlns:a16="http://schemas.microsoft.com/office/drawing/2014/main" id="{731638C1-331B-D74B-B230-4E93B85D3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7833" y="3712256"/>
                  <a:ext cx="69700" cy="40568"/>
                </a:xfrm>
                <a:custGeom>
                  <a:avLst/>
                  <a:gdLst>
                    <a:gd name="T0" fmla="*/ 1 w 7"/>
                    <a:gd name="T1" fmla="*/ 4 h 4"/>
                    <a:gd name="T2" fmla="*/ 5 w 7"/>
                    <a:gd name="T3" fmla="*/ 0 h 4"/>
                    <a:gd name="T4" fmla="*/ 1 w 7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1" y="4"/>
                      </a:moveTo>
                      <a:cubicBezTo>
                        <a:pt x="0" y="4"/>
                        <a:pt x="4" y="0"/>
                        <a:pt x="5" y="0"/>
                      </a:cubicBezTo>
                      <a:cubicBezTo>
                        <a:pt x="7" y="1"/>
                        <a:pt x="3" y="4"/>
                        <a:pt x="1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88" name="Freeform 553">
                  <a:extLst>
                    <a:ext uri="{FF2B5EF4-FFF2-40B4-BE49-F238E27FC236}">
                      <a16:creationId xmlns:a16="http://schemas.microsoft.com/office/drawing/2014/main" id="{3F5F246C-5E34-064F-AF5C-D3D454597B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8899" y="3701191"/>
                  <a:ext cx="62727" cy="33190"/>
                </a:xfrm>
                <a:custGeom>
                  <a:avLst/>
                  <a:gdLst>
                    <a:gd name="T0" fmla="*/ 2 w 6"/>
                    <a:gd name="T1" fmla="*/ 3 h 3"/>
                    <a:gd name="T2" fmla="*/ 2 w 6"/>
                    <a:gd name="T3" fmla="*/ 1 h 3"/>
                    <a:gd name="T4" fmla="*/ 2 w 6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2" y="3"/>
                      </a:moveTo>
                      <a:cubicBezTo>
                        <a:pt x="2" y="3"/>
                        <a:pt x="0" y="1"/>
                        <a:pt x="2" y="1"/>
                      </a:cubicBezTo>
                      <a:cubicBezTo>
                        <a:pt x="3" y="0"/>
                        <a:pt x="6" y="3"/>
                        <a:pt x="2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89" name="Freeform 554">
                  <a:extLst>
                    <a:ext uri="{FF2B5EF4-FFF2-40B4-BE49-F238E27FC236}">
                      <a16:creationId xmlns:a16="http://schemas.microsoft.com/office/drawing/2014/main" id="{FC59F0F2-DFC7-6D4C-8FA9-10C80C055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9653" y="3679066"/>
                  <a:ext cx="48790" cy="22128"/>
                </a:xfrm>
                <a:custGeom>
                  <a:avLst/>
                  <a:gdLst>
                    <a:gd name="T0" fmla="*/ 0 w 5"/>
                    <a:gd name="T1" fmla="*/ 1 h 2"/>
                    <a:gd name="T2" fmla="*/ 4 w 5"/>
                    <a:gd name="T3" fmla="*/ 0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2" y="2"/>
                        <a:pt x="5" y="1"/>
                        <a:pt x="4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90" name="Freeform 555">
                  <a:extLst>
                    <a:ext uri="{FF2B5EF4-FFF2-40B4-BE49-F238E27FC236}">
                      <a16:creationId xmlns:a16="http://schemas.microsoft.com/office/drawing/2014/main" id="{D81008B5-E2BC-574C-9ADD-5C04309F9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4195" y="3266024"/>
                  <a:ext cx="268342" cy="121701"/>
                </a:xfrm>
                <a:custGeom>
                  <a:avLst/>
                  <a:gdLst>
                    <a:gd name="T0" fmla="*/ 25 w 26"/>
                    <a:gd name="T1" fmla="*/ 9 h 11"/>
                    <a:gd name="T2" fmla="*/ 18 w 26"/>
                    <a:gd name="T3" fmla="*/ 8 h 11"/>
                    <a:gd name="T4" fmla="*/ 10 w 26"/>
                    <a:gd name="T5" fmla="*/ 10 h 11"/>
                    <a:gd name="T6" fmla="*/ 3 w 26"/>
                    <a:gd name="T7" fmla="*/ 6 h 11"/>
                    <a:gd name="T8" fmla="*/ 2 w 26"/>
                    <a:gd name="T9" fmla="*/ 1 h 11"/>
                    <a:gd name="T10" fmla="*/ 8 w 26"/>
                    <a:gd name="T11" fmla="*/ 2 h 11"/>
                    <a:gd name="T12" fmla="*/ 17 w 26"/>
                    <a:gd name="T13" fmla="*/ 2 h 11"/>
                    <a:gd name="T14" fmla="*/ 22 w 26"/>
                    <a:gd name="T15" fmla="*/ 5 h 11"/>
                    <a:gd name="T16" fmla="*/ 25 w 26"/>
                    <a:gd name="T17" fmla="*/ 9 h 11"/>
                    <a:gd name="T18" fmla="*/ 25 w 26"/>
                    <a:gd name="T1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11">
                      <a:moveTo>
                        <a:pt x="25" y="9"/>
                      </a:moveTo>
                      <a:cubicBezTo>
                        <a:pt x="22" y="9"/>
                        <a:pt x="20" y="8"/>
                        <a:pt x="18" y="8"/>
                      </a:cubicBezTo>
                      <a:cubicBezTo>
                        <a:pt x="15" y="8"/>
                        <a:pt x="13" y="10"/>
                        <a:pt x="10" y="10"/>
                      </a:cubicBezTo>
                      <a:cubicBezTo>
                        <a:pt x="7" y="11"/>
                        <a:pt x="6" y="7"/>
                        <a:pt x="3" y="6"/>
                      </a:cubicBezTo>
                      <a:cubicBezTo>
                        <a:pt x="2" y="5"/>
                        <a:pt x="0" y="3"/>
                        <a:pt x="2" y="1"/>
                      </a:cubicBezTo>
                      <a:cubicBezTo>
                        <a:pt x="3" y="0"/>
                        <a:pt x="7" y="2"/>
                        <a:pt x="8" y="2"/>
                      </a:cubicBezTo>
                      <a:cubicBezTo>
                        <a:pt x="11" y="3"/>
                        <a:pt x="14" y="1"/>
                        <a:pt x="17" y="2"/>
                      </a:cubicBezTo>
                      <a:cubicBezTo>
                        <a:pt x="19" y="2"/>
                        <a:pt x="20" y="4"/>
                        <a:pt x="22" y="5"/>
                      </a:cubicBezTo>
                      <a:cubicBezTo>
                        <a:pt x="22" y="6"/>
                        <a:pt x="25" y="9"/>
                        <a:pt x="25" y="9"/>
                      </a:cubicBezTo>
                      <a:cubicBezTo>
                        <a:pt x="23" y="9"/>
                        <a:pt x="26" y="9"/>
                        <a:pt x="25" y="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91" name="Freeform 556">
                  <a:extLst>
                    <a:ext uri="{FF2B5EF4-FFF2-40B4-BE49-F238E27FC236}">
                      <a16:creationId xmlns:a16="http://schemas.microsoft.com/office/drawing/2014/main" id="{2618C151-E1FD-144F-952D-9A47BD00D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2594" y="5227968"/>
                  <a:ext cx="296221" cy="206523"/>
                </a:xfrm>
                <a:custGeom>
                  <a:avLst/>
                  <a:gdLst>
                    <a:gd name="T0" fmla="*/ 27 w 29"/>
                    <a:gd name="T1" fmla="*/ 16 h 19"/>
                    <a:gd name="T2" fmla="*/ 24 w 29"/>
                    <a:gd name="T3" fmla="*/ 12 h 19"/>
                    <a:gd name="T4" fmla="*/ 19 w 29"/>
                    <a:gd name="T5" fmla="*/ 10 h 19"/>
                    <a:gd name="T6" fmla="*/ 14 w 29"/>
                    <a:gd name="T7" fmla="*/ 3 h 19"/>
                    <a:gd name="T8" fmla="*/ 8 w 29"/>
                    <a:gd name="T9" fmla="*/ 2 h 19"/>
                    <a:gd name="T10" fmla="*/ 2 w 29"/>
                    <a:gd name="T11" fmla="*/ 0 h 19"/>
                    <a:gd name="T12" fmla="*/ 3 w 29"/>
                    <a:gd name="T13" fmla="*/ 2 h 19"/>
                    <a:gd name="T14" fmla="*/ 5 w 29"/>
                    <a:gd name="T15" fmla="*/ 3 h 19"/>
                    <a:gd name="T16" fmla="*/ 6 w 29"/>
                    <a:gd name="T17" fmla="*/ 4 h 19"/>
                    <a:gd name="T18" fmla="*/ 4 w 29"/>
                    <a:gd name="T19" fmla="*/ 2 h 19"/>
                    <a:gd name="T20" fmla="*/ 4 w 29"/>
                    <a:gd name="T21" fmla="*/ 4 h 19"/>
                    <a:gd name="T22" fmla="*/ 7 w 29"/>
                    <a:gd name="T23" fmla="*/ 6 h 19"/>
                    <a:gd name="T24" fmla="*/ 12 w 29"/>
                    <a:gd name="T25" fmla="*/ 9 h 19"/>
                    <a:gd name="T26" fmla="*/ 10 w 29"/>
                    <a:gd name="T27" fmla="*/ 10 h 19"/>
                    <a:gd name="T28" fmla="*/ 14 w 29"/>
                    <a:gd name="T29" fmla="*/ 10 h 19"/>
                    <a:gd name="T30" fmla="*/ 14 w 29"/>
                    <a:gd name="T31" fmla="*/ 12 h 19"/>
                    <a:gd name="T32" fmla="*/ 19 w 29"/>
                    <a:gd name="T33" fmla="*/ 12 h 19"/>
                    <a:gd name="T34" fmla="*/ 27 w 29"/>
                    <a:gd name="T35" fmla="*/ 16 h 19"/>
                    <a:gd name="T36" fmla="*/ 27 w 29"/>
                    <a:gd name="T37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19">
                      <a:moveTo>
                        <a:pt x="27" y="16"/>
                      </a:moveTo>
                      <a:cubicBezTo>
                        <a:pt x="26" y="15"/>
                        <a:pt x="25" y="13"/>
                        <a:pt x="24" y="12"/>
                      </a:cubicBezTo>
                      <a:cubicBezTo>
                        <a:pt x="23" y="10"/>
                        <a:pt x="21" y="10"/>
                        <a:pt x="19" y="10"/>
                      </a:cubicBezTo>
                      <a:cubicBezTo>
                        <a:pt x="17" y="8"/>
                        <a:pt x="17" y="4"/>
                        <a:pt x="14" y="3"/>
                      </a:cubicBezTo>
                      <a:cubicBezTo>
                        <a:pt x="13" y="3"/>
                        <a:pt x="10" y="3"/>
                        <a:pt x="8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1" y="2"/>
                        <a:pt x="3" y="2"/>
                      </a:cubicBezTo>
                      <a:cubicBezTo>
                        <a:pt x="4" y="2"/>
                        <a:pt x="4" y="2"/>
                        <a:pt x="5" y="3"/>
                      </a:cubicBezTo>
                      <a:cubicBezTo>
                        <a:pt x="5" y="3"/>
                        <a:pt x="6" y="4"/>
                        <a:pt x="6" y="4"/>
                      </a:cubicBezTo>
                      <a:cubicBezTo>
                        <a:pt x="5" y="4"/>
                        <a:pt x="4" y="3"/>
                        <a:pt x="4" y="2"/>
                      </a:cubicBezTo>
                      <a:cubicBezTo>
                        <a:pt x="4" y="2"/>
                        <a:pt x="4" y="4"/>
                        <a:pt x="4" y="4"/>
                      </a:cubicBezTo>
                      <a:cubicBezTo>
                        <a:pt x="4" y="6"/>
                        <a:pt x="6" y="6"/>
                        <a:pt x="7" y="6"/>
                      </a:cubicBezTo>
                      <a:cubicBezTo>
                        <a:pt x="7" y="6"/>
                        <a:pt x="12" y="9"/>
                        <a:pt x="12" y="9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10" y="10"/>
                        <a:pt x="14" y="10"/>
                        <a:pt x="14" y="10"/>
                      </a:cubicBezTo>
                      <a:cubicBezTo>
                        <a:pt x="16" y="11"/>
                        <a:pt x="14" y="12"/>
                        <a:pt x="14" y="12"/>
                      </a:cubicBezTo>
                      <a:cubicBezTo>
                        <a:pt x="15" y="13"/>
                        <a:pt x="18" y="12"/>
                        <a:pt x="19" y="12"/>
                      </a:cubicBezTo>
                      <a:cubicBezTo>
                        <a:pt x="14" y="13"/>
                        <a:pt x="29" y="19"/>
                        <a:pt x="27" y="16"/>
                      </a:cubicBezTo>
                      <a:cubicBezTo>
                        <a:pt x="26" y="15"/>
                        <a:pt x="28" y="18"/>
                        <a:pt x="27" y="1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92" name="Freeform 557">
                  <a:extLst>
                    <a:ext uri="{FF2B5EF4-FFF2-40B4-BE49-F238E27FC236}">
                      <a16:creationId xmlns:a16="http://schemas.microsoft.com/office/drawing/2014/main" id="{37F40460-A78D-8C44-A308-C93B2AB20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104" y="4988256"/>
                  <a:ext cx="132428" cy="151203"/>
                </a:xfrm>
                <a:custGeom>
                  <a:avLst/>
                  <a:gdLst>
                    <a:gd name="T0" fmla="*/ 11 w 13"/>
                    <a:gd name="T1" fmla="*/ 14 h 14"/>
                    <a:gd name="T2" fmla="*/ 11 w 13"/>
                    <a:gd name="T3" fmla="*/ 14 h 14"/>
                    <a:gd name="T4" fmla="*/ 8 w 13"/>
                    <a:gd name="T5" fmla="*/ 11 h 14"/>
                    <a:gd name="T6" fmla="*/ 7 w 13"/>
                    <a:gd name="T7" fmla="*/ 7 h 14"/>
                    <a:gd name="T8" fmla="*/ 6 w 13"/>
                    <a:gd name="T9" fmla="*/ 5 h 14"/>
                    <a:gd name="T10" fmla="*/ 7 w 13"/>
                    <a:gd name="T11" fmla="*/ 2 h 14"/>
                    <a:gd name="T12" fmla="*/ 4 w 13"/>
                    <a:gd name="T13" fmla="*/ 4 h 14"/>
                    <a:gd name="T14" fmla="*/ 6 w 13"/>
                    <a:gd name="T15" fmla="*/ 1 h 14"/>
                    <a:gd name="T16" fmla="*/ 1 w 13"/>
                    <a:gd name="T17" fmla="*/ 0 h 14"/>
                    <a:gd name="T18" fmla="*/ 3 w 13"/>
                    <a:gd name="T19" fmla="*/ 6 h 14"/>
                    <a:gd name="T20" fmla="*/ 11 w 13"/>
                    <a:gd name="T21" fmla="*/ 14 h 14"/>
                    <a:gd name="T22" fmla="*/ 11 w 13"/>
                    <a:gd name="T2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4">
                      <a:moveTo>
                        <a:pt x="11" y="14"/>
                      </a:move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3"/>
                        <a:pt x="9" y="11"/>
                        <a:pt x="8" y="11"/>
                      </a:cubicBezTo>
                      <a:cubicBezTo>
                        <a:pt x="7" y="9"/>
                        <a:pt x="8" y="8"/>
                        <a:pt x="7" y="7"/>
                      </a:cubicBezTo>
                      <a:cubicBezTo>
                        <a:pt x="6" y="6"/>
                        <a:pt x="6" y="6"/>
                        <a:pt x="6" y="5"/>
                      </a:cubicBezTo>
                      <a:cubicBezTo>
                        <a:pt x="5" y="3"/>
                        <a:pt x="6" y="3"/>
                        <a:pt x="7" y="2"/>
                      </a:cubicBezTo>
                      <a:cubicBezTo>
                        <a:pt x="9" y="0"/>
                        <a:pt x="3" y="3"/>
                        <a:pt x="4" y="4"/>
                      </a:cubicBezTo>
                      <a:cubicBezTo>
                        <a:pt x="3" y="3"/>
                        <a:pt x="6" y="1"/>
                        <a:pt x="6" y="1"/>
                      </a:cubicBezTo>
                      <a:cubicBezTo>
                        <a:pt x="5" y="0"/>
                        <a:pt x="1" y="0"/>
                        <a:pt x="1" y="0"/>
                      </a:cubicBezTo>
                      <a:cubicBezTo>
                        <a:pt x="0" y="1"/>
                        <a:pt x="2" y="5"/>
                        <a:pt x="3" y="6"/>
                      </a:cubicBezTo>
                      <a:cubicBezTo>
                        <a:pt x="5" y="8"/>
                        <a:pt x="8" y="13"/>
                        <a:pt x="11" y="14"/>
                      </a:cubicBezTo>
                      <a:cubicBezTo>
                        <a:pt x="13" y="14"/>
                        <a:pt x="8" y="13"/>
                        <a:pt x="11" y="1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93" name="Freeform 558">
                  <a:extLst>
                    <a:ext uri="{FF2B5EF4-FFF2-40B4-BE49-F238E27FC236}">
                      <a16:creationId xmlns:a16="http://schemas.microsoft.com/office/drawing/2014/main" id="{D76A0712-BD61-B04A-A10F-DE861736E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9559" y="4814926"/>
                  <a:ext cx="41820" cy="44255"/>
                </a:xfrm>
                <a:custGeom>
                  <a:avLst/>
                  <a:gdLst>
                    <a:gd name="T0" fmla="*/ 3 w 4"/>
                    <a:gd name="T1" fmla="*/ 3 h 4"/>
                    <a:gd name="T2" fmla="*/ 2 w 4"/>
                    <a:gd name="T3" fmla="*/ 1 h 4"/>
                    <a:gd name="T4" fmla="*/ 3 w 4"/>
                    <a:gd name="T5" fmla="*/ 3 h 4"/>
                    <a:gd name="T6" fmla="*/ 3 w 4"/>
                    <a:gd name="T7" fmla="*/ 3 h 4"/>
                    <a:gd name="T8" fmla="*/ 3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2" y="2"/>
                        <a:pt x="0" y="2"/>
                        <a:pt x="2" y="1"/>
                      </a:cubicBezTo>
                      <a:cubicBezTo>
                        <a:pt x="3" y="0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4" y="4"/>
                        <a:pt x="3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94" name="Freeform 559">
                  <a:extLst>
                    <a:ext uri="{FF2B5EF4-FFF2-40B4-BE49-F238E27FC236}">
                      <a16:creationId xmlns:a16="http://schemas.microsoft.com/office/drawing/2014/main" id="{0EFBD309-C3DD-C540-A481-B74E84A61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7282" y="4763299"/>
                  <a:ext cx="62727" cy="62692"/>
                </a:xfrm>
                <a:custGeom>
                  <a:avLst/>
                  <a:gdLst>
                    <a:gd name="T0" fmla="*/ 5 w 6"/>
                    <a:gd name="T1" fmla="*/ 2 h 6"/>
                    <a:gd name="T2" fmla="*/ 0 w 6"/>
                    <a:gd name="T3" fmla="*/ 1 h 6"/>
                    <a:gd name="T4" fmla="*/ 1 w 6"/>
                    <a:gd name="T5" fmla="*/ 3 h 6"/>
                    <a:gd name="T6" fmla="*/ 1 w 6"/>
                    <a:gd name="T7" fmla="*/ 6 h 6"/>
                    <a:gd name="T8" fmla="*/ 5 w 6"/>
                    <a:gd name="T9" fmla="*/ 5 h 6"/>
                    <a:gd name="T10" fmla="*/ 3 w 6"/>
                    <a:gd name="T11" fmla="*/ 3 h 6"/>
                    <a:gd name="T12" fmla="*/ 5 w 6"/>
                    <a:gd name="T13" fmla="*/ 2 h 6"/>
                    <a:gd name="T14" fmla="*/ 5 w 6"/>
                    <a:gd name="T1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5" y="2"/>
                      </a:moveTo>
                      <a:cubicBezTo>
                        <a:pt x="4" y="2"/>
                        <a:pt x="1" y="0"/>
                        <a:pt x="0" y="1"/>
                      </a:cubicBezTo>
                      <a:cubicBezTo>
                        <a:pt x="1" y="0"/>
                        <a:pt x="2" y="4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5"/>
                        <a:pt x="5" y="4"/>
                        <a:pt x="5" y="5"/>
                      </a:cubicBezTo>
                      <a:cubicBezTo>
                        <a:pt x="5" y="4"/>
                        <a:pt x="4" y="4"/>
                        <a:pt x="3" y="3"/>
                      </a:cubicBezTo>
                      <a:cubicBezTo>
                        <a:pt x="4" y="4"/>
                        <a:pt x="6" y="2"/>
                        <a:pt x="5" y="2"/>
                      </a:cubicBezTo>
                      <a:cubicBezTo>
                        <a:pt x="4" y="2"/>
                        <a:pt x="6" y="2"/>
                        <a:pt x="5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95" name="Freeform 560">
                  <a:extLst>
                    <a:ext uri="{FF2B5EF4-FFF2-40B4-BE49-F238E27FC236}">
                      <a16:creationId xmlns:a16="http://schemas.microsoft.com/office/drawing/2014/main" id="{9CC3A0F5-2838-CF4C-B827-EBEC280DF2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9403" y="4781736"/>
                  <a:ext cx="38336" cy="66379"/>
                </a:xfrm>
                <a:custGeom>
                  <a:avLst/>
                  <a:gdLst>
                    <a:gd name="T0" fmla="*/ 2 w 4"/>
                    <a:gd name="T1" fmla="*/ 0 h 6"/>
                    <a:gd name="T2" fmla="*/ 2 w 4"/>
                    <a:gd name="T3" fmla="*/ 2 h 6"/>
                    <a:gd name="T4" fmla="*/ 2 w 4"/>
                    <a:gd name="T5" fmla="*/ 5 h 6"/>
                    <a:gd name="T6" fmla="*/ 3 w 4"/>
                    <a:gd name="T7" fmla="*/ 3 h 6"/>
                    <a:gd name="T8" fmla="*/ 2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2" y="0"/>
                      </a:moveTo>
                      <a:cubicBezTo>
                        <a:pt x="0" y="0"/>
                        <a:pt x="2" y="1"/>
                        <a:pt x="2" y="2"/>
                      </a:cubicBezTo>
                      <a:cubicBezTo>
                        <a:pt x="2" y="3"/>
                        <a:pt x="1" y="5"/>
                        <a:pt x="2" y="5"/>
                      </a:cubicBezTo>
                      <a:cubicBezTo>
                        <a:pt x="3" y="6"/>
                        <a:pt x="3" y="3"/>
                        <a:pt x="3" y="3"/>
                      </a:cubicBezTo>
                      <a:cubicBezTo>
                        <a:pt x="3" y="2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96" name="Freeform 561">
                  <a:extLst>
                    <a:ext uri="{FF2B5EF4-FFF2-40B4-BE49-F238E27FC236}">
                      <a16:creationId xmlns:a16="http://schemas.microsoft.com/office/drawing/2014/main" id="{C51E5410-C8DA-194B-89D3-9ACF179BB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73" y="4719040"/>
                  <a:ext cx="52274" cy="118010"/>
                </a:xfrm>
                <a:custGeom>
                  <a:avLst/>
                  <a:gdLst>
                    <a:gd name="T0" fmla="*/ 4 w 5"/>
                    <a:gd name="T1" fmla="*/ 10 h 11"/>
                    <a:gd name="T2" fmla="*/ 2 w 5"/>
                    <a:gd name="T3" fmla="*/ 6 h 11"/>
                    <a:gd name="T4" fmla="*/ 1 w 5"/>
                    <a:gd name="T5" fmla="*/ 3 h 11"/>
                    <a:gd name="T6" fmla="*/ 5 w 5"/>
                    <a:gd name="T7" fmla="*/ 5 h 11"/>
                    <a:gd name="T8" fmla="*/ 4 w 5"/>
                    <a:gd name="T9" fmla="*/ 10 h 11"/>
                    <a:gd name="T10" fmla="*/ 4 w 5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1">
                      <a:moveTo>
                        <a:pt x="4" y="10"/>
                      </a:moveTo>
                      <a:cubicBezTo>
                        <a:pt x="4" y="9"/>
                        <a:pt x="2" y="6"/>
                        <a:pt x="2" y="6"/>
                      </a:cubicBezTo>
                      <a:cubicBezTo>
                        <a:pt x="4" y="4"/>
                        <a:pt x="0" y="4"/>
                        <a:pt x="1" y="3"/>
                      </a:cubicBezTo>
                      <a:cubicBezTo>
                        <a:pt x="2" y="0"/>
                        <a:pt x="5" y="5"/>
                        <a:pt x="5" y="5"/>
                      </a:cubicBezTo>
                      <a:cubicBezTo>
                        <a:pt x="5" y="6"/>
                        <a:pt x="5" y="11"/>
                        <a:pt x="4" y="10"/>
                      </a:cubicBezTo>
                      <a:cubicBezTo>
                        <a:pt x="4" y="9"/>
                        <a:pt x="5" y="11"/>
                        <a:pt x="4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97" name="Freeform 562">
                  <a:extLst>
                    <a:ext uri="{FF2B5EF4-FFF2-40B4-BE49-F238E27FC236}">
                      <a16:creationId xmlns:a16="http://schemas.microsoft.com/office/drawing/2014/main" id="{D50461D1-EBFF-3C40-BD98-F44DCE132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4853" y="4674786"/>
                  <a:ext cx="73184" cy="77445"/>
                </a:xfrm>
                <a:custGeom>
                  <a:avLst/>
                  <a:gdLst>
                    <a:gd name="T0" fmla="*/ 4 w 7"/>
                    <a:gd name="T1" fmla="*/ 6 h 7"/>
                    <a:gd name="T2" fmla="*/ 2 w 7"/>
                    <a:gd name="T3" fmla="*/ 3 h 7"/>
                    <a:gd name="T4" fmla="*/ 0 w 7"/>
                    <a:gd name="T5" fmla="*/ 2 h 7"/>
                    <a:gd name="T6" fmla="*/ 5 w 7"/>
                    <a:gd name="T7" fmla="*/ 1 h 7"/>
                    <a:gd name="T8" fmla="*/ 4 w 7"/>
                    <a:gd name="T9" fmla="*/ 3 h 7"/>
                    <a:gd name="T10" fmla="*/ 7 w 7"/>
                    <a:gd name="T11" fmla="*/ 4 h 7"/>
                    <a:gd name="T12" fmla="*/ 5 w 7"/>
                    <a:gd name="T13" fmla="*/ 5 h 7"/>
                    <a:gd name="T14" fmla="*/ 4 w 7"/>
                    <a:gd name="T15" fmla="*/ 6 h 7"/>
                    <a:gd name="T16" fmla="*/ 4 w 7"/>
                    <a:gd name="T1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7">
                      <a:moveTo>
                        <a:pt x="4" y="6"/>
                      </a:moveTo>
                      <a:cubicBezTo>
                        <a:pt x="2" y="4"/>
                        <a:pt x="1" y="4"/>
                        <a:pt x="2" y="3"/>
                      </a:cubicBezTo>
                      <a:cubicBezTo>
                        <a:pt x="2" y="2"/>
                        <a:pt x="0" y="2"/>
                        <a:pt x="0" y="2"/>
                      </a:cubicBezTo>
                      <a:cubicBezTo>
                        <a:pt x="0" y="1"/>
                        <a:pt x="4" y="0"/>
                        <a:pt x="5" y="1"/>
                      </a:cubicBezTo>
                      <a:cubicBezTo>
                        <a:pt x="5" y="1"/>
                        <a:pt x="3" y="2"/>
                        <a:pt x="4" y="3"/>
                      </a:cubicBezTo>
                      <a:cubicBezTo>
                        <a:pt x="5" y="3"/>
                        <a:pt x="7" y="4"/>
                        <a:pt x="7" y="4"/>
                      </a:cubicBezTo>
                      <a:cubicBezTo>
                        <a:pt x="7" y="5"/>
                        <a:pt x="5" y="5"/>
                        <a:pt x="5" y="5"/>
                      </a:cubicBezTo>
                      <a:cubicBezTo>
                        <a:pt x="4" y="5"/>
                        <a:pt x="5" y="7"/>
                        <a:pt x="4" y="6"/>
                      </a:cubicBezTo>
                      <a:cubicBezTo>
                        <a:pt x="2" y="5"/>
                        <a:pt x="4" y="6"/>
                        <a:pt x="4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98" name="Freeform 563">
                  <a:extLst>
                    <a:ext uri="{FF2B5EF4-FFF2-40B4-BE49-F238E27FC236}">
                      <a16:creationId xmlns:a16="http://schemas.microsoft.com/office/drawing/2014/main" id="{B342BBB3-56D8-2D46-803D-E7C3A0E5E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8038" y="4674786"/>
                  <a:ext cx="69700" cy="99573"/>
                </a:xfrm>
                <a:custGeom>
                  <a:avLst/>
                  <a:gdLst>
                    <a:gd name="T0" fmla="*/ 3 w 7"/>
                    <a:gd name="T1" fmla="*/ 8 h 9"/>
                    <a:gd name="T2" fmla="*/ 4 w 7"/>
                    <a:gd name="T3" fmla="*/ 6 h 9"/>
                    <a:gd name="T4" fmla="*/ 2 w 7"/>
                    <a:gd name="T5" fmla="*/ 4 h 9"/>
                    <a:gd name="T6" fmla="*/ 3 w 7"/>
                    <a:gd name="T7" fmla="*/ 1 h 9"/>
                    <a:gd name="T8" fmla="*/ 6 w 7"/>
                    <a:gd name="T9" fmla="*/ 5 h 9"/>
                    <a:gd name="T10" fmla="*/ 3 w 7"/>
                    <a:gd name="T11" fmla="*/ 8 h 9"/>
                    <a:gd name="T12" fmla="*/ 3 w 7"/>
                    <a:gd name="T13" fmla="*/ 8 h 9"/>
                    <a:gd name="T14" fmla="*/ 3 w 7"/>
                    <a:gd name="T1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9">
                      <a:moveTo>
                        <a:pt x="3" y="8"/>
                      </a:moveTo>
                      <a:cubicBezTo>
                        <a:pt x="4" y="7"/>
                        <a:pt x="5" y="7"/>
                        <a:pt x="4" y="6"/>
                      </a:cubicBezTo>
                      <a:cubicBezTo>
                        <a:pt x="4" y="5"/>
                        <a:pt x="2" y="5"/>
                        <a:pt x="2" y="4"/>
                      </a:cubicBezTo>
                      <a:cubicBezTo>
                        <a:pt x="3" y="3"/>
                        <a:pt x="0" y="0"/>
                        <a:pt x="3" y="1"/>
                      </a:cubicBezTo>
                      <a:cubicBezTo>
                        <a:pt x="6" y="2"/>
                        <a:pt x="6" y="3"/>
                        <a:pt x="6" y="5"/>
                      </a:cubicBezTo>
                      <a:cubicBezTo>
                        <a:pt x="7" y="7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899" name="Freeform 564">
                  <a:extLst>
                    <a:ext uri="{FF2B5EF4-FFF2-40B4-BE49-F238E27FC236}">
                      <a16:creationId xmlns:a16="http://schemas.microsoft.com/office/drawing/2014/main" id="{F8C537B3-A890-4340-AE99-0AE3122C9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7126" y="4696914"/>
                  <a:ext cx="31364" cy="11063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3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2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00" name="Freeform 565">
                  <a:extLst>
                    <a:ext uri="{FF2B5EF4-FFF2-40B4-BE49-F238E27FC236}">
                      <a16:creationId xmlns:a16="http://schemas.microsoft.com/office/drawing/2014/main" id="{CF749EF6-D3E7-4D4C-926B-D806B4ED5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4367" y="4707979"/>
                  <a:ext cx="135912" cy="73757"/>
                </a:xfrm>
                <a:custGeom>
                  <a:avLst/>
                  <a:gdLst>
                    <a:gd name="T0" fmla="*/ 10 w 13"/>
                    <a:gd name="T1" fmla="*/ 1 h 7"/>
                    <a:gd name="T2" fmla="*/ 7 w 13"/>
                    <a:gd name="T3" fmla="*/ 1 h 7"/>
                    <a:gd name="T4" fmla="*/ 5 w 13"/>
                    <a:gd name="T5" fmla="*/ 1 h 7"/>
                    <a:gd name="T6" fmla="*/ 5 w 13"/>
                    <a:gd name="T7" fmla="*/ 4 h 7"/>
                    <a:gd name="T8" fmla="*/ 1 w 13"/>
                    <a:gd name="T9" fmla="*/ 3 h 7"/>
                    <a:gd name="T10" fmla="*/ 1 w 13"/>
                    <a:gd name="T11" fmla="*/ 6 h 7"/>
                    <a:gd name="T12" fmla="*/ 11 w 13"/>
                    <a:gd name="T13" fmla="*/ 4 h 7"/>
                    <a:gd name="T14" fmla="*/ 9 w 13"/>
                    <a:gd name="T15" fmla="*/ 3 h 7"/>
                    <a:gd name="T16" fmla="*/ 12 w 13"/>
                    <a:gd name="T17" fmla="*/ 3 h 7"/>
                    <a:gd name="T18" fmla="*/ 10 w 13"/>
                    <a:gd name="T19" fmla="*/ 1 h 7"/>
                    <a:gd name="T20" fmla="*/ 10 w 13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7">
                      <a:moveTo>
                        <a:pt x="10" y="1"/>
                      </a:move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3" y="2"/>
                        <a:pt x="4" y="4"/>
                        <a:pt x="5" y="4"/>
                      </a:cubicBezTo>
                      <a:cubicBezTo>
                        <a:pt x="4" y="4"/>
                        <a:pt x="2" y="1"/>
                        <a:pt x="1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2" y="7"/>
                        <a:pt x="10" y="5"/>
                        <a:pt x="11" y="4"/>
                      </a:cubicBezTo>
                      <a:cubicBezTo>
                        <a:pt x="11" y="4"/>
                        <a:pt x="10" y="3"/>
                        <a:pt x="9" y="3"/>
                      </a:cubicBezTo>
                      <a:cubicBezTo>
                        <a:pt x="10" y="3"/>
                        <a:pt x="12" y="3"/>
                        <a:pt x="12" y="3"/>
                      </a:cubicBezTo>
                      <a:cubicBezTo>
                        <a:pt x="13" y="2"/>
                        <a:pt x="11" y="0"/>
                        <a:pt x="10" y="1"/>
                      </a:cubicBezTo>
                      <a:cubicBezTo>
                        <a:pt x="9" y="1"/>
                        <a:pt x="11" y="0"/>
                        <a:pt x="10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01" name="Freeform 566">
                  <a:extLst>
                    <a:ext uri="{FF2B5EF4-FFF2-40B4-BE49-F238E27FC236}">
                      <a16:creationId xmlns:a16="http://schemas.microsoft.com/office/drawing/2014/main" id="{11001E38-47B5-A14A-A3EC-F5E28B6BE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6641" y="4641596"/>
                  <a:ext cx="83638" cy="77445"/>
                </a:xfrm>
                <a:custGeom>
                  <a:avLst/>
                  <a:gdLst>
                    <a:gd name="T0" fmla="*/ 2 w 8"/>
                    <a:gd name="T1" fmla="*/ 6 h 7"/>
                    <a:gd name="T2" fmla="*/ 5 w 8"/>
                    <a:gd name="T3" fmla="*/ 4 h 7"/>
                    <a:gd name="T4" fmla="*/ 8 w 8"/>
                    <a:gd name="T5" fmla="*/ 4 h 7"/>
                    <a:gd name="T6" fmla="*/ 5 w 8"/>
                    <a:gd name="T7" fmla="*/ 2 h 7"/>
                    <a:gd name="T8" fmla="*/ 2 w 8"/>
                    <a:gd name="T9" fmla="*/ 6 h 7"/>
                    <a:gd name="T10" fmla="*/ 2 w 8"/>
                    <a:gd name="T11" fmla="*/ 6 h 7"/>
                    <a:gd name="T12" fmla="*/ 2 w 8"/>
                    <a:gd name="T1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4" y="5"/>
                        <a:pt x="5" y="4"/>
                      </a:cubicBezTo>
                      <a:cubicBezTo>
                        <a:pt x="6" y="4"/>
                        <a:pt x="8" y="4"/>
                        <a:pt x="8" y="4"/>
                      </a:cubicBezTo>
                      <a:cubicBezTo>
                        <a:pt x="8" y="4"/>
                        <a:pt x="7" y="0"/>
                        <a:pt x="5" y="2"/>
                      </a:cubicBezTo>
                      <a:cubicBezTo>
                        <a:pt x="5" y="2"/>
                        <a:pt x="1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4" y="5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02" name="Freeform 567">
                  <a:extLst>
                    <a:ext uri="{FF2B5EF4-FFF2-40B4-BE49-F238E27FC236}">
                      <a16:creationId xmlns:a16="http://schemas.microsoft.com/office/drawing/2014/main" id="{7B63BE33-7D38-6040-9F1B-38752BE78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4651" y="4936623"/>
                  <a:ext cx="101063" cy="40568"/>
                </a:xfrm>
                <a:custGeom>
                  <a:avLst/>
                  <a:gdLst>
                    <a:gd name="T0" fmla="*/ 9 w 10"/>
                    <a:gd name="T1" fmla="*/ 2 h 4"/>
                    <a:gd name="T2" fmla="*/ 9 w 10"/>
                    <a:gd name="T3" fmla="*/ 1 h 4"/>
                    <a:gd name="T4" fmla="*/ 6 w 10"/>
                    <a:gd name="T5" fmla="*/ 0 h 4"/>
                    <a:gd name="T6" fmla="*/ 2 w 10"/>
                    <a:gd name="T7" fmla="*/ 2 h 4"/>
                    <a:gd name="T8" fmla="*/ 3 w 10"/>
                    <a:gd name="T9" fmla="*/ 4 h 4"/>
                    <a:gd name="T10" fmla="*/ 9 w 10"/>
                    <a:gd name="T11" fmla="*/ 2 h 4"/>
                    <a:gd name="T12" fmla="*/ 9 w 10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4">
                      <a:moveTo>
                        <a:pt x="9" y="2"/>
                      </a:moveTo>
                      <a:cubicBezTo>
                        <a:pt x="10" y="2"/>
                        <a:pt x="8" y="1"/>
                        <a:pt x="9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1"/>
                        <a:pt x="3" y="1"/>
                        <a:pt x="2" y="2"/>
                      </a:cubicBezTo>
                      <a:cubicBezTo>
                        <a:pt x="0" y="3"/>
                        <a:pt x="2" y="4"/>
                        <a:pt x="3" y="4"/>
                      </a:cubicBezTo>
                      <a:cubicBezTo>
                        <a:pt x="5" y="4"/>
                        <a:pt x="7" y="1"/>
                        <a:pt x="9" y="2"/>
                      </a:cubicBezTo>
                      <a:cubicBezTo>
                        <a:pt x="10" y="2"/>
                        <a:pt x="7" y="1"/>
                        <a:pt x="9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03" name="Freeform 568">
                  <a:extLst>
                    <a:ext uri="{FF2B5EF4-FFF2-40B4-BE49-F238E27FC236}">
                      <a16:creationId xmlns:a16="http://schemas.microsoft.com/office/drawing/2014/main" id="{84268573-877B-2B4A-AEA8-7088325A3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2677" y="4999318"/>
                  <a:ext cx="59243" cy="55320"/>
                </a:xfrm>
                <a:custGeom>
                  <a:avLst/>
                  <a:gdLst>
                    <a:gd name="T0" fmla="*/ 6 w 6"/>
                    <a:gd name="T1" fmla="*/ 2 h 5"/>
                    <a:gd name="T2" fmla="*/ 3 w 6"/>
                    <a:gd name="T3" fmla="*/ 2 h 5"/>
                    <a:gd name="T4" fmla="*/ 3 w 6"/>
                    <a:gd name="T5" fmla="*/ 4 h 5"/>
                    <a:gd name="T6" fmla="*/ 0 w 6"/>
                    <a:gd name="T7" fmla="*/ 5 h 5"/>
                    <a:gd name="T8" fmla="*/ 6 w 6"/>
                    <a:gd name="T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cubicBezTo>
                        <a:pt x="6" y="0"/>
                        <a:pt x="4" y="1"/>
                        <a:pt x="3" y="2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2" y="4"/>
                        <a:pt x="0" y="5"/>
                        <a:pt x="0" y="5"/>
                      </a:cubicBezTo>
                      <a:cubicBezTo>
                        <a:pt x="0" y="5"/>
                        <a:pt x="6" y="5"/>
                        <a:pt x="6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04" name="Freeform 569">
                  <a:extLst>
                    <a:ext uri="{FF2B5EF4-FFF2-40B4-BE49-F238E27FC236}">
                      <a16:creationId xmlns:a16="http://schemas.microsoft.com/office/drawing/2014/main" id="{D0958BAA-85B4-B14F-84C0-78486CDDE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7191" y="3656936"/>
                  <a:ext cx="212583" cy="140138"/>
                </a:xfrm>
                <a:custGeom>
                  <a:avLst/>
                  <a:gdLst>
                    <a:gd name="T0" fmla="*/ 19 w 21"/>
                    <a:gd name="T1" fmla="*/ 9 h 13"/>
                    <a:gd name="T2" fmla="*/ 18 w 21"/>
                    <a:gd name="T3" fmla="*/ 7 h 13"/>
                    <a:gd name="T4" fmla="*/ 14 w 21"/>
                    <a:gd name="T5" fmla="*/ 4 h 13"/>
                    <a:gd name="T6" fmla="*/ 8 w 21"/>
                    <a:gd name="T7" fmla="*/ 1 h 13"/>
                    <a:gd name="T8" fmla="*/ 5 w 21"/>
                    <a:gd name="T9" fmla="*/ 6 h 13"/>
                    <a:gd name="T10" fmla="*/ 0 w 21"/>
                    <a:gd name="T11" fmla="*/ 8 h 13"/>
                    <a:gd name="T12" fmla="*/ 7 w 21"/>
                    <a:gd name="T13" fmla="*/ 11 h 13"/>
                    <a:gd name="T14" fmla="*/ 15 w 21"/>
                    <a:gd name="T15" fmla="*/ 12 h 13"/>
                    <a:gd name="T16" fmla="*/ 20 w 21"/>
                    <a:gd name="T17" fmla="*/ 9 h 13"/>
                    <a:gd name="T18" fmla="*/ 19 w 21"/>
                    <a:gd name="T19" fmla="*/ 9 h 13"/>
                    <a:gd name="T20" fmla="*/ 19 w 21"/>
                    <a:gd name="T21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13">
                      <a:moveTo>
                        <a:pt x="19" y="9"/>
                      </a:moveTo>
                      <a:cubicBezTo>
                        <a:pt x="15" y="10"/>
                        <a:pt x="19" y="8"/>
                        <a:pt x="18" y="7"/>
                      </a:cubicBezTo>
                      <a:cubicBezTo>
                        <a:pt x="17" y="7"/>
                        <a:pt x="15" y="4"/>
                        <a:pt x="14" y="4"/>
                      </a:cubicBezTo>
                      <a:cubicBezTo>
                        <a:pt x="12" y="4"/>
                        <a:pt x="10" y="1"/>
                        <a:pt x="8" y="1"/>
                      </a:cubicBezTo>
                      <a:cubicBezTo>
                        <a:pt x="6" y="0"/>
                        <a:pt x="6" y="5"/>
                        <a:pt x="5" y="6"/>
                      </a:cubicBezTo>
                      <a:cubicBezTo>
                        <a:pt x="4" y="6"/>
                        <a:pt x="0" y="6"/>
                        <a:pt x="0" y="8"/>
                      </a:cubicBezTo>
                      <a:cubicBezTo>
                        <a:pt x="1" y="10"/>
                        <a:pt x="6" y="11"/>
                        <a:pt x="7" y="11"/>
                      </a:cubicBezTo>
                      <a:cubicBezTo>
                        <a:pt x="9" y="12"/>
                        <a:pt x="13" y="13"/>
                        <a:pt x="15" y="12"/>
                      </a:cubicBezTo>
                      <a:cubicBezTo>
                        <a:pt x="15" y="12"/>
                        <a:pt x="20" y="10"/>
                        <a:pt x="20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10"/>
                        <a:pt x="21" y="9"/>
                        <a:pt x="19" y="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05" name="Freeform 570">
                  <a:extLst>
                    <a:ext uri="{FF2B5EF4-FFF2-40B4-BE49-F238E27FC236}">
                      <a16:creationId xmlns:a16="http://schemas.microsoft.com/office/drawing/2014/main" id="{49DAD4FB-2689-8A41-AE1B-A2B575B59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4009" y="3723319"/>
                  <a:ext cx="52274" cy="40568"/>
                </a:xfrm>
                <a:custGeom>
                  <a:avLst/>
                  <a:gdLst>
                    <a:gd name="T0" fmla="*/ 2 w 5"/>
                    <a:gd name="T1" fmla="*/ 4 h 4"/>
                    <a:gd name="T2" fmla="*/ 4 w 5"/>
                    <a:gd name="T3" fmla="*/ 1 h 4"/>
                    <a:gd name="T4" fmla="*/ 2 w 5"/>
                    <a:gd name="T5" fmla="*/ 4 h 4"/>
                    <a:gd name="T6" fmla="*/ 2 w 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2" y="4"/>
                      </a:moveTo>
                      <a:cubicBezTo>
                        <a:pt x="0" y="4"/>
                        <a:pt x="4" y="0"/>
                        <a:pt x="4" y="1"/>
                      </a:cubicBezTo>
                      <a:cubicBezTo>
                        <a:pt x="5" y="1"/>
                        <a:pt x="3" y="4"/>
                        <a:pt x="2" y="4"/>
                      </a:cubicBezTo>
                      <a:cubicBezTo>
                        <a:pt x="1" y="4"/>
                        <a:pt x="4" y="4"/>
                        <a:pt x="2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06" name="Freeform 571">
                  <a:extLst>
                    <a:ext uri="{FF2B5EF4-FFF2-40B4-BE49-F238E27FC236}">
                      <a16:creationId xmlns:a16="http://schemas.microsoft.com/office/drawing/2014/main" id="{560DF960-0794-9443-AE0D-F4C754F36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1278" y="3763883"/>
                  <a:ext cx="20911" cy="22128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0 h 2"/>
                    <a:gd name="T4" fmla="*/ 1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2" y="0"/>
                        <a:pt x="2" y="2"/>
                        <a:pt x="1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07" name="Freeform 572">
                  <a:extLst>
                    <a:ext uri="{FF2B5EF4-FFF2-40B4-BE49-F238E27FC236}">
                      <a16:creationId xmlns:a16="http://schemas.microsoft.com/office/drawing/2014/main" id="{4E740160-D988-924C-A9AB-DBC96322C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3064" y="3310279"/>
                  <a:ext cx="940942" cy="486798"/>
                </a:xfrm>
                <a:custGeom>
                  <a:avLst/>
                  <a:gdLst>
                    <a:gd name="T0" fmla="*/ 76 w 92"/>
                    <a:gd name="T1" fmla="*/ 41 h 45"/>
                    <a:gd name="T2" fmla="*/ 71 w 92"/>
                    <a:gd name="T3" fmla="*/ 39 h 45"/>
                    <a:gd name="T4" fmla="*/ 61 w 92"/>
                    <a:gd name="T5" fmla="*/ 38 h 45"/>
                    <a:gd name="T6" fmla="*/ 45 w 92"/>
                    <a:gd name="T7" fmla="*/ 43 h 45"/>
                    <a:gd name="T8" fmla="*/ 29 w 92"/>
                    <a:gd name="T9" fmla="*/ 41 h 45"/>
                    <a:gd name="T10" fmla="*/ 21 w 92"/>
                    <a:gd name="T11" fmla="*/ 38 h 45"/>
                    <a:gd name="T12" fmla="*/ 10 w 92"/>
                    <a:gd name="T13" fmla="*/ 31 h 45"/>
                    <a:gd name="T14" fmla="*/ 40 w 92"/>
                    <a:gd name="T15" fmla="*/ 29 h 45"/>
                    <a:gd name="T16" fmla="*/ 9 w 92"/>
                    <a:gd name="T17" fmla="*/ 26 h 45"/>
                    <a:gd name="T18" fmla="*/ 16 w 92"/>
                    <a:gd name="T19" fmla="*/ 19 h 45"/>
                    <a:gd name="T20" fmla="*/ 14 w 92"/>
                    <a:gd name="T21" fmla="*/ 18 h 45"/>
                    <a:gd name="T22" fmla="*/ 7 w 92"/>
                    <a:gd name="T23" fmla="*/ 17 h 45"/>
                    <a:gd name="T24" fmla="*/ 4 w 92"/>
                    <a:gd name="T25" fmla="*/ 11 h 45"/>
                    <a:gd name="T26" fmla="*/ 8 w 92"/>
                    <a:gd name="T27" fmla="*/ 7 h 45"/>
                    <a:gd name="T28" fmla="*/ 24 w 92"/>
                    <a:gd name="T29" fmla="*/ 1 h 45"/>
                    <a:gd name="T30" fmla="*/ 29 w 92"/>
                    <a:gd name="T31" fmla="*/ 7 h 45"/>
                    <a:gd name="T32" fmla="*/ 39 w 92"/>
                    <a:gd name="T33" fmla="*/ 6 h 45"/>
                    <a:gd name="T34" fmla="*/ 43 w 92"/>
                    <a:gd name="T35" fmla="*/ 8 h 45"/>
                    <a:gd name="T36" fmla="*/ 47 w 92"/>
                    <a:gd name="T37" fmla="*/ 9 h 45"/>
                    <a:gd name="T38" fmla="*/ 43 w 92"/>
                    <a:gd name="T39" fmla="*/ 4 h 45"/>
                    <a:gd name="T40" fmla="*/ 54 w 92"/>
                    <a:gd name="T41" fmla="*/ 10 h 45"/>
                    <a:gd name="T42" fmla="*/ 60 w 92"/>
                    <a:gd name="T43" fmla="*/ 14 h 45"/>
                    <a:gd name="T44" fmla="*/ 59 w 92"/>
                    <a:gd name="T45" fmla="*/ 1 h 45"/>
                    <a:gd name="T46" fmla="*/ 69 w 92"/>
                    <a:gd name="T47" fmla="*/ 6 h 45"/>
                    <a:gd name="T48" fmla="*/ 74 w 92"/>
                    <a:gd name="T49" fmla="*/ 19 h 45"/>
                    <a:gd name="T50" fmla="*/ 82 w 92"/>
                    <a:gd name="T51" fmla="*/ 26 h 45"/>
                    <a:gd name="T52" fmla="*/ 92 w 92"/>
                    <a:gd name="T53" fmla="*/ 33 h 45"/>
                    <a:gd name="T54" fmla="*/ 83 w 92"/>
                    <a:gd name="T55" fmla="*/ 35 h 45"/>
                    <a:gd name="T56" fmla="*/ 81 w 92"/>
                    <a:gd name="T57" fmla="*/ 36 h 45"/>
                    <a:gd name="T58" fmla="*/ 85 w 92"/>
                    <a:gd name="T59" fmla="*/ 36 h 45"/>
                    <a:gd name="T60" fmla="*/ 89 w 92"/>
                    <a:gd name="T61" fmla="*/ 39 h 45"/>
                    <a:gd name="T62" fmla="*/ 83 w 92"/>
                    <a:gd name="T63" fmla="*/ 4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45">
                      <a:moveTo>
                        <a:pt x="83" y="41"/>
                      </a:moveTo>
                      <a:cubicBezTo>
                        <a:pt x="81" y="41"/>
                        <a:pt x="79" y="41"/>
                        <a:pt x="76" y="41"/>
                      </a:cubicBezTo>
                      <a:cubicBezTo>
                        <a:pt x="75" y="41"/>
                        <a:pt x="74" y="41"/>
                        <a:pt x="73" y="41"/>
                      </a:cubicBezTo>
                      <a:cubicBezTo>
                        <a:pt x="72" y="41"/>
                        <a:pt x="72" y="40"/>
                        <a:pt x="71" y="39"/>
                      </a:cubicBezTo>
                      <a:cubicBezTo>
                        <a:pt x="70" y="39"/>
                        <a:pt x="66" y="40"/>
                        <a:pt x="65" y="38"/>
                      </a:cubicBezTo>
                      <a:cubicBezTo>
                        <a:pt x="65" y="35"/>
                        <a:pt x="63" y="37"/>
                        <a:pt x="61" y="38"/>
                      </a:cubicBezTo>
                      <a:cubicBezTo>
                        <a:pt x="58" y="40"/>
                        <a:pt x="56" y="39"/>
                        <a:pt x="54" y="40"/>
                      </a:cubicBezTo>
                      <a:cubicBezTo>
                        <a:pt x="51" y="41"/>
                        <a:pt x="48" y="42"/>
                        <a:pt x="45" y="43"/>
                      </a:cubicBezTo>
                      <a:cubicBezTo>
                        <a:pt x="41" y="43"/>
                        <a:pt x="35" y="45"/>
                        <a:pt x="31" y="43"/>
                      </a:cubicBezTo>
                      <a:cubicBezTo>
                        <a:pt x="31" y="43"/>
                        <a:pt x="29" y="42"/>
                        <a:pt x="29" y="41"/>
                      </a:cubicBezTo>
                      <a:cubicBezTo>
                        <a:pt x="29" y="40"/>
                        <a:pt x="29" y="38"/>
                        <a:pt x="27" y="38"/>
                      </a:cubicBezTo>
                      <a:cubicBezTo>
                        <a:pt x="25" y="38"/>
                        <a:pt x="23" y="38"/>
                        <a:pt x="21" y="38"/>
                      </a:cubicBezTo>
                      <a:cubicBezTo>
                        <a:pt x="19" y="38"/>
                        <a:pt x="17" y="38"/>
                        <a:pt x="15" y="36"/>
                      </a:cubicBezTo>
                      <a:cubicBezTo>
                        <a:pt x="14" y="36"/>
                        <a:pt x="9" y="32"/>
                        <a:pt x="10" y="31"/>
                      </a:cubicBezTo>
                      <a:cubicBezTo>
                        <a:pt x="16" y="28"/>
                        <a:pt x="23" y="29"/>
                        <a:pt x="28" y="29"/>
                      </a:cubicBezTo>
                      <a:cubicBezTo>
                        <a:pt x="29" y="29"/>
                        <a:pt x="40" y="29"/>
                        <a:pt x="40" y="29"/>
                      </a:cubicBezTo>
                      <a:cubicBezTo>
                        <a:pt x="40" y="27"/>
                        <a:pt x="26" y="25"/>
                        <a:pt x="25" y="25"/>
                      </a:cubicBezTo>
                      <a:cubicBezTo>
                        <a:pt x="20" y="25"/>
                        <a:pt x="14" y="28"/>
                        <a:pt x="9" y="26"/>
                      </a:cubicBezTo>
                      <a:cubicBezTo>
                        <a:pt x="7" y="25"/>
                        <a:pt x="3" y="23"/>
                        <a:pt x="7" y="21"/>
                      </a:cubicBezTo>
                      <a:cubicBezTo>
                        <a:pt x="10" y="20"/>
                        <a:pt x="13" y="19"/>
                        <a:pt x="16" y="19"/>
                      </a:cubicBezTo>
                      <a:cubicBezTo>
                        <a:pt x="18" y="18"/>
                        <a:pt x="20" y="18"/>
                        <a:pt x="21" y="18"/>
                      </a:cubicBezTo>
                      <a:cubicBezTo>
                        <a:pt x="19" y="19"/>
                        <a:pt x="16" y="18"/>
                        <a:pt x="14" y="18"/>
                      </a:cubicBezTo>
                      <a:cubicBezTo>
                        <a:pt x="13" y="18"/>
                        <a:pt x="7" y="19"/>
                        <a:pt x="6" y="18"/>
                      </a:cubicBezTo>
                      <a:cubicBezTo>
                        <a:pt x="6" y="18"/>
                        <a:pt x="7" y="17"/>
                        <a:pt x="7" y="17"/>
                      </a:cubicBezTo>
                      <a:cubicBezTo>
                        <a:pt x="7" y="16"/>
                        <a:pt x="0" y="17"/>
                        <a:pt x="1" y="15"/>
                      </a:cubicBezTo>
                      <a:cubicBezTo>
                        <a:pt x="2" y="14"/>
                        <a:pt x="3" y="12"/>
                        <a:pt x="4" y="11"/>
                      </a:cubicBezTo>
                      <a:cubicBezTo>
                        <a:pt x="8" y="10"/>
                        <a:pt x="4" y="10"/>
                        <a:pt x="4" y="9"/>
                      </a:cubicBezTo>
                      <a:cubicBezTo>
                        <a:pt x="4" y="9"/>
                        <a:pt x="7" y="7"/>
                        <a:pt x="8" y="7"/>
                      </a:cubicBezTo>
                      <a:cubicBezTo>
                        <a:pt x="10" y="6"/>
                        <a:pt x="11" y="5"/>
                        <a:pt x="13" y="4"/>
                      </a:cubicBezTo>
                      <a:cubicBezTo>
                        <a:pt x="17" y="2"/>
                        <a:pt x="20" y="1"/>
                        <a:pt x="24" y="1"/>
                      </a:cubicBezTo>
                      <a:cubicBezTo>
                        <a:pt x="29" y="1"/>
                        <a:pt x="24" y="7"/>
                        <a:pt x="24" y="7"/>
                      </a:cubicBezTo>
                      <a:cubicBezTo>
                        <a:pt x="26" y="8"/>
                        <a:pt x="28" y="8"/>
                        <a:pt x="29" y="7"/>
                      </a:cubicBezTo>
                      <a:cubicBezTo>
                        <a:pt x="30" y="7"/>
                        <a:pt x="30" y="4"/>
                        <a:pt x="31" y="4"/>
                      </a:cubicBezTo>
                      <a:cubicBezTo>
                        <a:pt x="33" y="4"/>
                        <a:pt x="37" y="4"/>
                        <a:pt x="39" y="6"/>
                      </a:cubicBezTo>
                      <a:cubicBezTo>
                        <a:pt x="42" y="8"/>
                        <a:pt x="35" y="11"/>
                        <a:pt x="40" y="10"/>
                      </a:cubicBezTo>
                      <a:cubicBezTo>
                        <a:pt x="41" y="10"/>
                        <a:pt x="42" y="9"/>
                        <a:pt x="43" y="8"/>
                      </a:cubicBezTo>
                      <a:cubicBezTo>
                        <a:pt x="44" y="8"/>
                        <a:pt x="44" y="8"/>
                        <a:pt x="45" y="8"/>
                      </a:cubicBezTo>
                      <a:cubicBezTo>
                        <a:pt x="46" y="8"/>
                        <a:pt x="46" y="8"/>
                        <a:pt x="47" y="9"/>
                      </a:cubicBezTo>
                      <a:cubicBezTo>
                        <a:pt x="48" y="9"/>
                        <a:pt x="48" y="7"/>
                        <a:pt x="48" y="6"/>
                      </a:cubicBezTo>
                      <a:cubicBezTo>
                        <a:pt x="47" y="6"/>
                        <a:pt x="44" y="4"/>
                        <a:pt x="43" y="4"/>
                      </a:cubicBezTo>
                      <a:cubicBezTo>
                        <a:pt x="45" y="3"/>
                        <a:pt x="49" y="5"/>
                        <a:pt x="50" y="6"/>
                      </a:cubicBezTo>
                      <a:cubicBezTo>
                        <a:pt x="53" y="7"/>
                        <a:pt x="53" y="8"/>
                        <a:pt x="54" y="10"/>
                      </a:cubicBezTo>
                      <a:cubicBezTo>
                        <a:pt x="54" y="11"/>
                        <a:pt x="54" y="16"/>
                        <a:pt x="56" y="16"/>
                      </a:cubicBezTo>
                      <a:cubicBezTo>
                        <a:pt x="57" y="16"/>
                        <a:pt x="61" y="16"/>
                        <a:pt x="60" y="14"/>
                      </a:cubicBezTo>
                      <a:cubicBezTo>
                        <a:pt x="59" y="10"/>
                        <a:pt x="57" y="7"/>
                        <a:pt x="56" y="3"/>
                      </a:cubicBezTo>
                      <a:cubicBezTo>
                        <a:pt x="55" y="0"/>
                        <a:pt x="58" y="1"/>
                        <a:pt x="59" y="1"/>
                      </a:cubicBezTo>
                      <a:cubicBezTo>
                        <a:pt x="62" y="2"/>
                        <a:pt x="62" y="0"/>
                        <a:pt x="64" y="1"/>
                      </a:cubicBezTo>
                      <a:cubicBezTo>
                        <a:pt x="66" y="3"/>
                        <a:pt x="69" y="4"/>
                        <a:pt x="69" y="6"/>
                      </a:cubicBezTo>
                      <a:cubicBezTo>
                        <a:pt x="70" y="9"/>
                        <a:pt x="71" y="11"/>
                        <a:pt x="73" y="13"/>
                      </a:cubicBezTo>
                      <a:cubicBezTo>
                        <a:pt x="74" y="16"/>
                        <a:pt x="75" y="17"/>
                        <a:pt x="74" y="19"/>
                      </a:cubicBezTo>
                      <a:cubicBezTo>
                        <a:pt x="73" y="22"/>
                        <a:pt x="76" y="25"/>
                        <a:pt x="78" y="26"/>
                      </a:cubicBezTo>
                      <a:cubicBezTo>
                        <a:pt x="79" y="26"/>
                        <a:pt x="81" y="26"/>
                        <a:pt x="82" y="26"/>
                      </a:cubicBezTo>
                      <a:cubicBezTo>
                        <a:pt x="83" y="27"/>
                        <a:pt x="84" y="28"/>
                        <a:pt x="85" y="28"/>
                      </a:cubicBezTo>
                      <a:cubicBezTo>
                        <a:pt x="88" y="29"/>
                        <a:pt x="92" y="29"/>
                        <a:pt x="92" y="33"/>
                      </a:cubicBezTo>
                      <a:cubicBezTo>
                        <a:pt x="92" y="35"/>
                        <a:pt x="83" y="32"/>
                        <a:pt x="83" y="32"/>
                      </a:cubicBezTo>
                      <a:cubicBezTo>
                        <a:pt x="83" y="33"/>
                        <a:pt x="83" y="34"/>
                        <a:pt x="83" y="35"/>
                      </a:cubicBezTo>
                      <a:cubicBezTo>
                        <a:pt x="83" y="35"/>
                        <a:pt x="80" y="35"/>
                        <a:pt x="80" y="35"/>
                      </a:cubicBezTo>
                      <a:cubicBezTo>
                        <a:pt x="81" y="35"/>
                        <a:pt x="81" y="36"/>
                        <a:pt x="81" y="36"/>
                      </a:cubicBezTo>
                      <a:cubicBezTo>
                        <a:pt x="81" y="37"/>
                        <a:pt x="81" y="38"/>
                        <a:pt x="81" y="38"/>
                      </a:cubicBezTo>
                      <a:cubicBezTo>
                        <a:pt x="81" y="38"/>
                        <a:pt x="85" y="36"/>
                        <a:pt x="85" y="36"/>
                      </a:cubicBezTo>
                      <a:cubicBezTo>
                        <a:pt x="87" y="36"/>
                        <a:pt x="86" y="37"/>
                        <a:pt x="86" y="38"/>
                      </a:cubicBezTo>
                      <a:cubicBezTo>
                        <a:pt x="86" y="38"/>
                        <a:pt x="88" y="38"/>
                        <a:pt x="89" y="39"/>
                      </a:cubicBezTo>
                      <a:cubicBezTo>
                        <a:pt x="89" y="39"/>
                        <a:pt x="83" y="41"/>
                        <a:pt x="83" y="41"/>
                      </a:cubicBezTo>
                      <a:cubicBezTo>
                        <a:pt x="81" y="41"/>
                        <a:pt x="86" y="41"/>
                        <a:pt x="83" y="4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08" name="Freeform 573">
                  <a:extLst>
                    <a:ext uri="{FF2B5EF4-FFF2-40B4-BE49-F238E27FC236}">
                      <a16:creationId xmlns:a16="http://schemas.microsoft.com/office/drawing/2014/main" id="{EC683B3E-4CB0-EE40-AB9A-2FBC01601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6877" y="3266024"/>
                  <a:ext cx="142883" cy="99573"/>
                </a:xfrm>
                <a:custGeom>
                  <a:avLst/>
                  <a:gdLst>
                    <a:gd name="T0" fmla="*/ 9 w 14"/>
                    <a:gd name="T1" fmla="*/ 8 h 9"/>
                    <a:gd name="T2" fmla="*/ 5 w 14"/>
                    <a:gd name="T3" fmla="*/ 5 h 9"/>
                    <a:gd name="T4" fmla="*/ 0 w 14"/>
                    <a:gd name="T5" fmla="*/ 3 h 9"/>
                    <a:gd name="T6" fmla="*/ 4 w 14"/>
                    <a:gd name="T7" fmla="*/ 0 h 9"/>
                    <a:gd name="T8" fmla="*/ 10 w 14"/>
                    <a:gd name="T9" fmla="*/ 1 h 9"/>
                    <a:gd name="T10" fmla="*/ 12 w 14"/>
                    <a:gd name="T11" fmla="*/ 4 h 9"/>
                    <a:gd name="T12" fmla="*/ 9 w 14"/>
                    <a:gd name="T13" fmla="*/ 8 h 9"/>
                    <a:gd name="T14" fmla="*/ 9 w 14"/>
                    <a:gd name="T1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">
                      <a:moveTo>
                        <a:pt x="9" y="8"/>
                      </a:moveTo>
                      <a:cubicBezTo>
                        <a:pt x="7" y="8"/>
                        <a:pt x="6" y="5"/>
                        <a:pt x="5" y="5"/>
                      </a:cubicBezTo>
                      <a:cubicBezTo>
                        <a:pt x="4" y="4"/>
                        <a:pt x="0" y="3"/>
                        <a:pt x="0" y="3"/>
                      </a:cubicBezTo>
                      <a:cubicBezTo>
                        <a:pt x="1" y="2"/>
                        <a:pt x="3" y="1"/>
                        <a:pt x="4" y="0"/>
                      </a:cubicBezTo>
                      <a:cubicBezTo>
                        <a:pt x="6" y="0"/>
                        <a:pt x="8" y="0"/>
                        <a:pt x="10" y="1"/>
                      </a:cubicBezTo>
                      <a:cubicBezTo>
                        <a:pt x="12" y="2"/>
                        <a:pt x="14" y="2"/>
                        <a:pt x="12" y="4"/>
                      </a:cubicBezTo>
                      <a:cubicBezTo>
                        <a:pt x="11" y="5"/>
                        <a:pt x="10" y="9"/>
                        <a:pt x="9" y="8"/>
                      </a:cubicBezTo>
                      <a:cubicBezTo>
                        <a:pt x="8" y="8"/>
                        <a:pt x="9" y="8"/>
                        <a:pt x="9" y="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09" name="Freeform 574">
                  <a:extLst>
                    <a:ext uri="{FF2B5EF4-FFF2-40B4-BE49-F238E27FC236}">
                      <a16:creationId xmlns:a16="http://schemas.microsoft.com/office/drawing/2014/main" id="{02ADC194-1018-2E4F-8F22-78117C66A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3399" y="3221769"/>
                  <a:ext cx="324101" cy="317157"/>
                </a:xfrm>
                <a:custGeom>
                  <a:avLst/>
                  <a:gdLst>
                    <a:gd name="T0" fmla="*/ 18 w 32"/>
                    <a:gd name="T1" fmla="*/ 27 h 29"/>
                    <a:gd name="T2" fmla="*/ 10 w 32"/>
                    <a:gd name="T3" fmla="*/ 19 h 29"/>
                    <a:gd name="T4" fmla="*/ 1 w 32"/>
                    <a:gd name="T5" fmla="*/ 15 h 29"/>
                    <a:gd name="T6" fmla="*/ 0 w 32"/>
                    <a:gd name="T7" fmla="*/ 13 h 29"/>
                    <a:gd name="T8" fmla="*/ 4 w 32"/>
                    <a:gd name="T9" fmla="*/ 12 h 29"/>
                    <a:gd name="T10" fmla="*/ 11 w 32"/>
                    <a:gd name="T11" fmla="*/ 14 h 29"/>
                    <a:gd name="T12" fmla="*/ 11 w 32"/>
                    <a:gd name="T13" fmla="*/ 12 h 29"/>
                    <a:gd name="T14" fmla="*/ 13 w 32"/>
                    <a:gd name="T15" fmla="*/ 11 h 29"/>
                    <a:gd name="T16" fmla="*/ 7 w 32"/>
                    <a:gd name="T17" fmla="*/ 8 h 29"/>
                    <a:gd name="T18" fmla="*/ 7 w 32"/>
                    <a:gd name="T19" fmla="*/ 6 h 29"/>
                    <a:gd name="T20" fmla="*/ 10 w 32"/>
                    <a:gd name="T21" fmla="*/ 7 h 29"/>
                    <a:gd name="T22" fmla="*/ 11 w 32"/>
                    <a:gd name="T23" fmla="*/ 5 h 29"/>
                    <a:gd name="T24" fmla="*/ 8 w 32"/>
                    <a:gd name="T25" fmla="*/ 4 h 29"/>
                    <a:gd name="T26" fmla="*/ 10 w 32"/>
                    <a:gd name="T27" fmla="*/ 3 h 29"/>
                    <a:gd name="T28" fmla="*/ 14 w 32"/>
                    <a:gd name="T29" fmla="*/ 4 h 29"/>
                    <a:gd name="T30" fmla="*/ 13 w 32"/>
                    <a:gd name="T31" fmla="*/ 3 h 29"/>
                    <a:gd name="T32" fmla="*/ 19 w 32"/>
                    <a:gd name="T33" fmla="*/ 5 h 29"/>
                    <a:gd name="T34" fmla="*/ 18 w 32"/>
                    <a:gd name="T35" fmla="*/ 3 h 29"/>
                    <a:gd name="T36" fmla="*/ 19 w 32"/>
                    <a:gd name="T37" fmla="*/ 3 h 29"/>
                    <a:gd name="T38" fmla="*/ 17 w 32"/>
                    <a:gd name="T39" fmla="*/ 2 h 29"/>
                    <a:gd name="T40" fmla="*/ 25 w 32"/>
                    <a:gd name="T41" fmla="*/ 1 h 29"/>
                    <a:gd name="T42" fmla="*/ 23 w 32"/>
                    <a:gd name="T43" fmla="*/ 3 h 29"/>
                    <a:gd name="T44" fmla="*/ 28 w 32"/>
                    <a:gd name="T45" fmla="*/ 4 h 29"/>
                    <a:gd name="T46" fmla="*/ 27 w 32"/>
                    <a:gd name="T47" fmla="*/ 7 h 29"/>
                    <a:gd name="T48" fmla="*/ 26 w 32"/>
                    <a:gd name="T49" fmla="*/ 8 h 29"/>
                    <a:gd name="T50" fmla="*/ 23 w 32"/>
                    <a:gd name="T51" fmla="*/ 10 h 29"/>
                    <a:gd name="T52" fmla="*/ 21 w 32"/>
                    <a:gd name="T53" fmla="*/ 13 h 29"/>
                    <a:gd name="T54" fmla="*/ 24 w 32"/>
                    <a:gd name="T55" fmla="*/ 11 h 29"/>
                    <a:gd name="T56" fmla="*/ 26 w 32"/>
                    <a:gd name="T57" fmla="*/ 13 h 29"/>
                    <a:gd name="T58" fmla="*/ 29 w 32"/>
                    <a:gd name="T59" fmla="*/ 13 h 29"/>
                    <a:gd name="T60" fmla="*/ 28 w 32"/>
                    <a:gd name="T61" fmla="*/ 10 h 29"/>
                    <a:gd name="T62" fmla="*/ 30 w 32"/>
                    <a:gd name="T63" fmla="*/ 11 h 29"/>
                    <a:gd name="T64" fmla="*/ 30 w 32"/>
                    <a:gd name="T65" fmla="*/ 14 h 29"/>
                    <a:gd name="T66" fmla="*/ 31 w 32"/>
                    <a:gd name="T67" fmla="*/ 17 h 29"/>
                    <a:gd name="T68" fmla="*/ 28 w 32"/>
                    <a:gd name="T69" fmla="*/ 23 h 29"/>
                    <a:gd name="T70" fmla="*/ 22 w 32"/>
                    <a:gd name="T71" fmla="*/ 23 h 29"/>
                    <a:gd name="T72" fmla="*/ 21 w 32"/>
                    <a:gd name="T73" fmla="*/ 23 h 29"/>
                    <a:gd name="T74" fmla="*/ 23 w 32"/>
                    <a:gd name="T75" fmla="*/ 26 h 29"/>
                    <a:gd name="T76" fmla="*/ 18 w 32"/>
                    <a:gd name="T77" fmla="*/ 27 h 29"/>
                    <a:gd name="T78" fmla="*/ 18 w 32"/>
                    <a:gd name="T79" fmla="*/ 2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29">
                      <a:moveTo>
                        <a:pt x="18" y="27"/>
                      </a:moveTo>
                      <a:cubicBezTo>
                        <a:pt x="15" y="25"/>
                        <a:pt x="13" y="21"/>
                        <a:pt x="10" y="19"/>
                      </a:cubicBezTo>
                      <a:cubicBezTo>
                        <a:pt x="7" y="18"/>
                        <a:pt x="4" y="16"/>
                        <a:pt x="1" y="15"/>
                      </a:cubicBezTo>
                      <a:cubicBezTo>
                        <a:pt x="0" y="14"/>
                        <a:pt x="0" y="14"/>
                        <a:pt x="0" y="13"/>
                      </a:cubicBezTo>
                      <a:cubicBezTo>
                        <a:pt x="0" y="10"/>
                        <a:pt x="2" y="11"/>
                        <a:pt x="4" y="12"/>
                      </a:cubicBezTo>
                      <a:cubicBezTo>
                        <a:pt x="6" y="13"/>
                        <a:pt x="8" y="15"/>
                        <a:pt x="11" y="14"/>
                      </a:cubicBezTo>
                      <a:cubicBezTo>
                        <a:pt x="12" y="14"/>
                        <a:pt x="11" y="12"/>
                        <a:pt x="11" y="12"/>
                      </a:cubicBezTo>
                      <a:cubicBezTo>
                        <a:pt x="11" y="11"/>
                        <a:pt x="13" y="12"/>
                        <a:pt x="13" y="11"/>
                      </a:cubicBezTo>
                      <a:cubicBezTo>
                        <a:pt x="14" y="10"/>
                        <a:pt x="7" y="8"/>
                        <a:pt x="7" y="8"/>
                      </a:cubicBezTo>
                      <a:cubicBezTo>
                        <a:pt x="5" y="7"/>
                        <a:pt x="6" y="6"/>
                        <a:pt x="7" y="6"/>
                      </a:cubicBezTo>
                      <a:cubicBezTo>
                        <a:pt x="9" y="5"/>
                        <a:pt x="9" y="6"/>
                        <a:pt x="10" y="7"/>
                      </a:cubicBezTo>
                      <a:cubicBezTo>
                        <a:pt x="10" y="7"/>
                        <a:pt x="11" y="5"/>
                        <a:pt x="11" y="5"/>
                      </a:cubicBezTo>
                      <a:cubicBezTo>
                        <a:pt x="12" y="5"/>
                        <a:pt x="8" y="4"/>
                        <a:pt x="8" y="4"/>
                      </a:cubicBezTo>
                      <a:cubicBezTo>
                        <a:pt x="8" y="4"/>
                        <a:pt x="10" y="3"/>
                        <a:pt x="10" y="3"/>
                      </a:cubicBezTo>
                      <a:cubicBezTo>
                        <a:pt x="11" y="3"/>
                        <a:pt x="13" y="4"/>
                        <a:pt x="14" y="4"/>
                      </a:cubicBez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4" y="2"/>
                        <a:pt x="18" y="5"/>
                        <a:pt x="19" y="5"/>
                      </a:cubicBezTo>
                      <a:cubicBezTo>
                        <a:pt x="20" y="4"/>
                        <a:pt x="18" y="4"/>
                        <a:pt x="18" y="3"/>
                      </a:cubicBezTo>
                      <a:cubicBezTo>
                        <a:pt x="18" y="3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7" y="2"/>
                      </a:cubicBezTo>
                      <a:cubicBezTo>
                        <a:pt x="17" y="2"/>
                        <a:pt x="24" y="0"/>
                        <a:pt x="25" y="1"/>
                      </a:cubicBezTo>
                      <a:cubicBezTo>
                        <a:pt x="26" y="1"/>
                        <a:pt x="23" y="2"/>
                        <a:pt x="23" y="3"/>
                      </a:cubicBezTo>
                      <a:cubicBezTo>
                        <a:pt x="24" y="4"/>
                        <a:pt x="27" y="3"/>
                        <a:pt x="28" y="4"/>
                      </a:cubicBezTo>
                      <a:cubicBezTo>
                        <a:pt x="28" y="5"/>
                        <a:pt x="24" y="7"/>
                        <a:pt x="27" y="7"/>
                      </a:cubicBezTo>
                      <a:cubicBezTo>
                        <a:pt x="28" y="7"/>
                        <a:pt x="27" y="8"/>
                        <a:pt x="26" y="8"/>
                      </a:cubicBezTo>
                      <a:cubicBezTo>
                        <a:pt x="25" y="8"/>
                        <a:pt x="24" y="8"/>
                        <a:pt x="23" y="10"/>
                      </a:cubicBezTo>
                      <a:cubicBezTo>
                        <a:pt x="23" y="10"/>
                        <a:pt x="21" y="13"/>
                        <a:pt x="21" y="13"/>
                      </a:cubicBezTo>
                      <a:cubicBezTo>
                        <a:pt x="22" y="13"/>
                        <a:pt x="23" y="11"/>
                        <a:pt x="24" y="11"/>
                      </a:cubicBezTo>
                      <a:cubicBezTo>
                        <a:pt x="25" y="11"/>
                        <a:pt x="25" y="12"/>
                        <a:pt x="26" y="13"/>
                      </a:cubicBezTo>
                      <a:cubicBezTo>
                        <a:pt x="27" y="13"/>
                        <a:pt x="30" y="17"/>
                        <a:pt x="29" y="13"/>
                      </a:cubicBezTo>
                      <a:cubicBezTo>
                        <a:pt x="29" y="12"/>
                        <a:pt x="27" y="11"/>
                        <a:pt x="28" y="10"/>
                      </a:cubicBezTo>
                      <a:cubicBezTo>
                        <a:pt x="29" y="10"/>
                        <a:pt x="30" y="10"/>
                        <a:pt x="30" y="11"/>
                      </a:cubicBezTo>
                      <a:cubicBezTo>
                        <a:pt x="30" y="12"/>
                        <a:pt x="29" y="13"/>
                        <a:pt x="30" y="14"/>
                      </a:cubicBezTo>
                      <a:cubicBezTo>
                        <a:pt x="31" y="15"/>
                        <a:pt x="32" y="16"/>
                        <a:pt x="31" y="17"/>
                      </a:cubicBezTo>
                      <a:cubicBezTo>
                        <a:pt x="29" y="19"/>
                        <a:pt x="32" y="22"/>
                        <a:pt x="28" y="23"/>
                      </a:cubicBezTo>
                      <a:cubicBezTo>
                        <a:pt x="28" y="23"/>
                        <a:pt x="21" y="25"/>
                        <a:pt x="22" y="23"/>
                      </a:cubicBezTo>
                      <a:cubicBezTo>
                        <a:pt x="22" y="22"/>
                        <a:pt x="21" y="22"/>
                        <a:pt x="21" y="23"/>
                      </a:cubicBezTo>
                      <a:cubicBezTo>
                        <a:pt x="22" y="24"/>
                        <a:pt x="22" y="25"/>
                        <a:pt x="23" y="26"/>
                      </a:cubicBezTo>
                      <a:cubicBezTo>
                        <a:pt x="23" y="28"/>
                        <a:pt x="19" y="27"/>
                        <a:pt x="18" y="27"/>
                      </a:cubicBezTo>
                      <a:cubicBezTo>
                        <a:pt x="17" y="26"/>
                        <a:pt x="22" y="29"/>
                        <a:pt x="18" y="2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10" name="Freeform 575">
                  <a:extLst>
                    <a:ext uri="{FF2B5EF4-FFF2-40B4-BE49-F238E27FC236}">
                      <a16:creationId xmlns:a16="http://schemas.microsoft.com/office/drawing/2014/main" id="{03CD9BE4-8EBD-FC4C-9E9A-4D96122DD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8410" y="3221769"/>
                  <a:ext cx="285766" cy="239710"/>
                </a:xfrm>
                <a:custGeom>
                  <a:avLst/>
                  <a:gdLst>
                    <a:gd name="T0" fmla="*/ 7 w 28"/>
                    <a:gd name="T1" fmla="*/ 22 h 22"/>
                    <a:gd name="T2" fmla="*/ 3 w 28"/>
                    <a:gd name="T3" fmla="*/ 19 h 22"/>
                    <a:gd name="T4" fmla="*/ 1 w 28"/>
                    <a:gd name="T5" fmla="*/ 11 h 22"/>
                    <a:gd name="T6" fmla="*/ 1 w 28"/>
                    <a:gd name="T7" fmla="*/ 4 h 22"/>
                    <a:gd name="T8" fmla="*/ 6 w 28"/>
                    <a:gd name="T9" fmla="*/ 4 h 22"/>
                    <a:gd name="T10" fmla="*/ 5 w 28"/>
                    <a:gd name="T11" fmla="*/ 1 h 22"/>
                    <a:gd name="T12" fmla="*/ 16 w 28"/>
                    <a:gd name="T13" fmla="*/ 2 h 22"/>
                    <a:gd name="T14" fmla="*/ 25 w 28"/>
                    <a:gd name="T15" fmla="*/ 3 h 22"/>
                    <a:gd name="T16" fmla="*/ 23 w 28"/>
                    <a:gd name="T17" fmla="*/ 8 h 22"/>
                    <a:gd name="T18" fmla="*/ 19 w 28"/>
                    <a:gd name="T19" fmla="*/ 13 h 22"/>
                    <a:gd name="T20" fmla="*/ 12 w 28"/>
                    <a:gd name="T21" fmla="*/ 13 h 22"/>
                    <a:gd name="T22" fmla="*/ 10 w 28"/>
                    <a:gd name="T23" fmla="*/ 14 h 22"/>
                    <a:gd name="T24" fmla="*/ 11 w 28"/>
                    <a:gd name="T25" fmla="*/ 17 h 22"/>
                    <a:gd name="T26" fmla="*/ 7 w 28"/>
                    <a:gd name="T27" fmla="*/ 22 h 22"/>
                    <a:gd name="T28" fmla="*/ 7 w 28"/>
                    <a:gd name="T2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" h="22">
                      <a:moveTo>
                        <a:pt x="7" y="22"/>
                      </a:moveTo>
                      <a:cubicBezTo>
                        <a:pt x="5" y="21"/>
                        <a:pt x="3" y="21"/>
                        <a:pt x="3" y="19"/>
                      </a:cubicBezTo>
                      <a:cubicBezTo>
                        <a:pt x="3" y="16"/>
                        <a:pt x="0" y="14"/>
                        <a:pt x="1" y="11"/>
                      </a:cubicBezTo>
                      <a:cubicBezTo>
                        <a:pt x="1" y="9"/>
                        <a:pt x="0" y="6"/>
                        <a:pt x="1" y="4"/>
                      </a:cubicBezTo>
                      <a:cubicBezTo>
                        <a:pt x="2" y="4"/>
                        <a:pt x="6" y="5"/>
                        <a:pt x="6" y="4"/>
                      </a:cubicBezTo>
                      <a:cubicBezTo>
                        <a:pt x="6" y="3"/>
                        <a:pt x="0" y="3"/>
                        <a:pt x="5" y="1"/>
                      </a:cubicBezTo>
                      <a:cubicBezTo>
                        <a:pt x="9" y="0"/>
                        <a:pt x="12" y="1"/>
                        <a:pt x="16" y="2"/>
                      </a:cubicBezTo>
                      <a:cubicBezTo>
                        <a:pt x="19" y="2"/>
                        <a:pt x="22" y="2"/>
                        <a:pt x="25" y="3"/>
                      </a:cubicBezTo>
                      <a:cubicBezTo>
                        <a:pt x="28" y="4"/>
                        <a:pt x="25" y="6"/>
                        <a:pt x="23" y="8"/>
                      </a:cubicBezTo>
                      <a:cubicBezTo>
                        <a:pt x="22" y="10"/>
                        <a:pt x="21" y="12"/>
                        <a:pt x="19" y="13"/>
                      </a:cubicBezTo>
                      <a:cubicBezTo>
                        <a:pt x="18" y="15"/>
                        <a:pt x="14" y="13"/>
                        <a:pt x="12" y="13"/>
                      </a:cubicBezTo>
                      <a:cubicBezTo>
                        <a:pt x="12" y="13"/>
                        <a:pt x="9" y="13"/>
                        <a:pt x="10" y="14"/>
                      </a:cubicBezTo>
                      <a:cubicBezTo>
                        <a:pt x="10" y="15"/>
                        <a:pt x="12" y="15"/>
                        <a:pt x="11" y="17"/>
                      </a:cubicBezTo>
                      <a:cubicBezTo>
                        <a:pt x="10" y="17"/>
                        <a:pt x="8" y="22"/>
                        <a:pt x="7" y="22"/>
                      </a:cubicBezTo>
                      <a:cubicBezTo>
                        <a:pt x="5" y="21"/>
                        <a:pt x="8" y="22"/>
                        <a:pt x="7" y="2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11" name="Freeform 576">
                  <a:extLst>
                    <a:ext uri="{FF2B5EF4-FFF2-40B4-BE49-F238E27FC236}">
                      <a16:creationId xmlns:a16="http://schemas.microsoft.com/office/drawing/2014/main" id="{A0EDBAFF-44CC-7244-A624-2E44AF45A6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8509" y="3192266"/>
                  <a:ext cx="550626" cy="357723"/>
                </a:xfrm>
                <a:custGeom>
                  <a:avLst/>
                  <a:gdLst>
                    <a:gd name="T0" fmla="*/ 52 w 54"/>
                    <a:gd name="T1" fmla="*/ 10 h 33"/>
                    <a:gd name="T2" fmla="*/ 45 w 54"/>
                    <a:gd name="T3" fmla="*/ 4 h 33"/>
                    <a:gd name="T4" fmla="*/ 41 w 54"/>
                    <a:gd name="T5" fmla="*/ 3 h 33"/>
                    <a:gd name="T6" fmla="*/ 35 w 54"/>
                    <a:gd name="T7" fmla="*/ 4 h 33"/>
                    <a:gd name="T8" fmla="*/ 32 w 54"/>
                    <a:gd name="T9" fmla="*/ 3 h 33"/>
                    <a:gd name="T10" fmla="*/ 27 w 54"/>
                    <a:gd name="T11" fmla="*/ 1 h 33"/>
                    <a:gd name="T12" fmla="*/ 20 w 54"/>
                    <a:gd name="T13" fmla="*/ 0 h 33"/>
                    <a:gd name="T14" fmla="*/ 11 w 54"/>
                    <a:gd name="T15" fmla="*/ 1 h 33"/>
                    <a:gd name="T16" fmla="*/ 8 w 54"/>
                    <a:gd name="T17" fmla="*/ 3 h 33"/>
                    <a:gd name="T18" fmla="*/ 7 w 54"/>
                    <a:gd name="T19" fmla="*/ 11 h 33"/>
                    <a:gd name="T20" fmla="*/ 7 w 54"/>
                    <a:gd name="T21" fmla="*/ 15 h 33"/>
                    <a:gd name="T22" fmla="*/ 4 w 54"/>
                    <a:gd name="T23" fmla="*/ 18 h 33"/>
                    <a:gd name="T24" fmla="*/ 0 w 54"/>
                    <a:gd name="T25" fmla="*/ 24 h 33"/>
                    <a:gd name="T26" fmla="*/ 7 w 54"/>
                    <a:gd name="T27" fmla="*/ 26 h 33"/>
                    <a:gd name="T28" fmla="*/ 15 w 54"/>
                    <a:gd name="T29" fmla="*/ 32 h 33"/>
                    <a:gd name="T30" fmla="*/ 19 w 54"/>
                    <a:gd name="T31" fmla="*/ 30 h 33"/>
                    <a:gd name="T32" fmla="*/ 25 w 54"/>
                    <a:gd name="T33" fmla="*/ 29 h 33"/>
                    <a:gd name="T34" fmla="*/ 28 w 54"/>
                    <a:gd name="T35" fmla="*/ 26 h 33"/>
                    <a:gd name="T36" fmla="*/ 31 w 54"/>
                    <a:gd name="T37" fmla="*/ 21 h 33"/>
                    <a:gd name="T38" fmla="*/ 37 w 54"/>
                    <a:gd name="T39" fmla="*/ 17 h 33"/>
                    <a:gd name="T40" fmla="*/ 46 w 54"/>
                    <a:gd name="T41" fmla="*/ 13 h 33"/>
                    <a:gd name="T42" fmla="*/ 52 w 54"/>
                    <a:gd name="T43" fmla="*/ 10 h 33"/>
                    <a:gd name="T44" fmla="*/ 52 w 54"/>
                    <a:gd name="T45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4" h="33">
                      <a:moveTo>
                        <a:pt x="52" y="10"/>
                      </a:moveTo>
                      <a:cubicBezTo>
                        <a:pt x="50" y="8"/>
                        <a:pt x="48" y="6"/>
                        <a:pt x="45" y="4"/>
                      </a:cubicBezTo>
                      <a:cubicBezTo>
                        <a:pt x="44" y="4"/>
                        <a:pt x="42" y="3"/>
                        <a:pt x="41" y="3"/>
                      </a:cubicBezTo>
                      <a:cubicBezTo>
                        <a:pt x="38" y="2"/>
                        <a:pt x="37" y="3"/>
                        <a:pt x="35" y="4"/>
                      </a:cubicBezTo>
                      <a:cubicBezTo>
                        <a:pt x="34" y="4"/>
                        <a:pt x="33" y="3"/>
                        <a:pt x="32" y="3"/>
                      </a:cubicBezTo>
                      <a:cubicBezTo>
                        <a:pt x="31" y="2"/>
                        <a:pt x="29" y="2"/>
                        <a:pt x="27" y="1"/>
                      </a:cubicBezTo>
                      <a:cubicBezTo>
                        <a:pt x="25" y="1"/>
                        <a:pt x="22" y="0"/>
                        <a:pt x="20" y="0"/>
                      </a:cubicBezTo>
                      <a:cubicBezTo>
                        <a:pt x="17" y="0"/>
                        <a:pt x="14" y="1"/>
                        <a:pt x="11" y="1"/>
                      </a:cubicBezTo>
                      <a:cubicBezTo>
                        <a:pt x="9" y="2"/>
                        <a:pt x="6" y="1"/>
                        <a:pt x="8" y="3"/>
                      </a:cubicBezTo>
                      <a:cubicBezTo>
                        <a:pt x="10" y="7"/>
                        <a:pt x="10" y="8"/>
                        <a:pt x="7" y="11"/>
                      </a:cubicBezTo>
                      <a:cubicBezTo>
                        <a:pt x="5" y="13"/>
                        <a:pt x="7" y="14"/>
                        <a:pt x="7" y="15"/>
                      </a:cubicBezTo>
                      <a:cubicBezTo>
                        <a:pt x="6" y="16"/>
                        <a:pt x="4" y="16"/>
                        <a:pt x="4" y="18"/>
                      </a:cubicBezTo>
                      <a:cubicBezTo>
                        <a:pt x="3" y="20"/>
                        <a:pt x="1" y="22"/>
                        <a:pt x="0" y="24"/>
                      </a:cubicBezTo>
                      <a:cubicBezTo>
                        <a:pt x="0" y="25"/>
                        <a:pt x="6" y="26"/>
                        <a:pt x="7" y="26"/>
                      </a:cubicBezTo>
                      <a:cubicBezTo>
                        <a:pt x="10" y="28"/>
                        <a:pt x="12" y="32"/>
                        <a:pt x="15" y="32"/>
                      </a:cubicBezTo>
                      <a:cubicBezTo>
                        <a:pt x="16" y="33"/>
                        <a:pt x="18" y="31"/>
                        <a:pt x="19" y="30"/>
                      </a:cubicBezTo>
                      <a:cubicBezTo>
                        <a:pt x="21" y="29"/>
                        <a:pt x="23" y="30"/>
                        <a:pt x="25" y="29"/>
                      </a:cubicBezTo>
                      <a:cubicBezTo>
                        <a:pt x="27" y="29"/>
                        <a:pt x="27" y="28"/>
                        <a:pt x="28" y="26"/>
                      </a:cubicBezTo>
                      <a:cubicBezTo>
                        <a:pt x="28" y="24"/>
                        <a:pt x="28" y="23"/>
                        <a:pt x="31" y="21"/>
                      </a:cubicBezTo>
                      <a:cubicBezTo>
                        <a:pt x="33" y="20"/>
                        <a:pt x="34" y="18"/>
                        <a:pt x="37" y="17"/>
                      </a:cubicBezTo>
                      <a:cubicBezTo>
                        <a:pt x="40" y="15"/>
                        <a:pt x="43" y="14"/>
                        <a:pt x="46" y="13"/>
                      </a:cubicBezTo>
                      <a:cubicBezTo>
                        <a:pt x="46" y="13"/>
                        <a:pt x="53" y="10"/>
                        <a:pt x="52" y="10"/>
                      </a:cubicBezTo>
                      <a:cubicBezTo>
                        <a:pt x="51" y="9"/>
                        <a:pt x="54" y="11"/>
                        <a:pt x="52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12" name="Freeform 577">
                  <a:extLst>
                    <a:ext uri="{FF2B5EF4-FFF2-40B4-BE49-F238E27FC236}">
                      <a16:creationId xmlns:a16="http://schemas.microsoft.com/office/drawing/2014/main" id="{887676DE-1968-984B-8FFE-322CA07C0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8395" y="3092694"/>
                  <a:ext cx="73184" cy="44255"/>
                </a:xfrm>
                <a:custGeom>
                  <a:avLst/>
                  <a:gdLst>
                    <a:gd name="T0" fmla="*/ 4 w 7"/>
                    <a:gd name="T1" fmla="*/ 4 h 4"/>
                    <a:gd name="T2" fmla="*/ 1 w 7"/>
                    <a:gd name="T3" fmla="*/ 3 h 4"/>
                    <a:gd name="T4" fmla="*/ 3 w 7"/>
                    <a:gd name="T5" fmla="*/ 0 h 4"/>
                    <a:gd name="T6" fmla="*/ 4 w 7"/>
                    <a:gd name="T7" fmla="*/ 4 h 4"/>
                    <a:gd name="T8" fmla="*/ 4 w 7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4" y="4"/>
                      </a:moveTo>
                      <a:cubicBezTo>
                        <a:pt x="3" y="4"/>
                        <a:pt x="1" y="4"/>
                        <a:pt x="1" y="3"/>
                      </a:cubicBezTo>
                      <a:cubicBezTo>
                        <a:pt x="0" y="2"/>
                        <a:pt x="3" y="0"/>
                        <a:pt x="3" y="0"/>
                      </a:cubicBezTo>
                      <a:cubicBezTo>
                        <a:pt x="6" y="0"/>
                        <a:pt x="7" y="4"/>
                        <a:pt x="4" y="4"/>
                      </a:cubicBezTo>
                      <a:cubicBezTo>
                        <a:pt x="1" y="3"/>
                        <a:pt x="6" y="4"/>
                        <a:pt x="4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13" name="Freeform 578">
                  <a:extLst>
                    <a:ext uri="{FF2B5EF4-FFF2-40B4-BE49-F238E27FC236}">
                      <a16:creationId xmlns:a16="http://schemas.microsoft.com/office/drawing/2014/main" id="{C95FB72D-7185-414E-B40E-19B10153D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7616" y="2897239"/>
                  <a:ext cx="613353" cy="306092"/>
                </a:xfrm>
                <a:custGeom>
                  <a:avLst/>
                  <a:gdLst>
                    <a:gd name="T0" fmla="*/ 50 w 60"/>
                    <a:gd name="T1" fmla="*/ 22 h 28"/>
                    <a:gd name="T2" fmla="*/ 48 w 60"/>
                    <a:gd name="T3" fmla="*/ 21 h 28"/>
                    <a:gd name="T4" fmla="*/ 46 w 60"/>
                    <a:gd name="T5" fmla="*/ 23 h 28"/>
                    <a:gd name="T6" fmla="*/ 43 w 60"/>
                    <a:gd name="T7" fmla="*/ 22 h 28"/>
                    <a:gd name="T8" fmla="*/ 40 w 60"/>
                    <a:gd name="T9" fmla="*/ 23 h 28"/>
                    <a:gd name="T10" fmla="*/ 24 w 60"/>
                    <a:gd name="T11" fmla="*/ 27 h 28"/>
                    <a:gd name="T12" fmla="*/ 19 w 60"/>
                    <a:gd name="T13" fmla="*/ 28 h 28"/>
                    <a:gd name="T14" fmla="*/ 17 w 60"/>
                    <a:gd name="T15" fmla="*/ 24 h 28"/>
                    <a:gd name="T16" fmla="*/ 24 w 60"/>
                    <a:gd name="T17" fmla="*/ 22 h 28"/>
                    <a:gd name="T18" fmla="*/ 29 w 60"/>
                    <a:gd name="T19" fmla="*/ 22 h 28"/>
                    <a:gd name="T20" fmla="*/ 31 w 60"/>
                    <a:gd name="T21" fmla="*/ 20 h 28"/>
                    <a:gd name="T22" fmla="*/ 24 w 60"/>
                    <a:gd name="T23" fmla="*/ 20 h 28"/>
                    <a:gd name="T24" fmla="*/ 19 w 60"/>
                    <a:gd name="T25" fmla="*/ 21 h 28"/>
                    <a:gd name="T26" fmla="*/ 19 w 60"/>
                    <a:gd name="T27" fmla="*/ 19 h 28"/>
                    <a:gd name="T28" fmla="*/ 12 w 60"/>
                    <a:gd name="T29" fmla="*/ 21 h 28"/>
                    <a:gd name="T30" fmla="*/ 11 w 60"/>
                    <a:gd name="T31" fmla="*/ 22 h 28"/>
                    <a:gd name="T32" fmla="*/ 9 w 60"/>
                    <a:gd name="T33" fmla="*/ 23 h 28"/>
                    <a:gd name="T34" fmla="*/ 5 w 60"/>
                    <a:gd name="T35" fmla="*/ 21 h 28"/>
                    <a:gd name="T36" fmla="*/ 0 w 60"/>
                    <a:gd name="T37" fmla="*/ 20 h 28"/>
                    <a:gd name="T38" fmla="*/ 4 w 60"/>
                    <a:gd name="T39" fmla="*/ 18 h 28"/>
                    <a:gd name="T40" fmla="*/ 9 w 60"/>
                    <a:gd name="T41" fmla="*/ 17 h 28"/>
                    <a:gd name="T42" fmla="*/ 11 w 60"/>
                    <a:gd name="T43" fmla="*/ 16 h 28"/>
                    <a:gd name="T44" fmla="*/ 5 w 60"/>
                    <a:gd name="T45" fmla="*/ 16 h 28"/>
                    <a:gd name="T46" fmla="*/ 4 w 60"/>
                    <a:gd name="T47" fmla="*/ 14 h 28"/>
                    <a:gd name="T48" fmla="*/ 12 w 60"/>
                    <a:gd name="T49" fmla="*/ 13 h 28"/>
                    <a:gd name="T50" fmla="*/ 4 w 60"/>
                    <a:gd name="T51" fmla="*/ 12 h 28"/>
                    <a:gd name="T52" fmla="*/ 13 w 60"/>
                    <a:gd name="T53" fmla="*/ 10 h 28"/>
                    <a:gd name="T54" fmla="*/ 9 w 60"/>
                    <a:gd name="T55" fmla="*/ 8 h 28"/>
                    <a:gd name="T56" fmla="*/ 14 w 60"/>
                    <a:gd name="T57" fmla="*/ 6 h 28"/>
                    <a:gd name="T58" fmla="*/ 17 w 60"/>
                    <a:gd name="T59" fmla="*/ 10 h 28"/>
                    <a:gd name="T60" fmla="*/ 25 w 60"/>
                    <a:gd name="T61" fmla="*/ 11 h 28"/>
                    <a:gd name="T62" fmla="*/ 29 w 60"/>
                    <a:gd name="T63" fmla="*/ 14 h 28"/>
                    <a:gd name="T64" fmla="*/ 32 w 60"/>
                    <a:gd name="T65" fmla="*/ 17 h 28"/>
                    <a:gd name="T66" fmla="*/ 39 w 60"/>
                    <a:gd name="T67" fmla="*/ 16 h 28"/>
                    <a:gd name="T68" fmla="*/ 37 w 60"/>
                    <a:gd name="T69" fmla="*/ 13 h 28"/>
                    <a:gd name="T70" fmla="*/ 38 w 60"/>
                    <a:gd name="T71" fmla="*/ 9 h 28"/>
                    <a:gd name="T72" fmla="*/ 36 w 60"/>
                    <a:gd name="T73" fmla="*/ 8 h 28"/>
                    <a:gd name="T74" fmla="*/ 38 w 60"/>
                    <a:gd name="T75" fmla="*/ 5 h 28"/>
                    <a:gd name="T76" fmla="*/ 43 w 60"/>
                    <a:gd name="T77" fmla="*/ 3 h 28"/>
                    <a:gd name="T78" fmla="*/ 44 w 60"/>
                    <a:gd name="T79" fmla="*/ 7 h 28"/>
                    <a:gd name="T80" fmla="*/ 45 w 60"/>
                    <a:gd name="T81" fmla="*/ 9 h 28"/>
                    <a:gd name="T82" fmla="*/ 44 w 60"/>
                    <a:gd name="T83" fmla="*/ 10 h 28"/>
                    <a:gd name="T84" fmla="*/ 47 w 60"/>
                    <a:gd name="T85" fmla="*/ 11 h 28"/>
                    <a:gd name="T86" fmla="*/ 51 w 60"/>
                    <a:gd name="T87" fmla="*/ 14 h 28"/>
                    <a:gd name="T88" fmla="*/ 53 w 60"/>
                    <a:gd name="T89" fmla="*/ 13 h 28"/>
                    <a:gd name="T90" fmla="*/ 57 w 60"/>
                    <a:gd name="T91" fmla="*/ 12 h 28"/>
                    <a:gd name="T92" fmla="*/ 59 w 60"/>
                    <a:gd name="T93" fmla="*/ 15 h 28"/>
                    <a:gd name="T94" fmla="*/ 58 w 60"/>
                    <a:gd name="T95" fmla="*/ 20 h 28"/>
                    <a:gd name="T96" fmla="*/ 50 w 60"/>
                    <a:gd name="T97" fmla="*/ 22 h 28"/>
                    <a:gd name="T98" fmla="*/ 50 w 60"/>
                    <a:gd name="T99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0" h="28">
                      <a:moveTo>
                        <a:pt x="50" y="22"/>
                      </a:moveTo>
                      <a:cubicBezTo>
                        <a:pt x="49" y="22"/>
                        <a:pt x="49" y="21"/>
                        <a:pt x="48" y="21"/>
                      </a:cubicBezTo>
                      <a:cubicBezTo>
                        <a:pt x="48" y="21"/>
                        <a:pt x="46" y="22"/>
                        <a:pt x="46" y="23"/>
                      </a:cubicBezTo>
                      <a:cubicBezTo>
                        <a:pt x="45" y="23"/>
                        <a:pt x="44" y="23"/>
                        <a:pt x="43" y="22"/>
                      </a:cubicBezTo>
                      <a:cubicBezTo>
                        <a:pt x="42" y="22"/>
                        <a:pt x="41" y="22"/>
                        <a:pt x="40" y="23"/>
                      </a:cubicBezTo>
                      <a:cubicBezTo>
                        <a:pt x="35" y="25"/>
                        <a:pt x="30" y="26"/>
                        <a:pt x="24" y="27"/>
                      </a:cubicBezTo>
                      <a:cubicBezTo>
                        <a:pt x="23" y="27"/>
                        <a:pt x="20" y="28"/>
                        <a:pt x="19" y="28"/>
                      </a:cubicBezTo>
                      <a:cubicBezTo>
                        <a:pt x="17" y="27"/>
                        <a:pt x="13" y="26"/>
                        <a:pt x="17" y="24"/>
                      </a:cubicBezTo>
                      <a:cubicBezTo>
                        <a:pt x="19" y="24"/>
                        <a:pt x="22" y="22"/>
                        <a:pt x="24" y="22"/>
                      </a:cubicBezTo>
                      <a:cubicBezTo>
                        <a:pt x="26" y="22"/>
                        <a:pt x="28" y="22"/>
                        <a:pt x="29" y="22"/>
                      </a:cubicBezTo>
                      <a:cubicBezTo>
                        <a:pt x="29" y="22"/>
                        <a:pt x="32" y="20"/>
                        <a:pt x="31" y="20"/>
                      </a:cubicBezTo>
                      <a:cubicBezTo>
                        <a:pt x="30" y="19"/>
                        <a:pt x="25" y="20"/>
                        <a:pt x="24" y="20"/>
                      </a:cubicBezTo>
                      <a:cubicBezTo>
                        <a:pt x="22" y="21"/>
                        <a:pt x="21" y="21"/>
                        <a:pt x="19" y="21"/>
                      </a:cubicBezTo>
                      <a:cubicBezTo>
                        <a:pt x="17" y="21"/>
                        <a:pt x="19" y="20"/>
                        <a:pt x="19" y="19"/>
                      </a:cubicBezTo>
                      <a:cubicBezTo>
                        <a:pt x="19" y="16"/>
                        <a:pt x="13" y="21"/>
                        <a:pt x="12" y="21"/>
                      </a:cubicBezTo>
                      <a:cubicBezTo>
                        <a:pt x="12" y="21"/>
                        <a:pt x="11" y="22"/>
                        <a:pt x="11" y="22"/>
                      </a:cubicBezTo>
                      <a:cubicBezTo>
                        <a:pt x="9" y="20"/>
                        <a:pt x="9" y="22"/>
                        <a:pt x="9" y="23"/>
                      </a:cubicBezTo>
                      <a:cubicBezTo>
                        <a:pt x="9" y="23"/>
                        <a:pt x="6" y="21"/>
                        <a:pt x="5" y="21"/>
                      </a:cubicBezTo>
                      <a:cubicBezTo>
                        <a:pt x="4" y="21"/>
                        <a:pt x="0" y="22"/>
                        <a:pt x="0" y="20"/>
                      </a:cubicBezTo>
                      <a:cubicBezTo>
                        <a:pt x="0" y="18"/>
                        <a:pt x="2" y="19"/>
                        <a:pt x="4" y="18"/>
                      </a:cubicBezTo>
                      <a:cubicBezTo>
                        <a:pt x="6" y="18"/>
                        <a:pt x="8" y="18"/>
                        <a:pt x="9" y="17"/>
                      </a:cubicBezTo>
                      <a:cubicBezTo>
                        <a:pt x="9" y="17"/>
                        <a:pt x="12" y="16"/>
                        <a:pt x="11" y="16"/>
                      </a:cubicBezTo>
                      <a:cubicBezTo>
                        <a:pt x="9" y="15"/>
                        <a:pt x="6" y="16"/>
                        <a:pt x="5" y="16"/>
                      </a:cubicBezTo>
                      <a:cubicBezTo>
                        <a:pt x="2" y="16"/>
                        <a:pt x="0" y="14"/>
                        <a:pt x="4" y="14"/>
                      </a:cubicBezTo>
                      <a:cubicBezTo>
                        <a:pt x="6" y="14"/>
                        <a:pt x="10" y="13"/>
                        <a:pt x="12" y="13"/>
                      </a:cubicBezTo>
                      <a:cubicBezTo>
                        <a:pt x="11" y="13"/>
                        <a:pt x="4" y="14"/>
                        <a:pt x="4" y="12"/>
                      </a:cubicBezTo>
                      <a:cubicBezTo>
                        <a:pt x="3" y="10"/>
                        <a:pt x="12" y="11"/>
                        <a:pt x="13" y="10"/>
                      </a:cubicBezTo>
                      <a:cubicBezTo>
                        <a:pt x="13" y="10"/>
                        <a:pt x="9" y="9"/>
                        <a:pt x="9" y="8"/>
                      </a:cubicBezTo>
                      <a:cubicBezTo>
                        <a:pt x="8" y="7"/>
                        <a:pt x="14" y="6"/>
                        <a:pt x="14" y="6"/>
                      </a:cubicBezTo>
                      <a:cubicBezTo>
                        <a:pt x="17" y="6"/>
                        <a:pt x="15" y="10"/>
                        <a:pt x="17" y="10"/>
                      </a:cubicBezTo>
                      <a:cubicBezTo>
                        <a:pt x="20" y="10"/>
                        <a:pt x="22" y="10"/>
                        <a:pt x="25" y="11"/>
                      </a:cubicBezTo>
                      <a:cubicBezTo>
                        <a:pt x="26" y="12"/>
                        <a:pt x="28" y="13"/>
                        <a:pt x="29" y="14"/>
                      </a:cubicBezTo>
                      <a:cubicBezTo>
                        <a:pt x="31" y="16"/>
                        <a:pt x="30" y="17"/>
                        <a:pt x="32" y="17"/>
                      </a:cubicBezTo>
                      <a:cubicBezTo>
                        <a:pt x="35" y="17"/>
                        <a:pt x="37" y="17"/>
                        <a:pt x="39" y="16"/>
                      </a:cubicBezTo>
                      <a:cubicBezTo>
                        <a:pt x="43" y="15"/>
                        <a:pt x="37" y="14"/>
                        <a:pt x="37" y="13"/>
                      </a:cubicBezTo>
                      <a:cubicBezTo>
                        <a:pt x="37" y="13"/>
                        <a:pt x="45" y="12"/>
                        <a:pt x="38" y="9"/>
                      </a:cubicBezTo>
                      <a:cubicBezTo>
                        <a:pt x="37" y="9"/>
                        <a:pt x="35" y="9"/>
                        <a:pt x="36" y="8"/>
                      </a:cubicBezTo>
                      <a:cubicBezTo>
                        <a:pt x="37" y="7"/>
                        <a:pt x="38" y="6"/>
                        <a:pt x="38" y="5"/>
                      </a:cubicBezTo>
                      <a:cubicBezTo>
                        <a:pt x="39" y="4"/>
                        <a:pt x="43" y="0"/>
                        <a:pt x="43" y="3"/>
                      </a:cubicBezTo>
                      <a:cubicBezTo>
                        <a:pt x="43" y="4"/>
                        <a:pt x="44" y="5"/>
                        <a:pt x="44" y="7"/>
                      </a:cubicBezTo>
                      <a:cubicBezTo>
                        <a:pt x="45" y="7"/>
                        <a:pt x="45" y="8"/>
                        <a:pt x="45" y="9"/>
                      </a:cubicBezTo>
                      <a:cubicBezTo>
                        <a:pt x="46" y="10"/>
                        <a:pt x="44" y="9"/>
                        <a:pt x="44" y="10"/>
                      </a:cubicBezTo>
                      <a:cubicBezTo>
                        <a:pt x="44" y="12"/>
                        <a:pt x="47" y="10"/>
                        <a:pt x="47" y="11"/>
                      </a:cubicBezTo>
                      <a:cubicBezTo>
                        <a:pt x="47" y="13"/>
                        <a:pt x="50" y="14"/>
                        <a:pt x="51" y="14"/>
                      </a:cubicBezTo>
                      <a:cubicBezTo>
                        <a:pt x="53" y="14"/>
                        <a:pt x="53" y="15"/>
                        <a:pt x="53" y="13"/>
                      </a:cubicBezTo>
                      <a:cubicBezTo>
                        <a:pt x="53" y="11"/>
                        <a:pt x="55" y="11"/>
                        <a:pt x="57" y="12"/>
                      </a:cubicBezTo>
                      <a:cubicBezTo>
                        <a:pt x="58" y="12"/>
                        <a:pt x="60" y="14"/>
                        <a:pt x="59" y="15"/>
                      </a:cubicBezTo>
                      <a:cubicBezTo>
                        <a:pt x="59" y="16"/>
                        <a:pt x="58" y="19"/>
                        <a:pt x="58" y="20"/>
                      </a:cubicBezTo>
                      <a:cubicBezTo>
                        <a:pt x="57" y="21"/>
                        <a:pt x="51" y="22"/>
                        <a:pt x="50" y="22"/>
                      </a:cubicBezTo>
                      <a:cubicBezTo>
                        <a:pt x="48" y="21"/>
                        <a:pt x="51" y="22"/>
                        <a:pt x="50" y="2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14" name="Freeform 579">
                  <a:extLst>
                    <a:ext uri="{FF2B5EF4-FFF2-40B4-BE49-F238E27FC236}">
                      <a16:creationId xmlns:a16="http://schemas.microsoft.com/office/drawing/2014/main" id="{82DCD68D-135D-604D-8F65-7E6DA48A2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3064" y="3018939"/>
                  <a:ext cx="104549" cy="73757"/>
                </a:xfrm>
                <a:custGeom>
                  <a:avLst/>
                  <a:gdLst>
                    <a:gd name="T0" fmla="*/ 9 w 10"/>
                    <a:gd name="T1" fmla="*/ 1 h 7"/>
                    <a:gd name="T2" fmla="*/ 0 w 10"/>
                    <a:gd name="T3" fmla="*/ 5 h 7"/>
                    <a:gd name="T4" fmla="*/ 6 w 10"/>
                    <a:gd name="T5" fmla="*/ 5 h 7"/>
                    <a:gd name="T6" fmla="*/ 9 w 10"/>
                    <a:gd name="T7" fmla="*/ 1 h 7"/>
                    <a:gd name="T8" fmla="*/ 9 w 10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9" y="1"/>
                      </a:moveTo>
                      <a:cubicBezTo>
                        <a:pt x="8" y="1"/>
                        <a:pt x="0" y="5"/>
                        <a:pt x="0" y="5"/>
                      </a:cubicBezTo>
                      <a:cubicBezTo>
                        <a:pt x="2" y="6"/>
                        <a:pt x="5" y="7"/>
                        <a:pt x="6" y="5"/>
                      </a:cubicBezTo>
                      <a:cubicBezTo>
                        <a:pt x="7" y="4"/>
                        <a:pt x="9" y="0"/>
                        <a:pt x="9" y="1"/>
                      </a:cubicBezTo>
                      <a:cubicBezTo>
                        <a:pt x="7" y="1"/>
                        <a:pt x="10" y="0"/>
                        <a:pt x="9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15" name="Freeform 580">
                  <a:extLst>
                    <a:ext uri="{FF2B5EF4-FFF2-40B4-BE49-F238E27FC236}">
                      <a16:creationId xmlns:a16="http://schemas.microsoft.com/office/drawing/2014/main" id="{2E0F137C-0172-CC46-85B2-E886477DF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1847" y="2856674"/>
                  <a:ext cx="376377" cy="184395"/>
                </a:xfrm>
                <a:custGeom>
                  <a:avLst/>
                  <a:gdLst>
                    <a:gd name="T0" fmla="*/ 30 w 37"/>
                    <a:gd name="T1" fmla="*/ 12 h 17"/>
                    <a:gd name="T2" fmla="*/ 27 w 37"/>
                    <a:gd name="T3" fmla="*/ 13 h 17"/>
                    <a:gd name="T4" fmla="*/ 26 w 37"/>
                    <a:gd name="T5" fmla="*/ 10 h 17"/>
                    <a:gd name="T6" fmla="*/ 23 w 37"/>
                    <a:gd name="T7" fmla="*/ 8 h 17"/>
                    <a:gd name="T8" fmla="*/ 22 w 37"/>
                    <a:gd name="T9" fmla="*/ 10 h 17"/>
                    <a:gd name="T10" fmla="*/ 21 w 37"/>
                    <a:gd name="T11" fmla="*/ 9 h 17"/>
                    <a:gd name="T12" fmla="*/ 20 w 37"/>
                    <a:gd name="T13" fmla="*/ 13 h 17"/>
                    <a:gd name="T14" fmla="*/ 17 w 37"/>
                    <a:gd name="T15" fmla="*/ 14 h 17"/>
                    <a:gd name="T16" fmla="*/ 16 w 37"/>
                    <a:gd name="T17" fmla="*/ 16 h 17"/>
                    <a:gd name="T18" fmla="*/ 12 w 37"/>
                    <a:gd name="T19" fmla="*/ 17 h 17"/>
                    <a:gd name="T20" fmla="*/ 10 w 37"/>
                    <a:gd name="T21" fmla="*/ 15 h 17"/>
                    <a:gd name="T22" fmla="*/ 5 w 37"/>
                    <a:gd name="T23" fmla="*/ 16 h 17"/>
                    <a:gd name="T24" fmla="*/ 1 w 37"/>
                    <a:gd name="T25" fmla="*/ 17 h 17"/>
                    <a:gd name="T26" fmla="*/ 2 w 37"/>
                    <a:gd name="T27" fmla="*/ 13 h 17"/>
                    <a:gd name="T28" fmla="*/ 0 w 37"/>
                    <a:gd name="T29" fmla="*/ 14 h 17"/>
                    <a:gd name="T30" fmla="*/ 6 w 37"/>
                    <a:gd name="T31" fmla="*/ 12 h 17"/>
                    <a:gd name="T32" fmla="*/ 9 w 37"/>
                    <a:gd name="T33" fmla="*/ 10 h 17"/>
                    <a:gd name="T34" fmla="*/ 13 w 37"/>
                    <a:gd name="T35" fmla="*/ 7 h 17"/>
                    <a:gd name="T36" fmla="*/ 18 w 37"/>
                    <a:gd name="T37" fmla="*/ 3 h 17"/>
                    <a:gd name="T38" fmla="*/ 24 w 37"/>
                    <a:gd name="T39" fmla="*/ 3 h 17"/>
                    <a:gd name="T40" fmla="*/ 30 w 37"/>
                    <a:gd name="T41" fmla="*/ 3 h 17"/>
                    <a:gd name="T42" fmla="*/ 32 w 37"/>
                    <a:gd name="T43" fmla="*/ 0 h 17"/>
                    <a:gd name="T44" fmla="*/ 36 w 37"/>
                    <a:gd name="T45" fmla="*/ 2 h 17"/>
                    <a:gd name="T46" fmla="*/ 34 w 37"/>
                    <a:gd name="T47" fmla="*/ 4 h 17"/>
                    <a:gd name="T48" fmla="*/ 34 w 37"/>
                    <a:gd name="T49" fmla="*/ 7 h 17"/>
                    <a:gd name="T50" fmla="*/ 35 w 37"/>
                    <a:gd name="T51" fmla="*/ 9 h 17"/>
                    <a:gd name="T52" fmla="*/ 31 w 37"/>
                    <a:gd name="T53" fmla="*/ 10 h 17"/>
                    <a:gd name="T54" fmla="*/ 30 w 37"/>
                    <a:gd name="T55" fmla="*/ 12 h 17"/>
                    <a:gd name="T56" fmla="*/ 30 w 37"/>
                    <a:gd name="T57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" h="17">
                      <a:moveTo>
                        <a:pt x="30" y="12"/>
                      </a:moveTo>
                      <a:cubicBezTo>
                        <a:pt x="29" y="13"/>
                        <a:pt x="27" y="13"/>
                        <a:pt x="27" y="13"/>
                      </a:cubicBezTo>
                      <a:cubicBezTo>
                        <a:pt x="24" y="13"/>
                        <a:pt x="25" y="11"/>
                        <a:pt x="26" y="10"/>
                      </a:cubicBezTo>
                      <a:cubicBezTo>
                        <a:pt x="27" y="8"/>
                        <a:pt x="24" y="7"/>
                        <a:pt x="23" y="8"/>
                      </a:cubicBez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22" y="10"/>
                        <a:pt x="21" y="10"/>
                        <a:pt x="21" y="9"/>
                      </a:cubicBezTo>
                      <a:cubicBezTo>
                        <a:pt x="20" y="10"/>
                        <a:pt x="21" y="12"/>
                        <a:pt x="20" y="13"/>
                      </a:cubicBezTo>
                      <a:cubicBezTo>
                        <a:pt x="19" y="15"/>
                        <a:pt x="18" y="13"/>
                        <a:pt x="17" y="14"/>
                      </a:cubicBezTo>
                      <a:cubicBezTo>
                        <a:pt x="16" y="14"/>
                        <a:pt x="17" y="16"/>
                        <a:pt x="16" y="16"/>
                      </a:cubicBezTo>
                      <a:cubicBezTo>
                        <a:pt x="16" y="17"/>
                        <a:pt x="13" y="17"/>
                        <a:pt x="12" y="17"/>
                      </a:cubicBezTo>
                      <a:cubicBezTo>
                        <a:pt x="11" y="16"/>
                        <a:pt x="11" y="14"/>
                        <a:pt x="10" y="15"/>
                      </a:cubicBezTo>
                      <a:cubicBezTo>
                        <a:pt x="8" y="16"/>
                        <a:pt x="7" y="16"/>
                        <a:pt x="5" y="16"/>
                      </a:cubicBezTo>
                      <a:cubicBezTo>
                        <a:pt x="4" y="16"/>
                        <a:pt x="2" y="17"/>
                        <a:pt x="1" y="17"/>
                      </a:cubicBezTo>
                      <a:cubicBezTo>
                        <a:pt x="0" y="17"/>
                        <a:pt x="3" y="14"/>
                        <a:pt x="2" y="13"/>
                      </a:cubicBezTo>
                      <a:cubicBezTo>
                        <a:pt x="2" y="13"/>
                        <a:pt x="1" y="14"/>
                        <a:pt x="0" y="14"/>
                      </a:cubicBezTo>
                      <a:cubicBezTo>
                        <a:pt x="0" y="13"/>
                        <a:pt x="5" y="12"/>
                        <a:pt x="6" y="12"/>
                      </a:cubicBezTo>
                      <a:cubicBezTo>
                        <a:pt x="8" y="12"/>
                        <a:pt x="8" y="11"/>
                        <a:pt x="9" y="10"/>
                      </a:cubicBezTo>
                      <a:cubicBezTo>
                        <a:pt x="11" y="8"/>
                        <a:pt x="12" y="8"/>
                        <a:pt x="13" y="7"/>
                      </a:cubicBezTo>
                      <a:cubicBezTo>
                        <a:pt x="15" y="5"/>
                        <a:pt x="16" y="3"/>
                        <a:pt x="18" y="3"/>
                      </a:cubicBezTo>
                      <a:cubicBezTo>
                        <a:pt x="20" y="2"/>
                        <a:pt x="22" y="2"/>
                        <a:pt x="24" y="3"/>
                      </a:cubicBezTo>
                      <a:cubicBezTo>
                        <a:pt x="26" y="3"/>
                        <a:pt x="29" y="4"/>
                        <a:pt x="30" y="3"/>
                      </a:cubicBezTo>
                      <a:cubicBezTo>
                        <a:pt x="31" y="2"/>
                        <a:pt x="30" y="0"/>
                        <a:pt x="32" y="0"/>
                      </a:cubicBezTo>
                      <a:cubicBezTo>
                        <a:pt x="32" y="0"/>
                        <a:pt x="36" y="1"/>
                        <a:pt x="36" y="2"/>
                      </a:cubicBezTo>
                      <a:cubicBezTo>
                        <a:pt x="37" y="2"/>
                        <a:pt x="34" y="3"/>
                        <a:pt x="34" y="4"/>
                      </a:cubicBezTo>
                      <a:cubicBezTo>
                        <a:pt x="34" y="5"/>
                        <a:pt x="37" y="6"/>
                        <a:pt x="34" y="7"/>
                      </a:cubicBezTo>
                      <a:cubicBezTo>
                        <a:pt x="33" y="8"/>
                        <a:pt x="36" y="9"/>
                        <a:pt x="35" y="9"/>
                      </a:cubicBezTo>
                      <a:cubicBezTo>
                        <a:pt x="33" y="10"/>
                        <a:pt x="32" y="10"/>
                        <a:pt x="31" y="10"/>
                      </a:cubicBezTo>
                      <a:cubicBezTo>
                        <a:pt x="31" y="11"/>
                        <a:pt x="31" y="11"/>
                        <a:pt x="30" y="12"/>
                      </a:cubicBezTo>
                      <a:cubicBezTo>
                        <a:pt x="29" y="13"/>
                        <a:pt x="31" y="11"/>
                        <a:pt x="30" y="1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16" name="Freeform 581">
                  <a:extLst>
                    <a:ext uri="{FF2B5EF4-FFF2-40B4-BE49-F238E27FC236}">
                      <a16:creationId xmlns:a16="http://schemas.microsoft.com/office/drawing/2014/main" id="{A1216BFB-2473-8A49-A670-44419B3E5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9589" y="2930426"/>
                  <a:ext cx="80154" cy="22128"/>
                </a:xfrm>
                <a:custGeom>
                  <a:avLst/>
                  <a:gdLst>
                    <a:gd name="T0" fmla="*/ 6 w 8"/>
                    <a:gd name="T1" fmla="*/ 2 h 2"/>
                    <a:gd name="T2" fmla="*/ 3 w 8"/>
                    <a:gd name="T3" fmla="*/ 0 h 2"/>
                    <a:gd name="T4" fmla="*/ 6 w 8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">
                      <a:moveTo>
                        <a:pt x="6" y="2"/>
                      </a:moveTo>
                      <a:cubicBezTo>
                        <a:pt x="4" y="2"/>
                        <a:pt x="0" y="1"/>
                        <a:pt x="3" y="0"/>
                      </a:cubicBezTo>
                      <a:cubicBezTo>
                        <a:pt x="5" y="0"/>
                        <a:pt x="8" y="2"/>
                        <a:pt x="6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17" name="Freeform 582">
                  <a:extLst>
                    <a:ext uri="{FF2B5EF4-FFF2-40B4-BE49-F238E27FC236}">
                      <a16:creationId xmlns:a16="http://schemas.microsoft.com/office/drawing/2014/main" id="{7DFD8549-7346-8649-9FE4-532C711FA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9289" y="2779230"/>
                  <a:ext cx="216069" cy="106947"/>
                </a:xfrm>
                <a:custGeom>
                  <a:avLst/>
                  <a:gdLst>
                    <a:gd name="T0" fmla="*/ 7 w 21"/>
                    <a:gd name="T1" fmla="*/ 9 h 10"/>
                    <a:gd name="T2" fmla="*/ 2 w 21"/>
                    <a:gd name="T3" fmla="*/ 4 h 10"/>
                    <a:gd name="T4" fmla="*/ 9 w 21"/>
                    <a:gd name="T5" fmla="*/ 2 h 10"/>
                    <a:gd name="T6" fmla="*/ 17 w 21"/>
                    <a:gd name="T7" fmla="*/ 0 h 10"/>
                    <a:gd name="T8" fmla="*/ 19 w 21"/>
                    <a:gd name="T9" fmla="*/ 2 h 10"/>
                    <a:gd name="T10" fmla="*/ 14 w 21"/>
                    <a:gd name="T11" fmla="*/ 4 h 10"/>
                    <a:gd name="T12" fmla="*/ 15 w 21"/>
                    <a:gd name="T13" fmla="*/ 7 h 10"/>
                    <a:gd name="T14" fmla="*/ 7 w 21"/>
                    <a:gd name="T15" fmla="*/ 9 h 10"/>
                    <a:gd name="T16" fmla="*/ 7 w 21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0">
                      <a:moveTo>
                        <a:pt x="7" y="9"/>
                      </a:moveTo>
                      <a:cubicBezTo>
                        <a:pt x="6" y="9"/>
                        <a:pt x="0" y="6"/>
                        <a:pt x="2" y="4"/>
                      </a:cubicBezTo>
                      <a:cubicBezTo>
                        <a:pt x="4" y="2"/>
                        <a:pt x="7" y="2"/>
                        <a:pt x="9" y="2"/>
                      </a:cubicBezTo>
                      <a:cubicBezTo>
                        <a:pt x="12" y="1"/>
                        <a:pt x="15" y="0"/>
                        <a:pt x="17" y="0"/>
                      </a:cubicBezTo>
                      <a:cubicBezTo>
                        <a:pt x="18" y="0"/>
                        <a:pt x="21" y="1"/>
                        <a:pt x="19" y="2"/>
                      </a:cubicBezTo>
                      <a:cubicBezTo>
                        <a:pt x="18" y="3"/>
                        <a:pt x="15" y="2"/>
                        <a:pt x="14" y="4"/>
                      </a:cubicBezTo>
                      <a:cubicBezTo>
                        <a:pt x="14" y="4"/>
                        <a:pt x="19" y="6"/>
                        <a:pt x="15" y="7"/>
                      </a:cubicBezTo>
                      <a:cubicBezTo>
                        <a:pt x="13" y="8"/>
                        <a:pt x="10" y="10"/>
                        <a:pt x="7" y="9"/>
                      </a:cubicBezTo>
                      <a:cubicBezTo>
                        <a:pt x="5" y="9"/>
                        <a:pt x="9" y="10"/>
                        <a:pt x="7" y="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18" name="Freeform 583">
                  <a:extLst>
                    <a:ext uri="{FF2B5EF4-FFF2-40B4-BE49-F238E27FC236}">
                      <a16:creationId xmlns:a16="http://schemas.microsoft.com/office/drawing/2014/main" id="{5ED33A0A-0CE3-2041-A323-F99BB3498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8678" y="2801354"/>
                  <a:ext cx="80154" cy="44255"/>
                </a:xfrm>
                <a:custGeom>
                  <a:avLst/>
                  <a:gdLst>
                    <a:gd name="T0" fmla="*/ 6 w 8"/>
                    <a:gd name="T1" fmla="*/ 4 h 4"/>
                    <a:gd name="T2" fmla="*/ 3 w 8"/>
                    <a:gd name="T3" fmla="*/ 0 h 4"/>
                    <a:gd name="T4" fmla="*/ 6 w 8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4">
                      <a:moveTo>
                        <a:pt x="6" y="4"/>
                      </a:moveTo>
                      <a:cubicBezTo>
                        <a:pt x="4" y="4"/>
                        <a:pt x="0" y="0"/>
                        <a:pt x="3" y="0"/>
                      </a:cubicBezTo>
                      <a:cubicBezTo>
                        <a:pt x="6" y="0"/>
                        <a:pt x="8" y="3"/>
                        <a:pt x="6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19" name="Freeform 584">
                  <a:extLst>
                    <a:ext uri="{FF2B5EF4-FFF2-40B4-BE49-F238E27FC236}">
                      <a16:creationId xmlns:a16="http://schemas.microsoft.com/office/drawing/2014/main" id="{4DC00DDA-0913-2B41-9BC5-1FF68AD20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0199" y="2701782"/>
                  <a:ext cx="216069" cy="77445"/>
                </a:xfrm>
                <a:custGeom>
                  <a:avLst/>
                  <a:gdLst>
                    <a:gd name="T0" fmla="*/ 1 w 21"/>
                    <a:gd name="T1" fmla="*/ 5 h 7"/>
                    <a:gd name="T2" fmla="*/ 4 w 21"/>
                    <a:gd name="T3" fmla="*/ 4 h 7"/>
                    <a:gd name="T4" fmla="*/ 9 w 21"/>
                    <a:gd name="T5" fmla="*/ 1 h 7"/>
                    <a:gd name="T6" fmla="*/ 18 w 21"/>
                    <a:gd name="T7" fmla="*/ 3 h 7"/>
                    <a:gd name="T8" fmla="*/ 11 w 21"/>
                    <a:gd name="T9" fmla="*/ 6 h 7"/>
                    <a:gd name="T10" fmla="*/ 6 w 21"/>
                    <a:gd name="T11" fmla="*/ 6 h 7"/>
                    <a:gd name="T12" fmla="*/ 1 w 21"/>
                    <a:gd name="T13" fmla="*/ 5 h 7"/>
                    <a:gd name="T14" fmla="*/ 1 w 21"/>
                    <a:gd name="T1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7">
                      <a:moveTo>
                        <a:pt x="1" y="5"/>
                      </a:moveTo>
                      <a:cubicBezTo>
                        <a:pt x="0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9" y="1"/>
                      </a:cubicBezTo>
                      <a:cubicBezTo>
                        <a:pt x="12" y="0"/>
                        <a:pt x="15" y="1"/>
                        <a:pt x="18" y="3"/>
                      </a:cubicBezTo>
                      <a:cubicBezTo>
                        <a:pt x="21" y="6"/>
                        <a:pt x="12" y="6"/>
                        <a:pt x="11" y="6"/>
                      </a:cubicBezTo>
                      <a:cubicBezTo>
                        <a:pt x="9" y="6"/>
                        <a:pt x="8" y="7"/>
                        <a:pt x="6" y="6"/>
                      </a:cubicBezTo>
                      <a:cubicBezTo>
                        <a:pt x="4" y="5"/>
                        <a:pt x="2" y="6"/>
                        <a:pt x="1" y="5"/>
                      </a:cubicBezTo>
                      <a:cubicBezTo>
                        <a:pt x="0" y="4"/>
                        <a:pt x="2" y="6"/>
                        <a:pt x="1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20" name="Freeform 585">
                  <a:extLst>
                    <a:ext uri="{FF2B5EF4-FFF2-40B4-BE49-F238E27FC236}">
                      <a16:creationId xmlns:a16="http://schemas.microsoft.com/office/drawing/2014/main" id="{649F83A9-4B0E-244F-9448-3D51923E6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2942" y="2930426"/>
                  <a:ext cx="285766" cy="206523"/>
                </a:xfrm>
                <a:custGeom>
                  <a:avLst/>
                  <a:gdLst>
                    <a:gd name="T0" fmla="*/ 22 w 28"/>
                    <a:gd name="T1" fmla="*/ 19 h 19"/>
                    <a:gd name="T2" fmla="*/ 15 w 28"/>
                    <a:gd name="T3" fmla="*/ 19 h 19"/>
                    <a:gd name="T4" fmla="*/ 15 w 28"/>
                    <a:gd name="T5" fmla="*/ 17 h 19"/>
                    <a:gd name="T6" fmla="*/ 12 w 28"/>
                    <a:gd name="T7" fmla="*/ 15 h 19"/>
                    <a:gd name="T8" fmla="*/ 17 w 28"/>
                    <a:gd name="T9" fmla="*/ 13 h 19"/>
                    <a:gd name="T10" fmla="*/ 16 w 28"/>
                    <a:gd name="T11" fmla="*/ 12 h 19"/>
                    <a:gd name="T12" fmla="*/ 9 w 28"/>
                    <a:gd name="T13" fmla="*/ 13 h 19"/>
                    <a:gd name="T14" fmla="*/ 2 w 28"/>
                    <a:gd name="T15" fmla="*/ 13 h 19"/>
                    <a:gd name="T16" fmla="*/ 1 w 28"/>
                    <a:gd name="T17" fmla="*/ 12 h 19"/>
                    <a:gd name="T18" fmla="*/ 7 w 28"/>
                    <a:gd name="T19" fmla="*/ 10 h 19"/>
                    <a:gd name="T20" fmla="*/ 4 w 28"/>
                    <a:gd name="T21" fmla="*/ 8 h 19"/>
                    <a:gd name="T22" fmla="*/ 7 w 28"/>
                    <a:gd name="T23" fmla="*/ 6 h 19"/>
                    <a:gd name="T24" fmla="*/ 3 w 28"/>
                    <a:gd name="T25" fmla="*/ 6 h 19"/>
                    <a:gd name="T26" fmla="*/ 7 w 28"/>
                    <a:gd name="T27" fmla="*/ 4 h 19"/>
                    <a:gd name="T28" fmla="*/ 13 w 28"/>
                    <a:gd name="T29" fmla="*/ 8 h 19"/>
                    <a:gd name="T30" fmla="*/ 16 w 28"/>
                    <a:gd name="T31" fmla="*/ 9 h 19"/>
                    <a:gd name="T32" fmla="*/ 13 w 28"/>
                    <a:gd name="T33" fmla="*/ 7 h 19"/>
                    <a:gd name="T34" fmla="*/ 14 w 28"/>
                    <a:gd name="T35" fmla="*/ 5 h 19"/>
                    <a:gd name="T36" fmla="*/ 11 w 28"/>
                    <a:gd name="T37" fmla="*/ 4 h 19"/>
                    <a:gd name="T38" fmla="*/ 11 w 28"/>
                    <a:gd name="T39" fmla="*/ 2 h 19"/>
                    <a:gd name="T40" fmla="*/ 7 w 28"/>
                    <a:gd name="T41" fmla="*/ 3 h 19"/>
                    <a:gd name="T42" fmla="*/ 13 w 28"/>
                    <a:gd name="T43" fmla="*/ 1 h 19"/>
                    <a:gd name="T44" fmla="*/ 12 w 28"/>
                    <a:gd name="T45" fmla="*/ 2 h 19"/>
                    <a:gd name="T46" fmla="*/ 15 w 28"/>
                    <a:gd name="T47" fmla="*/ 3 h 19"/>
                    <a:gd name="T48" fmla="*/ 21 w 28"/>
                    <a:gd name="T49" fmla="*/ 2 h 19"/>
                    <a:gd name="T50" fmla="*/ 26 w 28"/>
                    <a:gd name="T51" fmla="*/ 8 h 19"/>
                    <a:gd name="T52" fmla="*/ 27 w 28"/>
                    <a:gd name="T53" fmla="*/ 12 h 19"/>
                    <a:gd name="T54" fmla="*/ 26 w 28"/>
                    <a:gd name="T55" fmla="*/ 14 h 19"/>
                    <a:gd name="T56" fmla="*/ 26 w 28"/>
                    <a:gd name="T57" fmla="*/ 17 h 19"/>
                    <a:gd name="T58" fmla="*/ 22 w 28"/>
                    <a:gd name="T5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" h="19">
                      <a:moveTo>
                        <a:pt x="22" y="19"/>
                      </a:moveTo>
                      <a:cubicBezTo>
                        <a:pt x="20" y="19"/>
                        <a:pt x="17" y="19"/>
                        <a:pt x="15" y="19"/>
                      </a:cubicBezTo>
                      <a:cubicBezTo>
                        <a:pt x="12" y="19"/>
                        <a:pt x="15" y="18"/>
                        <a:pt x="15" y="17"/>
                      </a:cubicBezTo>
                      <a:cubicBezTo>
                        <a:pt x="16" y="16"/>
                        <a:pt x="11" y="16"/>
                        <a:pt x="12" y="15"/>
                      </a:cubicBezTo>
                      <a:cubicBezTo>
                        <a:pt x="13" y="14"/>
                        <a:pt x="15" y="13"/>
                        <a:pt x="17" y="13"/>
                      </a:cubicBezTo>
                      <a:cubicBezTo>
                        <a:pt x="18" y="12"/>
                        <a:pt x="17" y="12"/>
                        <a:pt x="16" y="12"/>
                      </a:cubicBezTo>
                      <a:cubicBezTo>
                        <a:pt x="14" y="11"/>
                        <a:pt x="12" y="12"/>
                        <a:pt x="9" y="13"/>
                      </a:cubicBezTo>
                      <a:cubicBezTo>
                        <a:pt x="7" y="13"/>
                        <a:pt x="5" y="13"/>
                        <a:pt x="2" y="13"/>
                      </a:cubicBezTo>
                      <a:cubicBezTo>
                        <a:pt x="2" y="14"/>
                        <a:pt x="0" y="14"/>
                        <a:pt x="1" y="12"/>
                      </a:cubicBezTo>
                      <a:cubicBezTo>
                        <a:pt x="3" y="10"/>
                        <a:pt x="5" y="11"/>
                        <a:pt x="7" y="10"/>
                      </a:cubicBezTo>
                      <a:cubicBezTo>
                        <a:pt x="11" y="9"/>
                        <a:pt x="4" y="9"/>
                        <a:pt x="4" y="8"/>
                      </a:cubicBezTo>
                      <a:cubicBezTo>
                        <a:pt x="3" y="8"/>
                        <a:pt x="7" y="6"/>
                        <a:pt x="7" y="6"/>
                      </a:cubicBezTo>
                      <a:cubicBezTo>
                        <a:pt x="7" y="6"/>
                        <a:pt x="4" y="6"/>
                        <a:pt x="3" y="6"/>
                      </a:cubicBezTo>
                      <a:cubicBezTo>
                        <a:pt x="3" y="5"/>
                        <a:pt x="6" y="4"/>
                        <a:pt x="7" y="4"/>
                      </a:cubicBezTo>
                      <a:cubicBezTo>
                        <a:pt x="9" y="4"/>
                        <a:pt x="11" y="7"/>
                        <a:pt x="13" y="8"/>
                      </a:cubicBezTo>
                      <a:cubicBezTo>
                        <a:pt x="14" y="8"/>
                        <a:pt x="15" y="10"/>
                        <a:pt x="16" y="9"/>
                      </a:cubicBezTo>
                      <a:cubicBezTo>
                        <a:pt x="19" y="7"/>
                        <a:pt x="13" y="7"/>
                        <a:pt x="13" y="7"/>
                      </a:cubicBezTo>
                      <a:cubicBezTo>
                        <a:pt x="14" y="7"/>
                        <a:pt x="18" y="6"/>
                        <a:pt x="14" y="5"/>
                      </a:cubicBezTo>
                      <a:cubicBezTo>
                        <a:pt x="13" y="5"/>
                        <a:pt x="12" y="5"/>
                        <a:pt x="11" y="4"/>
                      </a:cubicBezTo>
                      <a:cubicBezTo>
                        <a:pt x="9" y="3"/>
                        <a:pt x="11" y="3"/>
                        <a:pt x="11" y="2"/>
                      </a:cubicBezTo>
                      <a:cubicBezTo>
                        <a:pt x="10" y="2"/>
                        <a:pt x="7" y="3"/>
                        <a:pt x="7" y="3"/>
                      </a:cubicBezTo>
                      <a:cubicBezTo>
                        <a:pt x="6" y="2"/>
                        <a:pt x="13" y="1"/>
                        <a:pt x="13" y="1"/>
                      </a:cubicBezTo>
                      <a:cubicBezTo>
                        <a:pt x="13" y="1"/>
                        <a:pt x="12" y="2"/>
                        <a:pt x="12" y="2"/>
                      </a:cubicBezTo>
                      <a:cubicBezTo>
                        <a:pt x="11" y="3"/>
                        <a:pt x="14" y="3"/>
                        <a:pt x="15" y="3"/>
                      </a:cubicBezTo>
                      <a:cubicBezTo>
                        <a:pt x="18" y="4"/>
                        <a:pt x="19" y="4"/>
                        <a:pt x="21" y="2"/>
                      </a:cubicBezTo>
                      <a:cubicBezTo>
                        <a:pt x="24" y="0"/>
                        <a:pt x="27" y="6"/>
                        <a:pt x="26" y="8"/>
                      </a:cubicBezTo>
                      <a:cubicBezTo>
                        <a:pt x="26" y="10"/>
                        <a:pt x="26" y="11"/>
                        <a:pt x="27" y="12"/>
                      </a:cubicBezTo>
                      <a:cubicBezTo>
                        <a:pt x="28" y="14"/>
                        <a:pt x="28" y="15"/>
                        <a:pt x="26" y="14"/>
                      </a:cubicBezTo>
                      <a:cubicBezTo>
                        <a:pt x="24" y="12"/>
                        <a:pt x="25" y="16"/>
                        <a:pt x="26" y="17"/>
                      </a:cubicBezTo>
                      <a:cubicBezTo>
                        <a:pt x="27" y="18"/>
                        <a:pt x="23" y="19"/>
                        <a:pt x="22" y="1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21" name="Freeform 586">
                  <a:extLst>
                    <a:ext uri="{FF2B5EF4-FFF2-40B4-BE49-F238E27FC236}">
                      <a16:creationId xmlns:a16="http://schemas.microsoft.com/office/drawing/2014/main" id="{4CBBF894-A29C-6A4A-842E-E83D3543E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1579" y="3030002"/>
                  <a:ext cx="90610" cy="29502"/>
                </a:xfrm>
                <a:custGeom>
                  <a:avLst/>
                  <a:gdLst>
                    <a:gd name="T0" fmla="*/ 1 w 9"/>
                    <a:gd name="T1" fmla="*/ 3 h 3"/>
                    <a:gd name="T2" fmla="*/ 7 w 9"/>
                    <a:gd name="T3" fmla="*/ 0 h 3"/>
                    <a:gd name="T4" fmla="*/ 1 w 9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1" y="3"/>
                      </a:moveTo>
                      <a:cubicBezTo>
                        <a:pt x="4" y="2"/>
                        <a:pt x="9" y="0"/>
                        <a:pt x="7" y="0"/>
                      </a:cubicBezTo>
                      <a:cubicBezTo>
                        <a:pt x="4" y="0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22" name="Freeform 587">
                  <a:extLst>
                    <a:ext uri="{FF2B5EF4-FFF2-40B4-BE49-F238E27FC236}">
                      <a16:creationId xmlns:a16="http://schemas.microsoft.com/office/drawing/2014/main" id="{D9BF86B0-78BD-D64A-B576-0E11E743F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0669" y="3018939"/>
                  <a:ext cx="83638" cy="22128"/>
                </a:xfrm>
                <a:custGeom>
                  <a:avLst/>
                  <a:gdLst>
                    <a:gd name="T0" fmla="*/ 1 w 8"/>
                    <a:gd name="T1" fmla="*/ 2 h 2"/>
                    <a:gd name="T2" fmla="*/ 6 w 8"/>
                    <a:gd name="T3" fmla="*/ 0 h 2"/>
                    <a:gd name="T4" fmla="*/ 1 w 8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">
                      <a:moveTo>
                        <a:pt x="1" y="2"/>
                      </a:moveTo>
                      <a:cubicBezTo>
                        <a:pt x="0" y="2"/>
                        <a:pt x="4" y="0"/>
                        <a:pt x="6" y="0"/>
                      </a:cubicBezTo>
                      <a:cubicBezTo>
                        <a:pt x="8" y="0"/>
                        <a:pt x="4" y="2"/>
                        <a:pt x="1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23" name="Freeform 588">
                  <a:extLst>
                    <a:ext uri="{FF2B5EF4-FFF2-40B4-BE49-F238E27FC236}">
                      <a16:creationId xmlns:a16="http://schemas.microsoft.com/office/drawing/2014/main" id="{BD8CADB5-CEC0-8B44-B525-233AAF9B1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8849" y="2985746"/>
                  <a:ext cx="104549" cy="55320"/>
                </a:xfrm>
                <a:custGeom>
                  <a:avLst/>
                  <a:gdLst>
                    <a:gd name="T0" fmla="*/ 2 w 10"/>
                    <a:gd name="T1" fmla="*/ 3 h 5"/>
                    <a:gd name="T2" fmla="*/ 10 w 10"/>
                    <a:gd name="T3" fmla="*/ 1 h 5"/>
                    <a:gd name="T4" fmla="*/ 2 w 10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5">
                      <a:moveTo>
                        <a:pt x="2" y="3"/>
                      </a:moveTo>
                      <a:cubicBezTo>
                        <a:pt x="0" y="2"/>
                        <a:pt x="10" y="0"/>
                        <a:pt x="10" y="1"/>
                      </a:cubicBezTo>
                      <a:cubicBezTo>
                        <a:pt x="10" y="2"/>
                        <a:pt x="6" y="5"/>
                        <a:pt x="2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24" name="Freeform 589">
                  <a:extLst>
                    <a:ext uri="{FF2B5EF4-FFF2-40B4-BE49-F238E27FC236}">
                      <a16:creationId xmlns:a16="http://schemas.microsoft.com/office/drawing/2014/main" id="{A8C20126-3173-E749-B73F-F5173718A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9306" y="2941494"/>
                  <a:ext cx="73184" cy="55320"/>
                </a:xfrm>
                <a:custGeom>
                  <a:avLst/>
                  <a:gdLst>
                    <a:gd name="T0" fmla="*/ 1 w 7"/>
                    <a:gd name="T1" fmla="*/ 5 h 5"/>
                    <a:gd name="T2" fmla="*/ 0 w 7"/>
                    <a:gd name="T3" fmla="*/ 1 h 5"/>
                    <a:gd name="T4" fmla="*/ 4 w 7"/>
                    <a:gd name="T5" fmla="*/ 2 h 5"/>
                    <a:gd name="T6" fmla="*/ 7 w 7"/>
                    <a:gd name="T7" fmla="*/ 4 h 5"/>
                    <a:gd name="T8" fmla="*/ 1 w 7"/>
                    <a:gd name="T9" fmla="*/ 5 h 5"/>
                    <a:gd name="T10" fmla="*/ 1 w 7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0" y="4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4" y="2"/>
                      </a:cubicBezTo>
                      <a:cubicBezTo>
                        <a:pt x="4" y="2"/>
                        <a:pt x="7" y="3"/>
                        <a:pt x="7" y="4"/>
                      </a:cubicBezTo>
                      <a:cubicBezTo>
                        <a:pt x="7" y="4"/>
                        <a:pt x="2" y="5"/>
                        <a:pt x="1" y="5"/>
                      </a:cubicBezTo>
                      <a:cubicBezTo>
                        <a:pt x="0" y="4"/>
                        <a:pt x="4" y="5"/>
                        <a:pt x="1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25" name="Freeform 590">
                  <a:extLst>
                    <a:ext uri="{FF2B5EF4-FFF2-40B4-BE49-F238E27FC236}">
                      <a16:creationId xmlns:a16="http://schemas.microsoft.com/office/drawing/2014/main" id="{BC86D8DD-9486-FA49-827B-E181023A7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8241" y="2812416"/>
                  <a:ext cx="121974" cy="95888"/>
                </a:xfrm>
                <a:custGeom>
                  <a:avLst/>
                  <a:gdLst>
                    <a:gd name="T0" fmla="*/ 8 w 12"/>
                    <a:gd name="T1" fmla="*/ 8 h 9"/>
                    <a:gd name="T2" fmla="*/ 3 w 12"/>
                    <a:gd name="T3" fmla="*/ 1 h 9"/>
                    <a:gd name="T4" fmla="*/ 8 w 12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8" y="8"/>
                      </a:moveTo>
                      <a:cubicBezTo>
                        <a:pt x="6" y="9"/>
                        <a:pt x="0" y="0"/>
                        <a:pt x="3" y="1"/>
                      </a:cubicBezTo>
                      <a:cubicBezTo>
                        <a:pt x="6" y="3"/>
                        <a:pt x="12" y="8"/>
                        <a:pt x="8" y="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26" name="Freeform 591">
                  <a:extLst>
                    <a:ext uri="{FF2B5EF4-FFF2-40B4-BE49-F238E27FC236}">
                      <a16:creationId xmlns:a16="http://schemas.microsoft.com/office/drawing/2014/main" id="{55AE4CB8-9212-534A-8A5C-AA75E6722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3399" y="2801354"/>
                  <a:ext cx="90610" cy="33190"/>
                </a:xfrm>
                <a:custGeom>
                  <a:avLst/>
                  <a:gdLst>
                    <a:gd name="T0" fmla="*/ 2 w 9"/>
                    <a:gd name="T1" fmla="*/ 1 h 3"/>
                    <a:gd name="T2" fmla="*/ 8 w 9"/>
                    <a:gd name="T3" fmla="*/ 2 h 3"/>
                    <a:gd name="T4" fmla="*/ 2 w 9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2" y="1"/>
                      </a:moveTo>
                      <a:cubicBezTo>
                        <a:pt x="5" y="0"/>
                        <a:pt x="9" y="2"/>
                        <a:pt x="8" y="2"/>
                      </a:cubicBezTo>
                      <a:cubicBezTo>
                        <a:pt x="3" y="3"/>
                        <a:pt x="0" y="2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27" name="Freeform 592">
                  <a:extLst>
                    <a:ext uri="{FF2B5EF4-FFF2-40B4-BE49-F238E27FC236}">
                      <a16:creationId xmlns:a16="http://schemas.microsoft.com/office/drawing/2014/main" id="{9DD074D2-6EDA-8D4E-80B1-17F16A108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149" y="2628024"/>
                  <a:ext cx="365922" cy="206523"/>
                </a:xfrm>
                <a:custGeom>
                  <a:avLst/>
                  <a:gdLst>
                    <a:gd name="T0" fmla="*/ 28 w 36"/>
                    <a:gd name="T1" fmla="*/ 17 h 19"/>
                    <a:gd name="T2" fmla="*/ 27 w 36"/>
                    <a:gd name="T3" fmla="*/ 15 h 19"/>
                    <a:gd name="T4" fmla="*/ 22 w 36"/>
                    <a:gd name="T5" fmla="*/ 13 h 19"/>
                    <a:gd name="T6" fmla="*/ 14 w 36"/>
                    <a:gd name="T7" fmla="*/ 14 h 19"/>
                    <a:gd name="T8" fmla="*/ 18 w 36"/>
                    <a:gd name="T9" fmla="*/ 12 h 19"/>
                    <a:gd name="T10" fmla="*/ 8 w 36"/>
                    <a:gd name="T11" fmla="*/ 12 h 19"/>
                    <a:gd name="T12" fmla="*/ 13 w 36"/>
                    <a:gd name="T13" fmla="*/ 10 h 19"/>
                    <a:gd name="T14" fmla="*/ 12 w 36"/>
                    <a:gd name="T15" fmla="*/ 9 h 19"/>
                    <a:gd name="T16" fmla="*/ 13 w 36"/>
                    <a:gd name="T17" fmla="*/ 8 h 19"/>
                    <a:gd name="T18" fmla="*/ 11 w 36"/>
                    <a:gd name="T19" fmla="*/ 8 h 19"/>
                    <a:gd name="T20" fmla="*/ 10 w 36"/>
                    <a:gd name="T21" fmla="*/ 6 h 19"/>
                    <a:gd name="T22" fmla="*/ 6 w 36"/>
                    <a:gd name="T23" fmla="*/ 6 h 19"/>
                    <a:gd name="T24" fmla="*/ 3 w 36"/>
                    <a:gd name="T25" fmla="*/ 5 h 19"/>
                    <a:gd name="T26" fmla="*/ 9 w 36"/>
                    <a:gd name="T27" fmla="*/ 2 h 19"/>
                    <a:gd name="T28" fmla="*/ 16 w 36"/>
                    <a:gd name="T29" fmla="*/ 1 h 19"/>
                    <a:gd name="T30" fmla="*/ 18 w 36"/>
                    <a:gd name="T31" fmla="*/ 5 h 19"/>
                    <a:gd name="T32" fmla="*/ 22 w 36"/>
                    <a:gd name="T33" fmla="*/ 4 h 19"/>
                    <a:gd name="T34" fmla="*/ 25 w 36"/>
                    <a:gd name="T35" fmla="*/ 7 h 19"/>
                    <a:gd name="T36" fmla="*/ 30 w 36"/>
                    <a:gd name="T37" fmla="*/ 7 h 19"/>
                    <a:gd name="T38" fmla="*/ 33 w 36"/>
                    <a:gd name="T39" fmla="*/ 12 h 19"/>
                    <a:gd name="T40" fmla="*/ 34 w 36"/>
                    <a:gd name="T41" fmla="*/ 16 h 19"/>
                    <a:gd name="T42" fmla="*/ 28 w 36"/>
                    <a:gd name="T43" fmla="*/ 17 h 19"/>
                    <a:gd name="T44" fmla="*/ 28 w 36"/>
                    <a:gd name="T45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6" h="19">
                      <a:moveTo>
                        <a:pt x="28" y="17"/>
                      </a:moveTo>
                      <a:cubicBezTo>
                        <a:pt x="27" y="17"/>
                        <a:pt x="27" y="16"/>
                        <a:pt x="27" y="15"/>
                      </a:cubicBezTo>
                      <a:cubicBezTo>
                        <a:pt x="26" y="14"/>
                        <a:pt x="23" y="13"/>
                        <a:pt x="22" y="13"/>
                      </a:cubicBezTo>
                      <a:cubicBezTo>
                        <a:pt x="21" y="13"/>
                        <a:pt x="14" y="15"/>
                        <a:pt x="14" y="14"/>
                      </a:cubicBezTo>
                      <a:cubicBezTo>
                        <a:pt x="14" y="14"/>
                        <a:pt x="18" y="12"/>
                        <a:pt x="18" y="12"/>
                      </a:cubicBezTo>
                      <a:cubicBezTo>
                        <a:pt x="15" y="11"/>
                        <a:pt x="11" y="14"/>
                        <a:pt x="8" y="12"/>
                      </a:cubicBezTo>
                      <a:cubicBezTo>
                        <a:pt x="2" y="9"/>
                        <a:pt x="13" y="10"/>
                        <a:pt x="13" y="10"/>
                      </a:cubicBezTo>
                      <a:cubicBezTo>
                        <a:pt x="13" y="10"/>
                        <a:pt x="12" y="9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7"/>
                        <a:pt x="11" y="8"/>
                        <a:pt x="11" y="8"/>
                      </a:cubicBezTo>
                      <a:cubicBezTo>
                        <a:pt x="10" y="7"/>
                        <a:pt x="12" y="6"/>
                        <a:pt x="10" y="6"/>
                      </a:cubicBezTo>
                      <a:cubicBezTo>
                        <a:pt x="9" y="6"/>
                        <a:pt x="7" y="7"/>
                        <a:pt x="6" y="6"/>
                      </a:cubicBezTo>
                      <a:cubicBezTo>
                        <a:pt x="6" y="5"/>
                        <a:pt x="4" y="6"/>
                        <a:pt x="3" y="5"/>
                      </a:cubicBezTo>
                      <a:cubicBezTo>
                        <a:pt x="0" y="0"/>
                        <a:pt x="7" y="2"/>
                        <a:pt x="9" y="2"/>
                      </a:cubicBezTo>
                      <a:cubicBezTo>
                        <a:pt x="11" y="1"/>
                        <a:pt x="14" y="0"/>
                        <a:pt x="16" y="1"/>
                      </a:cubicBezTo>
                      <a:cubicBezTo>
                        <a:pt x="19" y="2"/>
                        <a:pt x="14" y="7"/>
                        <a:pt x="18" y="5"/>
                      </a:cubicBezTo>
                      <a:cubicBezTo>
                        <a:pt x="19" y="5"/>
                        <a:pt x="21" y="3"/>
                        <a:pt x="22" y="4"/>
                      </a:cubicBezTo>
                      <a:cubicBezTo>
                        <a:pt x="23" y="5"/>
                        <a:pt x="24" y="7"/>
                        <a:pt x="25" y="7"/>
                      </a:cubicBezTo>
                      <a:cubicBezTo>
                        <a:pt x="26" y="7"/>
                        <a:pt x="29" y="6"/>
                        <a:pt x="30" y="7"/>
                      </a:cubicBezTo>
                      <a:cubicBezTo>
                        <a:pt x="32" y="8"/>
                        <a:pt x="32" y="11"/>
                        <a:pt x="33" y="12"/>
                      </a:cubicBezTo>
                      <a:cubicBezTo>
                        <a:pt x="34" y="14"/>
                        <a:pt x="36" y="15"/>
                        <a:pt x="34" y="16"/>
                      </a:cubicBezTo>
                      <a:cubicBezTo>
                        <a:pt x="33" y="18"/>
                        <a:pt x="30" y="18"/>
                        <a:pt x="28" y="17"/>
                      </a:cubicBezTo>
                      <a:cubicBezTo>
                        <a:pt x="27" y="16"/>
                        <a:pt x="31" y="19"/>
                        <a:pt x="28" y="1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28" name="Freeform 593">
                  <a:extLst>
                    <a:ext uri="{FF2B5EF4-FFF2-40B4-BE49-F238E27FC236}">
                      <a16:creationId xmlns:a16="http://schemas.microsoft.com/office/drawing/2014/main" id="{D835FEEB-BB38-8C4F-8885-74D5F6334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4916" y="2528452"/>
                  <a:ext cx="111517" cy="55320"/>
                </a:xfrm>
                <a:custGeom>
                  <a:avLst/>
                  <a:gdLst>
                    <a:gd name="T0" fmla="*/ 8 w 11"/>
                    <a:gd name="T1" fmla="*/ 5 h 5"/>
                    <a:gd name="T2" fmla="*/ 4 w 11"/>
                    <a:gd name="T3" fmla="*/ 4 h 5"/>
                    <a:gd name="T4" fmla="*/ 2 w 11"/>
                    <a:gd name="T5" fmla="*/ 3 h 5"/>
                    <a:gd name="T6" fmla="*/ 7 w 11"/>
                    <a:gd name="T7" fmla="*/ 2 h 5"/>
                    <a:gd name="T8" fmla="*/ 8 w 11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">
                      <a:moveTo>
                        <a:pt x="8" y="5"/>
                      </a:moveTo>
                      <a:cubicBezTo>
                        <a:pt x="6" y="5"/>
                        <a:pt x="6" y="4"/>
                        <a:pt x="4" y="4"/>
                      </a:cubicBezTo>
                      <a:cubicBezTo>
                        <a:pt x="4" y="4"/>
                        <a:pt x="0" y="4"/>
                        <a:pt x="2" y="3"/>
                      </a:cubicBezTo>
                      <a:cubicBezTo>
                        <a:pt x="3" y="1"/>
                        <a:pt x="6" y="0"/>
                        <a:pt x="7" y="2"/>
                      </a:cubicBezTo>
                      <a:cubicBezTo>
                        <a:pt x="9" y="3"/>
                        <a:pt x="11" y="5"/>
                        <a:pt x="8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29" name="Freeform 594">
                  <a:extLst>
                    <a:ext uri="{FF2B5EF4-FFF2-40B4-BE49-F238E27FC236}">
                      <a16:creationId xmlns:a16="http://schemas.microsoft.com/office/drawing/2014/main" id="{6735128A-3009-1740-AF3A-DE25B7CBD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5526" y="2701782"/>
                  <a:ext cx="205612" cy="121701"/>
                </a:xfrm>
                <a:custGeom>
                  <a:avLst/>
                  <a:gdLst>
                    <a:gd name="T0" fmla="*/ 8 w 20"/>
                    <a:gd name="T1" fmla="*/ 7 h 11"/>
                    <a:gd name="T2" fmla="*/ 3 w 20"/>
                    <a:gd name="T3" fmla="*/ 5 h 11"/>
                    <a:gd name="T4" fmla="*/ 4 w 20"/>
                    <a:gd name="T5" fmla="*/ 3 h 11"/>
                    <a:gd name="T6" fmla="*/ 1 w 20"/>
                    <a:gd name="T7" fmla="*/ 1 h 11"/>
                    <a:gd name="T8" fmla="*/ 6 w 20"/>
                    <a:gd name="T9" fmla="*/ 1 h 11"/>
                    <a:gd name="T10" fmla="*/ 12 w 20"/>
                    <a:gd name="T11" fmla="*/ 3 h 11"/>
                    <a:gd name="T12" fmla="*/ 16 w 20"/>
                    <a:gd name="T13" fmla="*/ 3 h 11"/>
                    <a:gd name="T14" fmla="*/ 19 w 20"/>
                    <a:gd name="T15" fmla="*/ 4 h 11"/>
                    <a:gd name="T16" fmla="*/ 18 w 20"/>
                    <a:gd name="T17" fmla="*/ 8 h 11"/>
                    <a:gd name="T18" fmla="*/ 15 w 20"/>
                    <a:gd name="T19" fmla="*/ 10 h 11"/>
                    <a:gd name="T20" fmla="*/ 9 w 20"/>
                    <a:gd name="T21" fmla="*/ 11 h 11"/>
                    <a:gd name="T22" fmla="*/ 4 w 20"/>
                    <a:gd name="T23" fmla="*/ 8 h 11"/>
                    <a:gd name="T24" fmla="*/ 8 w 20"/>
                    <a:gd name="T25" fmla="*/ 7 h 11"/>
                    <a:gd name="T26" fmla="*/ 8 w 20"/>
                    <a:gd name="T2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" h="11">
                      <a:moveTo>
                        <a:pt x="8" y="7"/>
                      </a:moveTo>
                      <a:cubicBezTo>
                        <a:pt x="6" y="7"/>
                        <a:pt x="4" y="6"/>
                        <a:pt x="3" y="5"/>
                      </a:cubicBezTo>
                      <a:cubicBezTo>
                        <a:pt x="0" y="4"/>
                        <a:pt x="4" y="3"/>
                        <a:pt x="4" y="3"/>
                      </a:cubicBezTo>
                      <a:cubicBezTo>
                        <a:pt x="4" y="2"/>
                        <a:pt x="2" y="1"/>
                        <a:pt x="1" y="1"/>
                      </a:cubicBezTo>
                      <a:cubicBezTo>
                        <a:pt x="1" y="0"/>
                        <a:pt x="6" y="1"/>
                        <a:pt x="6" y="1"/>
                      </a:cubicBezTo>
                      <a:cubicBezTo>
                        <a:pt x="8" y="1"/>
                        <a:pt x="10" y="2"/>
                        <a:pt x="12" y="3"/>
                      </a:cubicBezTo>
                      <a:cubicBezTo>
                        <a:pt x="14" y="3"/>
                        <a:pt x="15" y="3"/>
                        <a:pt x="16" y="3"/>
                      </a:cubicBezTo>
                      <a:cubicBezTo>
                        <a:pt x="17" y="3"/>
                        <a:pt x="20" y="4"/>
                        <a:pt x="19" y="4"/>
                      </a:cubicBezTo>
                      <a:cubicBezTo>
                        <a:pt x="17" y="6"/>
                        <a:pt x="16" y="5"/>
                        <a:pt x="18" y="8"/>
                      </a:cubicBezTo>
                      <a:cubicBezTo>
                        <a:pt x="19" y="9"/>
                        <a:pt x="16" y="9"/>
                        <a:pt x="15" y="10"/>
                      </a:cubicBezTo>
                      <a:cubicBezTo>
                        <a:pt x="13" y="10"/>
                        <a:pt x="11" y="11"/>
                        <a:pt x="9" y="11"/>
                      </a:cubicBezTo>
                      <a:cubicBezTo>
                        <a:pt x="8" y="10"/>
                        <a:pt x="4" y="9"/>
                        <a:pt x="4" y="8"/>
                      </a:cubicBezTo>
                      <a:cubicBezTo>
                        <a:pt x="4" y="8"/>
                        <a:pt x="10" y="7"/>
                        <a:pt x="8" y="7"/>
                      </a:cubicBezTo>
                      <a:cubicBezTo>
                        <a:pt x="5" y="6"/>
                        <a:pt x="10" y="7"/>
                        <a:pt x="8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30" name="Freeform 595">
                  <a:extLst>
                    <a:ext uri="{FF2B5EF4-FFF2-40B4-BE49-F238E27FC236}">
                      <a16:creationId xmlns:a16="http://schemas.microsoft.com/office/drawing/2014/main" id="{B6B522F8-65AC-854B-9BB3-D1B2F6DEF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0531" y="2812416"/>
                  <a:ext cx="181217" cy="55320"/>
                </a:xfrm>
                <a:custGeom>
                  <a:avLst/>
                  <a:gdLst>
                    <a:gd name="T0" fmla="*/ 14 w 18"/>
                    <a:gd name="T1" fmla="*/ 5 h 5"/>
                    <a:gd name="T2" fmla="*/ 16 w 18"/>
                    <a:gd name="T3" fmla="*/ 2 h 5"/>
                    <a:gd name="T4" fmla="*/ 13 w 18"/>
                    <a:gd name="T5" fmla="*/ 1 h 5"/>
                    <a:gd name="T6" fmla="*/ 3 w 18"/>
                    <a:gd name="T7" fmla="*/ 1 h 5"/>
                    <a:gd name="T8" fmla="*/ 4 w 18"/>
                    <a:gd name="T9" fmla="*/ 4 h 5"/>
                    <a:gd name="T10" fmla="*/ 14 w 18"/>
                    <a:gd name="T11" fmla="*/ 5 h 5"/>
                    <a:gd name="T12" fmla="*/ 14 w 18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5">
                      <a:moveTo>
                        <a:pt x="14" y="5"/>
                      </a:moveTo>
                      <a:cubicBezTo>
                        <a:pt x="14" y="4"/>
                        <a:pt x="18" y="2"/>
                        <a:pt x="16" y="2"/>
                      </a:cubicBezTo>
                      <a:cubicBezTo>
                        <a:pt x="15" y="1"/>
                        <a:pt x="14" y="1"/>
                        <a:pt x="13" y="1"/>
                      </a:cubicBezTo>
                      <a:cubicBezTo>
                        <a:pt x="10" y="1"/>
                        <a:pt x="6" y="0"/>
                        <a:pt x="3" y="1"/>
                      </a:cubicBezTo>
                      <a:cubicBezTo>
                        <a:pt x="0" y="1"/>
                        <a:pt x="1" y="4"/>
                        <a:pt x="4" y="4"/>
                      </a:cubicBezTo>
                      <a:cubicBezTo>
                        <a:pt x="7" y="4"/>
                        <a:pt x="11" y="5"/>
                        <a:pt x="14" y="5"/>
                      </a:cubicBezTo>
                      <a:cubicBezTo>
                        <a:pt x="16" y="4"/>
                        <a:pt x="12" y="5"/>
                        <a:pt x="14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31" name="Freeform 596">
                  <a:extLst>
                    <a:ext uri="{FF2B5EF4-FFF2-40B4-BE49-F238E27FC236}">
                      <a16:creationId xmlns:a16="http://schemas.microsoft.com/office/drawing/2014/main" id="{0C89AF35-8645-A440-A1E5-B73503014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0078" y="3059504"/>
                  <a:ext cx="170762" cy="121701"/>
                </a:xfrm>
                <a:custGeom>
                  <a:avLst/>
                  <a:gdLst>
                    <a:gd name="T0" fmla="*/ 7 w 17"/>
                    <a:gd name="T1" fmla="*/ 1 h 11"/>
                    <a:gd name="T2" fmla="*/ 1 w 17"/>
                    <a:gd name="T3" fmla="*/ 6 h 11"/>
                    <a:gd name="T4" fmla="*/ 10 w 17"/>
                    <a:gd name="T5" fmla="*/ 10 h 11"/>
                    <a:gd name="T6" fmla="*/ 15 w 17"/>
                    <a:gd name="T7" fmla="*/ 10 h 11"/>
                    <a:gd name="T8" fmla="*/ 15 w 17"/>
                    <a:gd name="T9" fmla="*/ 8 h 11"/>
                    <a:gd name="T10" fmla="*/ 16 w 17"/>
                    <a:gd name="T11" fmla="*/ 6 h 11"/>
                    <a:gd name="T12" fmla="*/ 7 w 17"/>
                    <a:gd name="T13" fmla="*/ 1 h 11"/>
                    <a:gd name="T14" fmla="*/ 7 w 17"/>
                    <a:gd name="T15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11">
                      <a:moveTo>
                        <a:pt x="7" y="1"/>
                      </a:moveTo>
                      <a:cubicBezTo>
                        <a:pt x="5" y="0"/>
                        <a:pt x="2" y="4"/>
                        <a:pt x="1" y="6"/>
                      </a:cubicBezTo>
                      <a:cubicBezTo>
                        <a:pt x="0" y="8"/>
                        <a:pt x="8" y="10"/>
                        <a:pt x="10" y="10"/>
                      </a:cubicBezTo>
                      <a:cubicBezTo>
                        <a:pt x="11" y="11"/>
                        <a:pt x="14" y="11"/>
                        <a:pt x="15" y="10"/>
                      </a:cubicBezTo>
                      <a:cubicBezTo>
                        <a:pt x="16" y="10"/>
                        <a:pt x="15" y="9"/>
                        <a:pt x="15" y="8"/>
                      </a:cubicBezTo>
                      <a:cubicBezTo>
                        <a:pt x="15" y="7"/>
                        <a:pt x="15" y="6"/>
                        <a:pt x="16" y="6"/>
                      </a:cubicBezTo>
                      <a:cubicBezTo>
                        <a:pt x="17" y="4"/>
                        <a:pt x="9" y="1"/>
                        <a:pt x="7" y="1"/>
                      </a:cubicBezTo>
                      <a:cubicBezTo>
                        <a:pt x="5" y="0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32" name="Freeform 597">
                  <a:extLst>
                    <a:ext uri="{FF2B5EF4-FFF2-40B4-BE49-F238E27FC236}">
                      <a16:creationId xmlns:a16="http://schemas.microsoft.com/office/drawing/2014/main" id="{6628E0E8-750F-074C-9ECC-C8CA59662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0230" y="3030002"/>
                  <a:ext cx="41820" cy="29502"/>
                </a:xfrm>
                <a:custGeom>
                  <a:avLst/>
                  <a:gdLst>
                    <a:gd name="T0" fmla="*/ 3 w 4"/>
                    <a:gd name="T1" fmla="*/ 2 h 3"/>
                    <a:gd name="T2" fmla="*/ 1 w 4"/>
                    <a:gd name="T3" fmla="*/ 1 h 3"/>
                    <a:gd name="T4" fmla="*/ 3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3" y="2"/>
                      </a:moveTo>
                      <a:cubicBezTo>
                        <a:pt x="1" y="3"/>
                        <a:pt x="0" y="1"/>
                        <a:pt x="1" y="1"/>
                      </a:cubicBezTo>
                      <a:cubicBezTo>
                        <a:pt x="2" y="0"/>
                        <a:pt x="4" y="2"/>
                        <a:pt x="3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33" name="Freeform 598">
                  <a:extLst>
                    <a:ext uri="{FF2B5EF4-FFF2-40B4-BE49-F238E27FC236}">
                      <a16:creationId xmlns:a16="http://schemas.microsoft.com/office/drawing/2014/main" id="{7BB1E8AD-0D3F-614F-9844-5CC7EA962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4933" y="2834544"/>
                  <a:ext cx="90610" cy="62692"/>
                </a:xfrm>
                <a:custGeom>
                  <a:avLst/>
                  <a:gdLst>
                    <a:gd name="T0" fmla="*/ 1 w 9"/>
                    <a:gd name="T1" fmla="*/ 5 h 6"/>
                    <a:gd name="T2" fmla="*/ 1 w 9"/>
                    <a:gd name="T3" fmla="*/ 1 h 6"/>
                    <a:gd name="T4" fmla="*/ 5 w 9"/>
                    <a:gd name="T5" fmla="*/ 1 h 6"/>
                    <a:gd name="T6" fmla="*/ 9 w 9"/>
                    <a:gd name="T7" fmla="*/ 3 h 6"/>
                    <a:gd name="T8" fmla="*/ 5 w 9"/>
                    <a:gd name="T9" fmla="*/ 5 h 6"/>
                    <a:gd name="T10" fmla="*/ 1 w 9"/>
                    <a:gd name="T11" fmla="*/ 5 h 6"/>
                    <a:gd name="T12" fmla="*/ 1 w 9"/>
                    <a:gd name="T1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6">
                      <a:moveTo>
                        <a:pt x="1" y="5"/>
                      </a:moveTo>
                      <a:cubicBezTo>
                        <a:pt x="1" y="5"/>
                        <a:pt x="2" y="2"/>
                        <a:pt x="1" y="1"/>
                      </a:cubicBezTo>
                      <a:cubicBezTo>
                        <a:pt x="1" y="0"/>
                        <a:pt x="4" y="1"/>
                        <a:pt x="5" y="1"/>
                      </a:cubicBezTo>
                      <a:cubicBezTo>
                        <a:pt x="6" y="1"/>
                        <a:pt x="9" y="2"/>
                        <a:pt x="9" y="3"/>
                      </a:cubicBezTo>
                      <a:cubicBezTo>
                        <a:pt x="8" y="4"/>
                        <a:pt x="6" y="5"/>
                        <a:pt x="5" y="5"/>
                      </a:cubicBezTo>
                      <a:cubicBezTo>
                        <a:pt x="3" y="6"/>
                        <a:pt x="3" y="6"/>
                        <a:pt x="1" y="5"/>
                      </a:cubicBezTo>
                      <a:cubicBezTo>
                        <a:pt x="0" y="4"/>
                        <a:pt x="2" y="6"/>
                        <a:pt x="1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34" name="Freeform 599">
                  <a:extLst>
                    <a:ext uri="{FF2B5EF4-FFF2-40B4-BE49-F238E27FC236}">
                      <a16:creationId xmlns:a16="http://schemas.microsoft.com/office/drawing/2014/main" id="{B531EE9C-D741-7345-9354-862539E42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3722" y="2930426"/>
                  <a:ext cx="31364" cy="44255"/>
                </a:xfrm>
                <a:custGeom>
                  <a:avLst/>
                  <a:gdLst>
                    <a:gd name="T0" fmla="*/ 2 w 3"/>
                    <a:gd name="T1" fmla="*/ 1 h 4"/>
                    <a:gd name="T2" fmla="*/ 1 w 3"/>
                    <a:gd name="T3" fmla="*/ 3 h 4"/>
                    <a:gd name="T4" fmla="*/ 2 w 3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cubicBezTo>
                        <a:pt x="0" y="0"/>
                        <a:pt x="0" y="3"/>
                        <a:pt x="1" y="3"/>
                      </a:cubicBezTo>
                      <a:cubicBezTo>
                        <a:pt x="2" y="4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35" name="Freeform 600">
                  <a:extLst>
                    <a:ext uri="{FF2B5EF4-FFF2-40B4-BE49-F238E27FC236}">
                      <a16:creationId xmlns:a16="http://schemas.microsoft.com/office/drawing/2014/main" id="{06D276FE-6AF3-9E41-9B0F-C3F37B816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9165" y="2897239"/>
                  <a:ext cx="909578" cy="295030"/>
                </a:xfrm>
                <a:custGeom>
                  <a:avLst/>
                  <a:gdLst>
                    <a:gd name="T0" fmla="*/ 17 w 89"/>
                    <a:gd name="T1" fmla="*/ 7 h 27"/>
                    <a:gd name="T2" fmla="*/ 19 w 89"/>
                    <a:gd name="T3" fmla="*/ 4 h 27"/>
                    <a:gd name="T4" fmla="*/ 15 w 89"/>
                    <a:gd name="T5" fmla="*/ 2 h 27"/>
                    <a:gd name="T6" fmla="*/ 12 w 89"/>
                    <a:gd name="T7" fmla="*/ 2 h 27"/>
                    <a:gd name="T8" fmla="*/ 4 w 89"/>
                    <a:gd name="T9" fmla="*/ 1 h 27"/>
                    <a:gd name="T10" fmla="*/ 4 w 89"/>
                    <a:gd name="T11" fmla="*/ 3 h 27"/>
                    <a:gd name="T12" fmla="*/ 0 w 89"/>
                    <a:gd name="T13" fmla="*/ 4 h 27"/>
                    <a:gd name="T14" fmla="*/ 5 w 89"/>
                    <a:gd name="T15" fmla="*/ 5 h 27"/>
                    <a:gd name="T16" fmla="*/ 7 w 89"/>
                    <a:gd name="T17" fmla="*/ 6 h 27"/>
                    <a:gd name="T18" fmla="*/ 6 w 89"/>
                    <a:gd name="T19" fmla="*/ 7 h 27"/>
                    <a:gd name="T20" fmla="*/ 24 w 89"/>
                    <a:gd name="T21" fmla="*/ 13 h 27"/>
                    <a:gd name="T22" fmla="*/ 25 w 89"/>
                    <a:gd name="T23" fmla="*/ 16 h 27"/>
                    <a:gd name="T24" fmla="*/ 24 w 89"/>
                    <a:gd name="T25" fmla="*/ 21 h 27"/>
                    <a:gd name="T26" fmla="*/ 27 w 89"/>
                    <a:gd name="T27" fmla="*/ 25 h 27"/>
                    <a:gd name="T28" fmla="*/ 30 w 89"/>
                    <a:gd name="T29" fmla="*/ 24 h 27"/>
                    <a:gd name="T30" fmla="*/ 33 w 89"/>
                    <a:gd name="T31" fmla="*/ 26 h 27"/>
                    <a:gd name="T32" fmla="*/ 38 w 89"/>
                    <a:gd name="T33" fmla="*/ 26 h 27"/>
                    <a:gd name="T34" fmla="*/ 42 w 89"/>
                    <a:gd name="T35" fmla="*/ 23 h 27"/>
                    <a:gd name="T36" fmla="*/ 45 w 89"/>
                    <a:gd name="T37" fmla="*/ 26 h 27"/>
                    <a:gd name="T38" fmla="*/ 52 w 89"/>
                    <a:gd name="T39" fmla="*/ 27 h 27"/>
                    <a:gd name="T40" fmla="*/ 62 w 89"/>
                    <a:gd name="T41" fmla="*/ 27 h 27"/>
                    <a:gd name="T42" fmla="*/ 65 w 89"/>
                    <a:gd name="T43" fmla="*/ 27 h 27"/>
                    <a:gd name="T44" fmla="*/ 67 w 89"/>
                    <a:gd name="T45" fmla="*/ 24 h 27"/>
                    <a:gd name="T46" fmla="*/ 70 w 89"/>
                    <a:gd name="T47" fmla="*/ 25 h 27"/>
                    <a:gd name="T48" fmla="*/ 76 w 89"/>
                    <a:gd name="T49" fmla="*/ 27 h 27"/>
                    <a:gd name="T50" fmla="*/ 82 w 89"/>
                    <a:gd name="T51" fmla="*/ 26 h 27"/>
                    <a:gd name="T52" fmla="*/ 85 w 89"/>
                    <a:gd name="T53" fmla="*/ 24 h 27"/>
                    <a:gd name="T54" fmla="*/ 85 w 89"/>
                    <a:gd name="T55" fmla="*/ 22 h 27"/>
                    <a:gd name="T56" fmla="*/ 82 w 89"/>
                    <a:gd name="T57" fmla="*/ 22 h 27"/>
                    <a:gd name="T58" fmla="*/ 85 w 89"/>
                    <a:gd name="T59" fmla="*/ 17 h 27"/>
                    <a:gd name="T60" fmla="*/ 80 w 89"/>
                    <a:gd name="T61" fmla="*/ 16 h 27"/>
                    <a:gd name="T62" fmla="*/ 78 w 89"/>
                    <a:gd name="T63" fmla="*/ 14 h 27"/>
                    <a:gd name="T64" fmla="*/ 70 w 89"/>
                    <a:gd name="T65" fmla="*/ 14 h 27"/>
                    <a:gd name="T66" fmla="*/ 65 w 89"/>
                    <a:gd name="T67" fmla="*/ 14 h 27"/>
                    <a:gd name="T68" fmla="*/ 55 w 89"/>
                    <a:gd name="T69" fmla="*/ 17 h 27"/>
                    <a:gd name="T70" fmla="*/ 56 w 89"/>
                    <a:gd name="T71" fmla="*/ 18 h 27"/>
                    <a:gd name="T72" fmla="*/ 52 w 89"/>
                    <a:gd name="T73" fmla="*/ 18 h 27"/>
                    <a:gd name="T74" fmla="*/ 49 w 89"/>
                    <a:gd name="T75" fmla="*/ 16 h 27"/>
                    <a:gd name="T76" fmla="*/ 46 w 89"/>
                    <a:gd name="T77" fmla="*/ 17 h 27"/>
                    <a:gd name="T78" fmla="*/ 42 w 89"/>
                    <a:gd name="T79" fmla="*/ 16 h 27"/>
                    <a:gd name="T80" fmla="*/ 41 w 89"/>
                    <a:gd name="T81" fmla="*/ 18 h 27"/>
                    <a:gd name="T82" fmla="*/ 38 w 89"/>
                    <a:gd name="T83" fmla="*/ 16 h 27"/>
                    <a:gd name="T84" fmla="*/ 39 w 89"/>
                    <a:gd name="T85" fmla="*/ 14 h 27"/>
                    <a:gd name="T86" fmla="*/ 34 w 89"/>
                    <a:gd name="T87" fmla="*/ 12 h 27"/>
                    <a:gd name="T88" fmla="*/ 30 w 89"/>
                    <a:gd name="T89" fmla="*/ 13 h 27"/>
                    <a:gd name="T90" fmla="*/ 32 w 89"/>
                    <a:gd name="T91" fmla="*/ 12 h 27"/>
                    <a:gd name="T92" fmla="*/ 28 w 89"/>
                    <a:gd name="T93" fmla="*/ 9 h 27"/>
                    <a:gd name="T94" fmla="*/ 38 w 89"/>
                    <a:gd name="T95" fmla="*/ 10 h 27"/>
                    <a:gd name="T96" fmla="*/ 33 w 89"/>
                    <a:gd name="T97" fmla="*/ 7 h 27"/>
                    <a:gd name="T98" fmla="*/ 28 w 89"/>
                    <a:gd name="T99" fmla="*/ 7 h 27"/>
                    <a:gd name="T100" fmla="*/ 32 w 89"/>
                    <a:gd name="T101" fmla="*/ 6 h 27"/>
                    <a:gd name="T102" fmla="*/ 27 w 89"/>
                    <a:gd name="T103" fmla="*/ 5 h 27"/>
                    <a:gd name="T104" fmla="*/ 17 w 89"/>
                    <a:gd name="T105" fmla="*/ 7 h 27"/>
                    <a:gd name="T106" fmla="*/ 17 w 89"/>
                    <a:gd name="T107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9" h="27">
                      <a:moveTo>
                        <a:pt x="17" y="7"/>
                      </a:moveTo>
                      <a:cubicBezTo>
                        <a:pt x="18" y="7"/>
                        <a:pt x="20" y="5"/>
                        <a:pt x="19" y="4"/>
                      </a:cubicBezTo>
                      <a:cubicBezTo>
                        <a:pt x="18" y="3"/>
                        <a:pt x="16" y="2"/>
                        <a:pt x="15" y="2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9" y="1"/>
                        <a:pt x="7" y="0"/>
                        <a:pt x="4" y="1"/>
                      </a:cubicBezTo>
                      <a:cubicBezTo>
                        <a:pt x="0" y="2"/>
                        <a:pt x="3" y="2"/>
                        <a:pt x="4" y="3"/>
                      </a:cubicBezTo>
                      <a:cubicBezTo>
                        <a:pt x="4" y="3"/>
                        <a:pt x="0" y="3"/>
                        <a:pt x="0" y="4"/>
                      </a:cubicBezTo>
                      <a:cubicBezTo>
                        <a:pt x="0" y="5"/>
                        <a:pt x="4" y="5"/>
                        <a:pt x="5" y="5"/>
                      </a:cubicBezTo>
                      <a:cubicBezTo>
                        <a:pt x="5" y="6"/>
                        <a:pt x="7" y="6"/>
                        <a:pt x="7" y="6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12" y="11"/>
                        <a:pt x="21" y="5"/>
                        <a:pt x="24" y="13"/>
                      </a:cubicBezTo>
                      <a:cubicBezTo>
                        <a:pt x="24" y="14"/>
                        <a:pt x="26" y="15"/>
                        <a:pt x="25" y="16"/>
                      </a:cubicBezTo>
                      <a:cubicBezTo>
                        <a:pt x="24" y="18"/>
                        <a:pt x="23" y="19"/>
                        <a:pt x="24" y="21"/>
                      </a:cubicBezTo>
                      <a:cubicBezTo>
                        <a:pt x="24" y="21"/>
                        <a:pt x="26" y="25"/>
                        <a:pt x="27" y="25"/>
                      </a:cubicBezTo>
                      <a:cubicBezTo>
                        <a:pt x="28" y="26"/>
                        <a:pt x="30" y="23"/>
                        <a:pt x="30" y="24"/>
                      </a:cubicBezTo>
                      <a:cubicBezTo>
                        <a:pt x="31" y="24"/>
                        <a:pt x="32" y="26"/>
                        <a:pt x="33" y="26"/>
                      </a:cubicBezTo>
                      <a:cubicBezTo>
                        <a:pt x="35" y="27"/>
                        <a:pt x="37" y="26"/>
                        <a:pt x="38" y="26"/>
                      </a:cubicBezTo>
                      <a:cubicBezTo>
                        <a:pt x="39" y="25"/>
                        <a:pt x="41" y="23"/>
                        <a:pt x="42" y="23"/>
                      </a:cubicBezTo>
                      <a:cubicBezTo>
                        <a:pt x="42" y="23"/>
                        <a:pt x="44" y="26"/>
                        <a:pt x="45" y="26"/>
                      </a:cubicBezTo>
                      <a:cubicBezTo>
                        <a:pt x="47" y="27"/>
                        <a:pt x="50" y="27"/>
                        <a:pt x="52" y="27"/>
                      </a:cubicBezTo>
                      <a:cubicBezTo>
                        <a:pt x="56" y="27"/>
                        <a:pt x="59" y="27"/>
                        <a:pt x="62" y="27"/>
                      </a:cubicBezTo>
                      <a:cubicBezTo>
                        <a:pt x="63" y="27"/>
                        <a:pt x="64" y="27"/>
                        <a:pt x="65" y="27"/>
                      </a:cubicBezTo>
                      <a:cubicBezTo>
                        <a:pt x="67" y="26"/>
                        <a:pt x="66" y="24"/>
                        <a:pt x="67" y="24"/>
                      </a:cubicBezTo>
                      <a:cubicBezTo>
                        <a:pt x="68" y="23"/>
                        <a:pt x="69" y="24"/>
                        <a:pt x="70" y="25"/>
                      </a:cubicBezTo>
                      <a:cubicBezTo>
                        <a:pt x="71" y="26"/>
                        <a:pt x="74" y="27"/>
                        <a:pt x="76" y="27"/>
                      </a:cubicBezTo>
                      <a:cubicBezTo>
                        <a:pt x="78" y="27"/>
                        <a:pt x="80" y="27"/>
                        <a:pt x="82" y="26"/>
                      </a:cubicBezTo>
                      <a:cubicBezTo>
                        <a:pt x="84" y="26"/>
                        <a:pt x="83" y="24"/>
                        <a:pt x="85" y="24"/>
                      </a:cubicBezTo>
                      <a:cubicBezTo>
                        <a:pt x="86" y="24"/>
                        <a:pt x="87" y="21"/>
                        <a:pt x="85" y="22"/>
                      </a:cubicBezTo>
                      <a:cubicBezTo>
                        <a:pt x="85" y="22"/>
                        <a:pt x="83" y="22"/>
                        <a:pt x="82" y="22"/>
                      </a:cubicBezTo>
                      <a:cubicBezTo>
                        <a:pt x="82" y="22"/>
                        <a:pt x="89" y="18"/>
                        <a:pt x="85" y="17"/>
                      </a:cubicBezTo>
                      <a:cubicBezTo>
                        <a:pt x="84" y="17"/>
                        <a:pt x="82" y="16"/>
                        <a:pt x="80" y="16"/>
                      </a:cubicBezTo>
                      <a:cubicBezTo>
                        <a:pt x="78" y="16"/>
                        <a:pt x="80" y="14"/>
                        <a:pt x="78" y="14"/>
                      </a:cubicBezTo>
                      <a:cubicBezTo>
                        <a:pt x="75" y="14"/>
                        <a:pt x="73" y="14"/>
                        <a:pt x="70" y="14"/>
                      </a:cubicBezTo>
                      <a:cubicBezTo>
                        <a:pt x="68" y="14"/>
                        <a:pt x="67" y="13"/>
                        <a:pt x="65" y="14"/>
                      </a:cubicBezTo>
                      <a:cubicBezTo>
                        <a:pt x="64" y="14"/>
                        <a:pt x="55" y="16"/>
                        <a:pt x="55" y="17"/>
                      </a:cubicBezTo>
                      <a:cubicBezTo>
                        <a:pt x="55" y="17"/>
                        <a:pt x="56" y="17"/>
                        <a:pt x="56" y="18"/>
                      </a:cubicBezTo>
                      <a:cubicBezTo>
                        <a:pt x="56" y="18"/>
                        <a:pt x="53" y="18"/>
                        <a:pt x="52" y="18"/>
                      </a:cubicBezTo>
                      <a:cubicBezTo>
                        <a:pt x="51" y="18"/>
                        <a:pt x="50" y="17"/>
                        <a:pt x="49" y="16"/>
                      </a:cubicBezTo>
                      <a:cubicBezTo>
                        <a:pt x="48" y="16"/>
                        <a:pt x="47" y="17"/>
                        <a:pt x="46" y="17"/>
                      </a:cubicBezTo>
                      <a:cubicBezTo>
                        <a:pt x="45" y="17"/>
                        <a:pt x="43" y="16"/>
                        <a:pt x="42" y="16"/>
                      </a:cubicBezTo>
                      <a:cubicBezTo>
                        <a:pt x="41" y="16"/>
                        <a:pt x="42" y="18"/>
                        <a:pt x="41" y="18"/>
                      </a:cubicBezTo>
                      <a:cubicBezTo>
                        <a:pt x="40" y="18"/>
                        <a:pt x="39" y="16"/>
                        <a:pt x="38" y="16"/>
                      </a:cubicBezTo>
                      <a:cubicBezTo>
                        <a:pt x="35" y="16"/>
                        <a:pt x="39" y="15"/>
                        <a:pt x="39" y="14"/>
                      </a:cubicBezTo>
                      <a:cubicBezTo>
                        <a:pt x="39" y="13"/>
                        <a:pt x="35" y="12"/>
                        <a:pt x="34" y="12"/>
                      </a:cubicBezTo>
                      <a:cubicBezTo>
                        <a:pt x="34" y="12"/>
                        <a:pt x="30" y="13"/>
                        <a:pt x="30" y="13"/>
                      </a:cubicBezTo>
                      <a:cubicBezTo>
                        <a:pt x="30" y="12"/>
                        <a:pt x="32" y="12"/>
                        <a:pt x="32" y="12"/>
                      </a:cubicBezTo>
                      <a:cubicBezTo>
                        <a:pt x="32" y="11"/>
                        <a:pt x="27" y="10"/>
                        <a:pt x="28" y="9"/>
                      </a:cubicBezTo>
                      <a:cubicBezTo>
                        <a:pt x="28" y="9"/>
                        <a:pt x="38" y="10"/>
                        <a:pt x="38" y="10"/>
                      </a:cubicBezTo>
                      <a:cubicBezTo>
                        <a:pt x="38" y="9"/>
                        <a:pt x="34" y="8"/>
                        <a:pt x="33" y="7"/>
                      </a:cubicBezTo>
                      <a:cubicBezTo>
                        <a:pt x="32" y="7"/>
                        <a:pt x="30" y="7"/>
                        <a:pt x="28" y="7"/>
                      </a:cubicBezTo>
                      <a:cubicBezTo>
                        <a:pt x="29" y="7"/>
                        <a:pt x="31" y="7"/>
                        <a:pt x="32" y="6"/>
                      </a:cubicBezTo>
                      <a:cubicBezTo>
                        <a:pt x="32" y="5"/>
                        <a:pt x="27" y="5"/>
                        <a:pt x="27" y="5"/>
                      </a:cubicBezTo>
                      <a:cubicBezTo>
                        <a:pt x="23" y="5"/>
                        <a:pt x="21" y="6"/>
                        <a:pt x="17" y="7"/>
                      </a:cubicBezTo>
                      <a:cubicBezTo>
                        <a:pt x="17" y="7"/>
                        <a:pt x="18" y="7"/>
                        <a:pt x="17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36" name="Freeform 601">
                  <a:extLst>
                    <a:ext uri="{FF2B5EF4-FFF2-40B4-BE49-F238E27FC236}">
                      <a16:creationId xmlns:a16="http://schemas.microsoft.com/office/drawing/2014/main" id="{C144EEAA-A8DC-B84F-BA88-702F4C798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0078" y="2388314"/>
                  <a:ext cx="602900" cy="401977"/>
                </a:xfrm>
                <a:custGeom>
                  <a:avLst/>
                  <a:gdLst>
                    <a:gd name="T0" fmla="*/ 55 w 59"/>
                    <a:gd name="T1" fmla="*/ 21 h 37"/>
                    <a:gd name="T2" fmla="*/ 46 w 59"/>
                    <a:gd name="T3" fmla="*/ 20 h 37"/>
                    <a:gd name="T4" fmla="*/ 46 w 59"/>
                    <a:gd name="T5" fmla="*/ 18 h 37"/>
                    <a:gd name="T6" fmla="*/ 44 w 59"/>
                    <a:gd name="T7" fmla="*/ 15 h 37"/>
                    <a:gd name="T8" fmla="*/ 44 w 59"/>
                    <a:gd name="T9" fmla="*/ 11 h 37"/>
                    <a:gd name="T10" fmla="*/ 43 w 59"/>
                    <a:gd name="T11" fmla="*/ 15 h 37"/>
                    <a:gd name="T12" fmla="*/ 35 w 59"/>
                    <a:gd name="T13" fmla="*/ 10 h 37"/>
                    <a:gd name="T14" fmla="*/ 24 w 59"/>
                    <a:gd name="T15" fmla="*/ 2 h 37"/>
                    <a:gd name="T16" fmla="*/ 12 w 59"/>
                    <a:gd name="T17" fmla="*/ 1 h 37"/>
                    <a:gd name="T18" fmla="*/ 12 w 59"/>
                    <a:gd name="T19" fmla="*/ 3 h 37"/>
                    <a:gd name="T20" fmla="*/ 6 w 59"/>
                    <a:gd name="T21" fmla="*/ 5 h 37"/>
                    <a:gd name="T22" fmla="*/ 11 w 59"/>
                    <a:gd name="T23" fmla="*/ 9 h 37"/>
                    <a:gd name="T24" fmla="*/ 6 w 59"/>
                    <a:gd name="T25" fmla="*/ 9 h 37"/>
                    <a:gd name="T26" fmla="*/ 5 w 59"/>
                    <a:gd name="T27" fmla="*/ 11 h 37"/>
                    <a:gd name="T28" fmla="*/ 6 w 59"/>
                    <a:gd name="T29" fmla="*/ 14 h 37"/>
                    <a:gd name="T30" fmla="*/ 10 w 59"/>
                    <a:gd name="T31" fmla="*/ 14 h 37"/>
                    <a:gd name="T32" fmla="*/ 0 w 59"/>
                    <a:gd name="T33" fmla="*/ 15 h 37"/>
                    <a:gd name="T34" fmla="*/ 7 w 59"/>
                    <a:gd name="T35" fmla="*/ 20 h 37"/>
                    <a:gd name="T36" fmla="*/ 8 w 59"/>
                    <a:gd name="T37" fmla="*/ 23 h 37"/>
                    <a:gd name="T38" fmla="*/ 14 w 59"/>
                    <a:gd name="T39" fmla="*/ 23 h 37"/>
                    <a:gd name="T40" fmla="*/ 26 w 59"/>
                    <a:gd name="T41" fmla="*/ 23 h 37"/>
                    <a:gd name="T42" fmla="*/ 28 w 59"/>
                    <a:gd name="T43" fmla="*/ 24 h 37"/>
                    <a:gd name="T44" fmla="*/ 16 w 59"/>
                    <a:gd name="T45" fmla="*/ 25 h 37"/>
                    <a:gd name="T46" fmla="*/ 16 w 59"/>
                    <a:gd name="T47" fmla="*/ 30 h 37"/>
                    <a:gd name="T48" fmla="*/ 19 w 59"/>
                    <a:gd name="T49" fmla="*/ 33 h 37"/>
                    <a:gd name="T50" fmla="*/ 32 w 59"/>
                    <a:gd name="T51" fmla="*/ 35 h 37"/>
                    <a:gd name="T52" fmla="*/ 34 w 59"/>
                    <a:gd name="T53" fmla="*/ 36 h 37"/>
                    <a:gd name="T54" fmla="*/ 40 w 59"/>
                    <a:gd name="T55" fmla="*/ 35 h 37"/>
                    <a:gd name="T56" fmla="*/ 41 w 59"/>
                    <a:gd name="T57" fmla="*/ 35 h 37"/>
                    <a:gd name="T58" fmla="*/ 41 w 59"/>
                    <a:gd name="T59" fmla="*/ 29 h 37"/>
                    <a:gd name="T60" fmla="*/ 46 w 59"/>
                    <a:gd name="T61" fmla="*/ 30 h 37"/>
                    <a:gd name="T62" fmla="*/ 51 w 59"/>
                    <a:gd name="T63" fmla="*/ 28 h 37"/>
                    <a:gd name="T64" fmla="*/ 54 w 59"/>
                    <a:gd name="T65" fmla="*/ 26 h 37"/>
                    <a:gd name="T66" fmla="*/ 58 w 59"/>
                    <a:gd name="T67" fmla="*/ 2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9" h="37">
                      <a:moveTo>
                        <a:pt x="58" y="24"/>
                      </a:moveTo>
                      <a:cubicBezTo>
                        <a:pt x="58" y="22"/>
                        <a:pt x="56" y="22"/>
                        <a:pt x="55" y="21"/>
                      </a:cubicBezTo>
                      <a:cubicBezTo>
                        <a:pt x="54" y="20"/>
                        <a:pt x="53" y="22"/>
                        <a:pt x="52" y="21"/>
                      </a:cubicBezTo>
                      <a:cubicBezTo>
                        <a:pt x="50" y="19"/>
                        <a:pt x="48" y="21"/>
                        <a:pt x="46" y="20"/>
                      </a:cubicBezTo>
                      <a:cubicBezTo>
                        <a:pt x="46" y="20"/>
                        <a:pt x="48" y="19"/>
                        <a:pt x="48" y="18"/>
                      </a:cubicBezTo>
                      <a:cubicBezTo>
                        <a:pt x="48" y="18"/>
                        <a:pt x="46" y="18"/>
                        <a:pt x="46" y="18"/>
                      </a:cubicBezTo>
                      <a:cubicBezTo>
                        <a:pt x="46" y="17"/>
                        <a:pt x="47" y="17"/>
                        <a:pt x="47" y="16"/>
                      </a:cubicBezTo>
                      <a:cubicBezTo>
                        <a:pt x="47" y="15"/>
                        <a:pt x="44" y="16"/>
                        <a:pt x="44" y="15"/>
                      </a:cubicBezTo>
                      <a:cubicBezTo>
                        <a:pt x="43" y="15"/>
                        <a:pt x="45" y="14"/>
                        <a:pt x="45" y="14"/>
                      </a:cubicBezTo>
                      <a:cubicBezTo>
                        <a:pt x="46" y="13"/>
                        <a:pt x="44" y="12"/>
                        <a:pt x="44" y="11"/>
                      </a:cubicBezTo>
                      <a:cubicBezTo>
                        <a:pt x="43" y="10"/>
                        <a:pt x="38" y="11"/>
                        <a:pt x="38" y="11"/>
                      </a:cubicBezTo>
                      <a:cubicBezTo>
                        <a:pt x="38" y="12"/>
                        <a:pt x="43" y="14"/>
                        <a:pt x="43" y="15"/>
                      </a:cubicBezTo>
                      <a:cubicBezTo>
                        <a:pt x="42" y="16"/>
                        <a:pt x="39" y="14"/>
                        <a:pt x="38" y="13"/>
                      </a:cubicBezTo>
                      <a:cubicBezTo>
                        <a:pt x="36" y="12"/>
                        <a:pt x="39" y="10"/>
                        <a:pt x="35" y="10"/>
                      </a:cubicBezTo>
                      <a:cubicBezTo>
                        <a:pt x="33" y="10"/>
                        <a:pt x="30" y="10"/>
                        <a:pt x="29" y="8"/>
                      </a:cubicBezTo>
                      <a:cubicBezTo>
                        <a:pt x="28" y="6"/>
                        <a:pt x="26" y="3"/>
                        <a:pt x="24" y="2"/>
                      </a:cubicBezTo>
                      <a:cubicBezTo>
                        <a:pt x="21" y="1"/>
                        <a:pt x="18" y="0"/>
                        <a:pt x="16" y="0"/>
                      </a:cubicBezTo>
                      <a:cubicBezTo>
                        <a:pt x="15" y="0"/>
                        <a:pt x="10" y="0"/>
                        <a:pt x="12" y="1"/>
                      </a:cubicBezTo>
                      <a:cubicBezTo>
                        <a:pt x="13" y="1"/>
                        <a:pt x="17" y="2"/>
                        <a:pt x="17" y="2"/>
                      </a:cubicBezTo>
                      <a:cubicBezTo>
                        <a:pt x="17" y="4"/>
                        <a:pt x="13" y="3"/>
                        <a:pt x="12" y="3"/>
                      </a:cubicBezTo>
                      <a:cubicBezTo>
                        <a:pt x="12" y="3"/>
                        <a:pt x="13" y="4"/>
                        <a:pt x="13" y="4"/>
                      </a:cubicBezTo>
                      <a:cubicBezTo>
                        <a:pt x="13" y="5"/>
                        <a:pt x="7" y="2"/>
                        <a:pt x="6" y="5"/>
                      </a:cubicBezTo>
                      <a:cubicBezTo>
                        <a:pt x="6" y="5"/>
                        <a:pt x="11" y="7"/>
                        <a:pt x="12" y="7"/>
                      </a:cubicBezTo>
                      <a:cubicBezTo>
                        <a:pt x="10" y="6"/>
                        <a:pt x="11" y="9"/>
                        <a:pt x="11" y="9"/>
                      </a:cubicBezTo>
                      <a:cubicBezTo>
                        <a:pt x="11" y="10"/>
                        <a:pt x="4" y="7"/>
                        <a:pt x="3" y="8"/>
                      </a:cubicBezTo>
                      <a:cubicBezTo>
                        <a:pt x="3" y="7"/>
                        <a:pt x="6" y="8"/>
                        <a:pt x="6" y="9"/>
                      </a:cubicBezTo>
                      <a:cubicBezTo>
                        <a:pt x="6" y="8"/>
                        <a:pt x="4" y="9"/>
                        <a:pt x="4" y="9"/>
                      </a:cubicBezTo>
                      <a:cubicBezTo>
                        <a:pt x="3" y="10"/>
                        <a:pt x="5" y="11"/>
                        <a:pt x="5" y="11"/>
                      </a:cubicBezTo>
                      <a:cubicBezTo>
                        <a:pt x="6" y="12"/>
                        <a:pt x="2" y="12"/>
                        <a:pt x="1" y="12"/>
                      </a:cubicBezTo>
                      <a:cubicBezTo>
                        <a:pt x="2" y="12"/>
                        <a:pt x="4" y="13"/>
                        <a:pt x="6" y="14"/>
                      </a:cubicBezTo>
                      <a:cubicBezTo>
                        <a:pt x="8" y="14"/>
                        <a:pt x="10" y="13"/>
                        <a:pt x="12" y="13"/>
                      </a:cubicBezTo>
                      <a:cubicBezTo>
                        <a:pt x="12" y="13"/>
                        <a:pt x="10" y="14"/>
                        <a:pt x="10" y="14"/>
                      </a:cubicBezTo>
                      <a:cubicBezTo>
                        <a:pt x="10" y="15"/>
                        <a:pt x="11" y="15"/>
                        <a:pt x="11" y="15"/>
                      </a:cubicBezTo>
                      <a:cubicBezTo>
                        <a:pt x="11" y="16"/>
                        <a:pt x="0" y="15"/>
                        <a:pt x="0" y="15"/>
                      </a:cubicBezTo>
                      <a:cubicBezTo>
                        <a:pt x="0" y="15"/>
                        <a:pt x="2" y="18"/>
                        <a:pt x="2" y="18"/>
                      </a:cubicBezTo>
                      <a:cubicBezTo>
                        <a:pt x="3" y="19"/>
                        <a:pt x="7" y="21"/>
                        <a:pt x="7" y="20"/>
                      </a:cubicBezTo>
                      <a:cubicBezTo>
                        <a:pt x="7" y="21"/>
                        <a:pt x="5" y="20"/>
                        <a:pt x="6" y="22"/>
                      </a:cubicBezTo>
                      <a:cubicBezTo>
                        <a:pt x="6" y="22"/>
                        <a:pt x="7" y="23"/>
                        <a:pt x="8" y="23"/>
                      </a:cubicBezTo>
                      <a:cubicBezTo>
                        <a:pt x="9" y="24"/>
                        <a:pt x="10" y="23"/>
                        <a:pt x="11" y="23"/>
                      </a:cubicBezTo>
                      <a:cubicBezTo>
                        <a:pt x="12" y="22"/>
                        <a:pt x="13" y="24"/>
                        <a:pt x="14" y="23"/>
                      </a:cubicBezTo>
                      <a:cubicBezTo>
                        <a:pt x="17" y="22"/>
                        <a:pt x="19" y="21"/>
                        <a:pt x="21" y="22"/>
                      </a:cubicBezTo>
                      <a:cubicBezTo>
                        <a:pt x="23" y="23"/>
                        <a:pt x="24" y="23"/>
                        <a:pt x="26" y="23"/>
                      </a:cubicBezTo>
                      <a:cubicBezTo>
                        <a:pt x="25" y="23"/>
                        <a:pt x="23" y="23"/>
                        <a:pt x="21" y="23"/>
                      </a:cubicBezTo>
                      <a:cubicBezTo>
                        <a:pt x="23" y="23"/>
                        <a:pt x="27" y="23"/>
                        <a:pt x="28" y="24"/>
                      </a:cubicBezTo>
                      <a:cubicBezTo>
                        <a:pt x="28" y="24"/>
                        <a:pt x="23" y="25"/>
                        <a:pt x="23" y="25"/>
                      </a:cubicBezTo>
                      <a:cubicBezTo>
                        <a:pt x="21" y="25"/>
                        <a:pt x="18" y="25"/>
                        <a:pt x="16" y="25"/>
                      </a:cubicBezTo>
                      <a:cubicBezTo>
                        <a:pt x="16" y="26"/>
                        <a:pt x="12" y="27"/>
                        <a:pt x="13" y="27"/>
                      </a:cubicBezTo>
                      <a:cubicBezTo>
                        <a:pt x="14" y="28"/>
                        <a:pt x="15" y="28"/>
                        <a:pt x="16" y="30"/>
                      </a:cubicBezTo>
                      <a:cubicBezTo>
                        <a:pt x="16" y="32"/>
                        <a:pt x="22" y="30"/>
                        <a:pt x="23" y="32"/>
                      </a:cubicBezTo>
                      <a:cubicBezTo>
                        <a:pt x="23" y="32"/>
                        <a:pt x="19" y="32"/>
                        <a:pt x="19" y="33"/>
                      </a:cubicBezTo>
                      <a:cubicBezTo>
                        <a:pt x="20" y="34"/>
                        <a:pt x="25" y="36"/>
                        <a:pt x="26" y="36"/>
                      </a:cubicBezTo>
                      <a:cubicBezTo>
                        <a:pt x="26" y="36"/>
                        <a:pt x="32" y="36"/>
                        <a:pt x="32" y="35"/>
                      </a:cubicBezTo>
                      <a:cubicBezTo>
                        <a:pt x="32" y="35"/>
                        <a:pt x="31" y="35"/>
                        <a:pt x="31" y="35"/>
                      </a:cubicBezTo>
                      <a:cubicBezTo>
                        <a:pt x="31" y="33"/>
                        <a:pt x="35" y="36"/>
                        <a:pt x="34" y="36"/>
                      </a:cubicBezTo>
                      <a:cubicBezTo>
                        <a:pt x="35" y="36"/>
                        <a:pt x="33" y="33"/>
                        <a:pt x="33" y="32"/>
                      </a:cubicBezTo>
                      <a:cubicBezTo>
                        <a:pt x="35" y="31"/>
                        <a:pt x="37" y="37"/>
                        <a:pt x="40" y="35"/>
                      </a:cubicBezTo>
                      <a:cubicBezTo>
                        <a:pt x="41" y="34"/>
                        <a:pt x="39" y="32"/>
                        <a:pt x="40" y="32"/>
                      </a:cubicBezTo>
                      <a:cubicBezTo>
                        <a:pt x="41" y="32"/>
                        <a:pt x="41" y="34"/>
                        <a:pt x="41" y="35"/>
                      </a:cubicBezTo>
                      <a:cubicBezTo>
                        <a:pt x="42" y="35"/>
                        <a:pt x="43" y="31"/>
                        <a:pt x="42" y="31"/>
                      </a:cubicBezTo>
                      <a:cubicBezTo>
                        <a:pt x="42" y="30"/>
                        <a:pt x="42" y="29"/>
                        <a:pt x="41" y="29"/>
                      </a:cubicBezTo>
                      <a:cubicBezTo>
                        <a:pt x="41" y="28"/>
                        <a:pt x="42" y="26"/>
                        <a:pt x="43" y="27"/>
                      </a:cubicBezTo>
                      <a:cubicBezTo>
                        <a:pt x="44" y="28"/>
                        <a:pt x="43" y="32"/>
                        <a:pt x="46" y="30"/>
                      </a:cubicBezTo>
                      <a:cubicBezTo>
                        <a:pt x="47" y="29"/>
                        <a:pt x="50" y="25"/>
                        <a:pt x="52" y="27"/>
                      </a:cubicBezTo>
                      <a:cubicBezTo>
                        <a:pt x="53" y="27"/>
                        <a:pt x="51" y="28"/>
                        <a:pt x="51" y="28"/>
                      </a:cubicBezTo>
                      <a:cubicBezTo>
                        <a:pt x="51" y="28"/>
                        <a:pt x="56" y="27"/>
                        <a:pt x="56" y="27"/>
                      </a:cubicBezTo>
                      <a:cubicBezTo>
                        <a:pt x="56" y="27"/>
                        <a:pt x="54" y="27"/>
                        <a:pt x="54" y="26"/>
                      </a:cubicBezTo>
                      <a:cubicBezTo>
                        <a:pt x="54" y="25"/>
                        <a:pt x="59" y="25"/>
                        <a:pt x="58" y="24"/>
                      </a:cubicBezTo>
                      <a:cubicBezTo>
                        <a:pt x="58" y="22"/>
                        <a:pt x="58" y="25"/>
                        <a:pt x="58" y="2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37" name="Freeform 602">
                  <a:extLst>
                    <a:ext uri="{FF2B5EF4-FFF2-40B4-BE49-F238E27FC236}">
                      <a16:creationId xmlns:a16="http://schemas.microsoft.com/office/drawing/2014/main" id="{189B8EFF-8C51-2B4F-9CA4-C8161C1F6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4022" y="2141229"/>
                  <a:ext cx="1592632" cy="877710"/>
                </a:xfrm>
                <a:custGeom>
                  <a:avLst/>
                  <a:gdLst>
                    <a:gd name="T0" fmla="*/ 15 w 156"/>
                    <a:gd name="T1" fmla="*/ 77 h 81"/>
                    <a:gd name="T2" fmla="*/ 27 w 156"/>
                    <a:gd name="T3" fmla="*/ 76 h 81"/>
                    <a:gd name="T4" fmla="*/ 37 w 156"/>
                    <a:gd name="T5" fmla="*/ 78 h 81"/>
                    <a:gd name="T6" fmla="*/ 48 w 156"/>
                    <a:gd name="T7" fmla="*/ 77 h 81"/>
                    <a:gd name="T8" fmla="*/ 65 w 156"/>
                    <a:gd name="T9" fmla="*/ 76 h 81"/>
                    <a:gd name="T10" fmla="*/ 59 w 156"/>
                    <a:gd name="T11" fmla="*/ 70 h 81"/>
                    <a:gd name="T12" fmla="*/ 50 w 156"/>
                    <a:gd name="T13" fmla="*/ 65 h 81"/>
                    <a:gd name="T14" fmla="*/ 73 w 156"/>
                    <a:gd name="T15" fmla="*/ 61 h 81"/>
                    <a:gd name="T16" fmla="*/ 76 w 156"/>
                    <a:gd name="T17" fmla="*/ 55 h 81"/>
                    <a:gd name="T18" fmla="*/ 71 w 156"/>
                    <a:gd name="T19" fmla="*/ 50 h 81"/>
                    <a:gd name="T20" fmla="*/ 72 w 156"/>
                    <a:gd name="T21" fmla="*/ 48 h 81"/>
                    <a:gd name="T22" fmla="*/ 78 w 156"/>
                    <a:gd name="T23" fmla="*/ 45 h 81"/>
                    <a:gd name="T24" fmla="*/ 90 w 156"/>
                    <a:gd name="T25" fmla="*/ 44 h 81"/>
                    <a:gd name="T26" fmla="*/ 105 w 156"/>
                    <a:gd name="T27" fmla="*/ 37 h 81"/>
                    <a:gd name="T28" fmla="*/ 105 w 156"/>
                    <a:gd name="T29" fmla="*/ 32 h 81"/>
                    <a:gd name="T30" fmla="*/ 136 w 156"/>
                    <a:gd name="T31" fmla="*/ 21 h 81"/>
                    <a:gd name="T32" fmla="*/ 115 w 156"/>
                    <a:gd name="T33" fmla="*/ 23 h 81"/>
                    <a:gd name="T34" fmla="*/ 134 w 156"/>
                    <a:gd name="T35" fmla="*/ 18 h 81"/>
                    <a:gd name="T36" fmla="*/ 146 w 156"/>
                    <a:gd name="T37" fmla="*/ 10 h 81"/>
                    <a:gd name="T38" fmla="*/ 133 w 156"/>
                    <a:gd name="T39" fmla="*/ 5 h 81"/>
                    <a:gd name="T40" fmla="*/ 121 w 156"/>
                    <a:gd name="T41" fmla="*/ 5 h 81"/>
                    <a:gd name="T42" fmla="*/ 100 w 156"/>
                    <a:gd name="T43" fmla="*/ 2 h 81"/>
                    <a:gd name="T44" fmla="*/ 91 w 156"/>
                    <a:gd name="T45" fmla="*/ 5 h 81"/>
                    <a:gd name="T46" fmla="*/ 80 w 156"/>
                    <a:gd name="T47" fmla="*/ 8 h 81"/>
                    <a:gd name="T48" fmla="*/ 58 w 156"/>
                    <a:gd name="T49" fmla="*/ 4 h 81"/>
                    <a:gd name="T50" fmla="*/ 52 w 156"/>
                    <a:gd name="T51" fmla="*/ 5 h 81"/>
                    <a:gd name="T52" fmla="*/ 46 w 156"/>
                    <a:gd name="T53" fmla="*/ 10 h 81"/>
                    <a:gd name="T54" fmla="*/ 45 w 156"/>
                    <a:gd name="T55" fmla="*/ 12 h 81"/>
                    <a:gd name="T56" fmla="*/ 31 w 156"/>
                    <a:gd name="T57" fmla="*/ 10 h 81"/>
                    <a:gd name="T58" fmla="*/ 34 w 156"/>
                    <a:gd name="T59" fmla="*/ 16 h 81"/>
                    <a:gd name="T60" fmla="*/ 23 w 156"/>
                    <a:gd name="T61" fmla="*/ 16 h 81"/>
                    <a:gd name="T62" fmla="*/ 5 w 156"/>
                    <a:gd name="T63" fmla="*/ 17 h 81"/>
                    <a:gd name="T64" fmla="*/ 11 w 156"/>
                    <a:gd name="T65" fmla="*/ 21 h 81"/>
                    <a:gd name="T66" fmla="*/ 13 w 156"/>
                    <a:gd name="T67" fmla="*/ 26 h 81"/>
                    <a:gd name="T68" fmla="*/ 23 w 156"/>
                    <a:gd name="T69" fmla="*/ 27 h 81"/>
                    <a:gd name="T70" fmla="*/ 20 w 156"/>
                    <a:gd name="T71" fmla="*/ 31 h 81"/>
                    <a:gd name="T72" fmla="*/ 26 w 156"/>
                    <a:gd name="T73" fmla="*/ 30 h 81"/>
                    <a:gd name="T74" fmla="*/ 42 w 156"/>
                    <a:gd name="T75" fmla="*/ 30 h 81"/>
                    <a:gd name="T76" fmla="*/ 52 w 156"/>
                    <a:gd name="T77" fmla="*/ 31 h 81"/>
                    <a:gd name="T78" fmla="*/ 73 w 156"/>
                    <a:gd name="T79" fmla="*/ 21 h 81"/>
                    <a:gd name="T80" fmla="*/ 60 w 156"/>
                    <a:gd name="T81" fmla="*/ 31 h 81"/>
                    <a:gd name="T82" fmla="*/ 44 w 156"/>
                    <a:gd name="T83" fmla="*/ 35 h 81"/>
                    <a:gd name="T84" fmla="*/ 58 w 156"/>
                    <a:gd name="T85" fmla="*/ 42 h 81"/>
                    <a:gd name="T86" fmla="*/ 32 w 156"/>
                    <a:gd name="T87" fmla="*/ 39 h 81"/>
                    <a:gd name="T88" fmla="*/ 42 w 156"/>
                    <a:gd name="T89" fmla="*/ 50 h 81"/>
                    <a:gd name="T90" fmla="*/ 44 w 156"/>
                    <a:gd name="T91" fmla="*/ 52 h 81"/>
                    <a:gd name="T92" fmla="*/ 30 w 156"/>
                    <a:gd name="T93" fmla="*/ 52 h 81"/>
                    <a:gd name="T94" fmla="*/ 27 w 156"/>
                    <a:gd name="T95" fmla="*/ 59 h 81"/>
                    <a:gd name="T96" fmla="*/ 36 w 156"/>
                    <a:gd name="T97" fmla="*/ 57 h 81"/>
                    <a:gd name="T98" fmla="*/ 34 w 156"/>
                    <a:gd name="T99" fmla="*/ 60 h 81"/>
                    <a:gd name="T100" fmla="*/ 37 w 156"/>
                    <a:gd name="T101" fmla="*/ 65 h 81"/>
                    <a:gd name="T102" fmla="*/ 38 w 156"/>
                    <a:gd name="T103" fmla="*/ 68 h 81"/>
                    <a:gd name="T104" fmla="*/ 19 w 156"/>
                    <a:gd name="T105" fmla="*/ 6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6" h="81">
                      <a:moveTo>
                        <a:pt x="26" y="70"/>
                      </a:moveTo>
                      <a:cubicBezTo>
                        <a:pt x="22" y="70"/>
                        <a:pt x="17" y="70"/>
                        <a:pt x="13" y="71"/>
                      </a:cubicBezTo>
                      <a:cubicBezTo>
                        <a:pt x="11" y="72"/>
                        <a:pt x="11" y="75"/>
                        <a:pt x="12" y="76"/>
                      </a:cubicBezTo>
                      <a:cubicBezTo>
                        <a:pt x="13" y="77"/>
                        <a:pt x="15" y="78"/>
                        <a:pt x="15" y="77"/>
                      </a:cubicBezTo>
                      <a:cubicBezTo>
                        <a:pt x="17" y="77"/>
                        <a:pt x="16" y="76"/>
                        <a:pt x="17" y="75"/>
                      </a:cubicBezTo>
                      <a:cubicBezTo>
                        <a:pt x="17" y="75"/>
                        <a:pt x="17" y="78"/>
                        <a:pt x="17" y="78"/>
                      </a:cubicBezTo>
                      <a:cubicBezTo>
                        <a:pt x="19" y="78"/>
                        <a:pt x="22" y="78"/>
                        <a:pt x="24" y="78"/>
                      </a:cubicBezTo>
                      <a:cubicBezTo>
                        <a:pt x="26" y="78"/>
                        <a:pt x="26" y="76"/>
                        <a:pt x="27" y="76"/>
                      </a:cubicBezTo>
                      <a:cubicBezTo>
                        <a:pt x="29" y="76"/>
                        <a:pt x="27" y="78"/>
                        <a:pt x="27" y="78"/>
                      </a:cubicBezTo>
                      <a:cubicBezTo>
                        <a:pt x="27" y="78"/>
                        <a:pt x="37" y="79"/>
                        <a:pt x="37" y="78"/>
                      </a:cubicBezTo>
                      <a:cubicBezTo>
                        <a:pt x="37" y="78"/>
                        <a:pt x="35" y="77"/>
                        <a:pt x="34" y="76"/>
                      </a:cubicBezTo>
                      <a:cubicBezTo>
                        <a:pt x="34" y="76"/>
                        <a:pt x="38" y="77"/>
                        <a:pt x="37" y="78"/>
                      </a:cubicBezTo>
                      <a:cubicBezTo>
                        <a:pt x="38" y="77"/>
                        <a:pt x="37" y="76"/>
                        <a:pt x="38" y="76"/>
                      </a:cubicBezTo>
                      <a:cubicBezTo>
                        <a:pt x="38" y="76"/>
                        <a:pt x="40" y="77"/>
                        <a:pt x="41" y="77"/>
                      </a:cubicBezTo>
                      <a:cubicBezTo>
                        <a:pt x="43" y="79"/>
                        <a:pt x="41" y="76"/>
                        <a:pt x="42" y="75"/>
                      </a:cubicBezTo>
                      <a:cubicBezTo>
                        <a:pt x="42" y="75"/>
                        <a:pt x="48" y="78"/>
                        <a:pt x="48" y="77"/>
                      </a:cubicBezTo>
                      <a:cubicBezTo>
                        <a:pt x="48" y="76"/>
                        <a:pt x="46" y="76"/>
                        <a:pt x="46" y="75"/>
                      </a:cubicBezTo>
                      <a:cubicBezTo>
                        <a:pt x="46" y="75"/>
                        <a:pt x="53" y="76"/>
                        <a:pt x="53" y="76"/>
                      </a:cubicBezTo>
                      <a:cubicBezTo>
                        <a:pt x="57" y="76"/>
                        <a:pt x="52" y="79"/>
                        <a:pt x="52" y="80"/>
                      </a:cubicBezTo>
                      <a:cubicBezTo>
                        <a:pt x="52" y="81"/>
                        <a:pt x="64" y="76"/>
                        <a:pt x="65" y="76"/>
                      </a:cubicBezTo>
                      <a:cubicBezTo>
                        <a:pt x="67" y="76"/>
                        <a:pt x="72" y="73"/>
                        <a:pt x="68" y="72"/>
                      </a:cubicBezTo>
                      <a:cubicBezTo>
                        <a:pt x="66" y="71"/>
                        <a:pt x="63" y="73"/>
                        <a:pt x="61" y="72"/>
                      </a:cubicBezTo>
                      <a:cubicBezTo>
                        <a:pt x="61" y="72"/>
                        <a:pt x="63" y="70"/>
                        <a:pt x="63" y="70"/>
                      </a:cubicBezTo>
                      <a:cubicBezTo>
                        <a:pt x="63" y="69"/>
                        <a:pt x="60" y="70"/>
                        <a:pt x="59" y="70"/>
                      </a:cubicBezTo>
                      <a:cubicBezTo>
                        <a:pt x="57" y="70"/>
                        <a:pt x="56" y="68"/>
                        <a:pt x="54" y="68"/>
                      </a:cubicBezTo>
                      <a:cubicBezTo>
                        <a:pt x="53" y="69"/>
                        <a:pt x="50" y="70"/>
                        <a:pt x="48" y="69"/>
                      </a:cubicBezTo>
                      <a:cubicBezTo>
                        <a:pt x="49" y="69"/>
                        <a:pt x="50" y="69"/>
                        <a:pt x="51" y="69"/>
                      </a:cubicBezTo>
                      <a:cubicBezTo>
                        <a:pt x="52" y="68"/>
                        <a:pt x="50" y="66"/>
                        <a:pt x="50" y="65"/>
                      </a:cubicBezTo>
                      <a:cubicBezTo>
                        <a:pt x="50" y="67"/>
                        <a:pt x="59" y="68"/>
                        <a:pt x="60" y="68"/>
                      </a:cubicBezTo>
                      <a:cubicBezTo>
                        <a:pt x="61" y="68"/>
                        <a:pt x="63" y="68"/>
                        <a:pt x="65" y="68"/>
                      </a:cubicBezTo>
                      <a:cubicBezTo>
                        <a:pt x="67" y="68"/>
                        <a:pt x="69" y="65"/>
                        <a:pt x="68" y="64"/>
                      </a:cubicBezTo>
                      <a:cubicBezTo>
                        <a:pt x="65" y="61"/>
                        <a:pt x="71" y="61"/>
                        <a:pt x="73" y="61"/>
                      </a:cubicBezTo>
                      <a:cubicBezTo>
                        <a:pt x="74" y="61"/>
                        <a:pt x="79" y="61"/>
                        <a:pt x="80" y="60"/>
                      </a:cubicBezTo>
                      <a:cubicBezTo>
                        <a:pt x="80" y="60"/>
                        <a:pt x="75" y="58"/>
                        <a:pt x="75" y="58"/>
                      </a:cubicBezTo>
                      <a:cubicBezTo>
                        <a:pt x="77" y="57"/>
                        <a:pt x="81" y="59"/>
                        <a:pt x="82" y="57"/>
                      </a:cubicBezTo>
                      <a:cubicBezTo>
                        <a:pt x="83" y="56"/>
                        <a:pt x="77" y="55"/>
                        <a:pt x="76" y="55"/>
                      </a:cubicBezTo>
                      <a:cubicBezTo>
                        <a:pt x="77" y="55"/>
                        <a:pt x="84" y="54"/>
                        <a:pt x="85" y="53"/>
                      </a:cubicBezTo>
                      <a:cubicBezTo>
                        <a:pt x="87" y="52"/>
                        <a:pt x="77" y="50"/>
                        <a:pt x="77" y="51"/>
                      </a:cubicBezTo>
                      <a:cubicBezTo>
                        <a:pt x="77" y="50"/>
                        <a:pt x="79" y="50"/>
                        <a:pt x="79" y="50"/>
                      </a:cubicBezTo>
                      <a:cubicBezTo>
                        <a:pt x="79" y="49"/>
                        <a:pt x="72" y="50"/>
                        <a:pt x="71" y="50"/>
                      </a:cubicBezTo>
                      <a:cubicBezTo>
                        <a:pt x="69" y="50"/>
                        <a:pt x="68" y="51"/>
                        <a:pt x="66" y="52"/>
                      </a:cubicBezTo>
                      <a:cubicBezTo>
                        <a:pt x="67" y="52"/>
                        <a:pt x="70" y="49"/>
                        <a:pt x="68" y="49"/>
                      </a:cubicBezTo>
                      <a:cubicBezTo>
                        <a:pt x="68" y="49"/>
                        <a:pt x="64" y="49"/>
                        <a:pt x="64" y="48"/>
                      </a:cubicBezTo>
                      <a:cubicBezTo>
                        <a:pt x="64" y="48"/>
                        <a:pt x="71" y="48"/>
                        <a:pt x="72" y="48"/>
                      </a:cubicBezTo>
                      <a:cubicBezTo>
                        <a:pt x="71" y="48"/>
                        <a:pt x="68" y="47"/>
                        <a:pt x="68" y="47"/>
                      </a:cubicBezTo>
                      <a:cubicBezTo>
                        <a:pt x="69" y="46"/>
                        <a:pt x="72" y="48"/>
                        <a:pt x="74" y="47"/>
                      </a:cubicBezTo>
                      <a:cubicBezTo>
                        <a:pt x="73" y="47"/>
                        <a:pt x="69" y="46"/>
                        <a:pt x="69" y="46"/>
                      </a:cubicBezTo>
                      <a:cubicBezTo>
                        <a:pt x="69" y="45"/>
                        <a:pt x="77" y="46"/>
                        <a:pt x="78" y="45"/>
                      </a:cubicBezTo>
                      <a:cubicBezTo>
                        <a:pt x="78" y="45"/>
                        <a:pt x="75" y="44"/>
                        <a:pt x="75" y="44"/>
                      </a:cubicBezTo>
                      <a:cubicBezTo>
                        <a:pt x="74" y="44"/>
                        <a:pt x="77" y="44"/>
                        <a:pt x="77" y="44"/>
                      </a:cubicBezTo>
                      <a:cubicBezTo>
                        <a:pt x="79" y="45"/>
                        <a:pt x="80" y="46"/>
                        <a:pt x="82" y="46"/>
                      </a:cubicBezTo>
                      <a:cubicBezTo>
                        <a:pt x="84" y="46"/>
                        <a:pt x="87" y="45"/>
                        <a:pt x="90" y="44"/>
                      </a:cubicBezTo>
                      <a:cubicBezTo>
                        <a:pt x="98" y="43"/>
                        <a:pt x="85" y="42"/>
                        <a:pt x="84" y="40"/>
                      </a:cubicBezTo>
                      <a:cubicBezTo>
                        <a:pt x="84" y="39"/>
                        <a:pt x="93" y="40"/>
                        <a:pt x="94" y="41"/>
                      </a:cubicBezTo>
                      <a:cubicBezTo>
                        <a:pt x="96" y="42"/>
                        <a:pt x="97" y="42"/>
                        <a:pt x="100" y="41"/>
                      </a:cubicBezTo>
                      <a:cubicBezTo>
                        <a:pt x="101" y="41"/>
                        <a:pt x="106" y="39"/>
                        <a:pt x="105" y="37"/>
                      </a:cubicBezTo>
                      <a:cubicBezTo>
                        <a:pt x="105" y="36"/>
                        <a:pt x="94" y="41"/>
                        <a:pt x="97" y="36"/>
                      </a:cubicBezTo>
                      <a:cubicBezTo>
                        <a:pt x="96" y="37"/>
                        <a:pt x="101" y="37"/>
                        <a:pt x="101" y="37"/>
                      </a:cubicBezTo>
                      <a:cubicBezTo>
                        <a:pt x="104" y="37"/>
                        <a:pt x="106" y="36"/>
                        <a:pt x="108" y="36"/>
                      </a:cubicBezTo>
                      <a:cubicBezTo>
                        <a:pt x="108" y="35"/>
                        <a:pt x="105" y="32"/>
                        <a:pt x="105" y="32"/>
                      </a:cubicBezTo>
                      <a:cubicBezTo>
                        <a:pt x="106" y="32"/>
                        <a:pt x="107" y="33"/>
                        <a:pt x="107" y="34"/>
                      </a:cubicBezTo>
                      <a:cubicBezTo>
                        <a:pt x="108" y="35"/>
                        <a:pt x="110" y="34"/>
                        <a:pt x="111" y="34"/>
                      </a:cubicBezTo>
                      <a:cubicBezTo>
                        <a:pt x="114" y="32"/>
                        <a:pt x="116" y="30"/>
                        <a:pt x="119" y="29"/>
                      </a:cubicBezTo>
                      <a:cubicBezTo>
                        <a:pt x="121" y="28"/>
                        <a:pt x="136" y="22"/>
                        <a:pt x="136" y="21"/>
                      </a:cubicBezTo>
                      <a:cubicBezTo>
                        <a:pt x="136" y="20"/>
                        <a:pt x="123" y="23"/>
                        <a:pt x="122" y="23"/>
                      </a:cubicBezTo>
                      <a:cubicBezTo>
                        <a:pt x="119" y="24"/>
                        <a:pt x="116" y="24"/>
                        <a:pt x="112" y="25"/>
                      </a:cubicBezTo>
                      <a:cubicBezTo>
                        <a:pt x="112" y="25"/>
                        <a:pt x="108" y="25"/>
                        <a:pt x="108" y="25"/>
                      </a:cubicBezTo>
                      <a:cubicBezTo>
                        <a:pt x="108" y="24"/>
                        <a:pt x="114" y="24"/>
                        <a:pt x="115" y="23"/>
                      </a:cubicBezTo>
                      <a:cubicBezTo>
                        <a:pt x="116" y="23"/>
                        <a:pt x="123" y="22"/>
                        <a:pt x="123" y="21"/>
                      </a:cubicBezTo>
                      <a:cubicBezTo>
                        <a:pt x="123" y="22"/>
                        <a:pt x="113" y="20"/>
                        <a:pt x="114" y="19"/>
                      </a:cubicBezTo>
                      <a:cubicBezTo>
                        <a:pt x="114" y="19"/>
                        <a:pt x="126" y="20"/>
                        <a:pt x="127" y="19"/>
                      </a:cubicBezTo>
                      <a:cubicBezTo>
                        <a:pt x="129" y="19"/>
                        <a:pt x="132" y="18"/>
                        <a:pt x="134" y="18"/>
                      </a:cubicBezTo>
                      <a:cubicBezTo>
                        <a:pt x="135" y="18"/>
                        <a:pt x="137" y="18"/>
                        <a:pt x="138" y="18"/>
                      </a:cubicBezTo>
                      <a:cubicBezTo>
                        <a:pt x="142" y="17"/>
                        <a:pt x="146" y="16"/>
                        <a:pt x="149" y="15"/>
                      </a:cubicBezTo>
                      <a:cubicBezTo>
                        <a:pt x="149" y="15"/>
                        <a:pt x="156" y="11"/>
                        <a:pt x="153" y="10"/>
                      </a:cubicBezTo>
                      <a:cubicBezTo>
                        <a:pt x="151" y="10"/>
                        <a:pt x="148" y="10"/>
                        <a:pt x="146" y="10"/>
                      </a:cubicBezTo>
                      <a:cubicBezTo>
                        <a:pt x="145" y="9"/>
                        <a:pt x="143" y="10"/>
                        <a:pt x="143" y="9"/>
                      </a:cubicBezTo>
                      <a:cubicBezTo>
                        <a:pt x="143" y="7"/>
                        <a:pt x="141" y="7"/>
                        <a:pt x="141" y="5"/>
                      </a:cubicBezTo>
                      <a:cubicBezTo>
                        <a:pt x="141" y="5"/>
                        <a:pt x="137" y="6"/>
                        <a:pt x="136" y="6"/>
                      </a:cubicBezTo>
                      <a:cubicBezTo>
                        <a:pt x="135" y="5"/>
                        <a:pt x="134" y="3"/>
                        <a:pt x="133" y="5"/>
                      </a:cubicBezTo>
                      <a:cubicBezTo>
                        <a:pt x="133" y="5"/>
                        <a:pt x="127" y="6"/>
                        <a:pt x="126" y="6"/>
                      </a:cubicBezTo>
                      <a:cubicBezTo>
                        <a:pt x="124" y="7"/>
                        <a:pt x="122" y="7"/>
                        <a:pt x="120" y="7"/>
                      </a:cubicBezTo>
                      <a:cubicBezTo>
                        <a:pt x="120" y="7"/>
                        <a:pt x="116" y="7"/>
                        <a:pt x="116" y="7"/>
                      </a:cubicBezTo>
                      <a:cubicBezTo>
                        <a:pt x="116" y="6"/>
                        <a:pt x="120" y="6"/>
                        <a:pt x="121" y="5"/>
                      </a:cubicBezTo>
                      <a:cubicBezTo>
                        <a:pt x="123" y="5"/>
                        <a:pt x="125" y="4"/>
                        <a:pt x="126" y="3"/>
                      </a:cubicBezTo>
                      <a:cubicBezTo>
                        <a:pt x="124" y="6"/>
                        <a:pt x="103" y="0"/>
                        <a:pt x="102" y="2"/>
                      </a:cubicBezTo>
                      <a:cubicBezTo>
                        <a:pt x="102" y="3"/>
                        <a:pt x="104" y="3"/>
                        <a:pt x="105" y="4"/>
                      </a:cubicBezTo>
                      <a:cubicBezTo>
                        <a:pt x="105" y="5"/>
                        <a:pt x="100" y="2"/>
                        <a:pt x="100" y="2"/>
                      </a:cubicBezTo>
                      <a:cubicBezTo>
                        <a:pt x="98" y="1"/>
                        <a:pt x="95" y="2"/>
                        <a:pt x="94" y="2"/>
                      </a:cubicBezTo>
                      <a:cubicBezTo>
                        <a:pt x="93" y="2"/>
                        <a:pt x="90" y="2"/>
                        <a:pt x="91" y="3"/>
                      </a:cubicBezTo>
                      <a:cubicBezTo>
                        <a:pt x="92" y="4"/>
                        <a:pt x="94" y="7"/>
                        <a:pt x="95" y="6"/>
                      </a:cubicBezTo>
                      <a:cubicBezTo>
                        <a:pt x="95" y="7"/>
                        <a:pt x="91" y="6"/>
                        <a:pt x="91" y="5"/>
                      </a:cubicBezTo>
                      <a:cubicBezTo>
                        <a:pt x="88" y="5"/>
                        <a:pt x="87" y="2"/>
                        <a:pt x="85" y="2"/>
                      </a:cubicBezTo>
                      <a:cubicBezTo>
                        <a:pt x="81" y="2"/>
                        <a:pt x="78" y="2"/>
                        <a:pt x="75" y="2"/>
                      </a:cubicBezTo>
                      <a:cubicBezTo>
                        <a:pt x="70" y="3"/>
                        <a:pt x="73" y="4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0" y="8"/>
                        <a:pt x="77" y="10"/>
                        <a:pt x="77" y="10"/>
                      </a:cubicBezTo>
                      <a:cubicBezTo>
                        <a:pt x="76" y="10"/>
                        <a:pt x="78" y="9"/>
                        <a:pt x="78" y="9"/>
                      </a:cubicBezTo>
                      <a:cubicBezTo>
                        <a:pt x="78" y="8"/>
                        <a:pt x="71" y="4"/>
                        <a:pt x="70" y="4"/>
                      </a:cubicBezTo>
                      <a:cubicBezTo>
                        <a:pt x="66" y="4"/>
                        <a:pt x="62" y="3"/>
                        <a:pt x="58" y="4"/>
                      </a:cubicBezTo>
                      <a:cubicBezTo>
                        <a:pt x="58" y="4"/>
                        <a:pt x="60" y="6"/>
                        <a:pt x="61" y="6"/>
                      </a:cubicBezTo>
                      <a:cubicBezTo>
                        <a:pt x="62" y="6"/>
                        <a:pt x="64" y="7"/>
                        <a:pt x="66" y="6"/>
                      </a:cubicBezTo>
                      <a:cubicBezTo>
                        <a:pt x="64" y="7"/>
                        <a:pt x="61" y="8"/>
                        <a:pt x="59" y="7"/>
                      </a:cubicBezTo>
                      <a:cubicBezTo>
                        <a:pt x="58" y="7"/>
                        <a:pt x="51" y="4"/>
                        <a:pt x="52" y="5"/>
                      </a:cubicBezTo>
                      <a:cubicBezTo>
                        <a:pt x="52" y="4"/>
                        <a:pt x="57" y="10"/>
                        <a:pt x="53" y="9"/>
                      </a:cubicBezTo>
                      <a:cubicBezTo>
                        <a:pt x="52" y="8"/>
                        <a:pt x="49" y="7"/>
                        <a:pt x="47" y="8"/>
                      </a:cubicBezTo>
                      <a:cubicBezTo>
                        <a:pt x="48" y="8"/>
                        <a:pt x="51" y="9"/>
                        <a:pt x="51" y="9"/>
                      </a:cubicBezTo>
                      <a:cubicBezTo>
                        <a:pt x="50" y="10"/>
                        <a:pt x="46" y="8"/>
                        <a:pt x="46" y="10"/>
                      </a:cubicBezTo>
                      <a:cubicBezTo>
                        <a:pt x="46" y="11"/>
                        <a:pt x="50" y="12"/>
                        <a:pt x="51" y="13"/>
                      </a:cubicBezTo>
                      <a:cubicBezTo>
                        <a:pt x="54" y="13"/>
                        <a:pt x="61" y="14"/>
                        <a:pt x="61" y="17"/>
                      </a:cubicBezTo>
                      <a:cubicBezTo>
                        <a:pt x="61" y="16"/>
                        <a:pt x="54" y="15"/>
                        <a:pt x="52" y="14"/>
                      </a:cubicBezTo>
                      <a:cubicBezTo>
                        <a:pt x="50" y="14"/>
                        <a:pt x="47" y="11"/>
                        <a:pt x="45" y="12"/>
                      </a:cubicBezTo>
                      <a:cubicBezTo>
                        <a:pt x="45" y="12"/>
                        <a:pt x="48" y="14"/>
                        <a:pt x="48" y="14"/>
                      </a:cubicBezTo>
                      <a:cubicBezTo>
                        <a:pt x="48" y="14"/>
                        <a:pt x="45" y="15"/>
                        <a:pt x="45" y="14"/>
                      </a:cubicBezTo>
                      <a:cubicBezTo>
                        <a:pt x="43" y="13"/>
                        <a:pt x="42" y="12"/>
                        <a:pt x="40" y="11"/>
                      </a:cubicBezTo>
                      <a:cubicBezTo>
                        <a:pt x="39" y="10"/>
                        <a:pt x="31" y="10"/>
                        <a:pt x="31" y="10"/>
                      </a:cubicBezTo>
                      <a:cubicBezTo>
                        <a:pt x="31" y="11"/>
                        <a:pt x="34" y="11"/>
                        <a:pt x="31" y="12"/>
                      </a:cubicBezTo>
                      <a:cubicBezTo>
                        <a:pt x="30" y="12"/>
                        <a:pt x="25" y="14"/>
                        <a:pt x="25" y="14"/>
                      </a:cubicBezTo>
                      <a:cubicBezTo>
                        <a:pt x="26" y="14"/>
                        <a:pt x="29" y="13"/>
                        <a:pt x="29" y="13"/>
                      </a:cubicBezTo>
                      <a:cubicBezTo>
                        <a:pt x="30" y="14"/>
                        <a:pt x="34" y="16"/>
                        <a:pt x="34" y="16"/>
                      </a:cubicBezTo>
                      <a:cubicBezTo>
                        <a:pt x="34" y="16"/>
                        <a:pt x="31" y="15"/>
                        <a:pt x="31" y="16"/>
                      </a:cubicBezTo>
                      <a:cubicBezTo>
                        <a:pt x="31" y="16"/>
                        <a:pt x="32" y="19"/>
                        <a:pt x="30" y="17"/>
                      </a:cubicBezTo>
                      <a:cubicBezTo>
                        <a:pt x="29" y="16"/>
                        <a:pt x="28" y="14"/>
                        <a:pt x="26" y="15"/>
                      </a:cubicBezTo>
                      <a:cubicBezTo>
                        <a:pt x="25" y="15"/>
                        <a:pt x="24" y="17"/>
                        <a:pt x="23" y="16"/>
                      </a:cubicBezTo>
                      <a:cubicBezTo>
                        <a:pt x="22" y="15"/>
                        <a:pt x="21" y="14"/>
                        <a:pt x="19" y="14"/>
                      </a:cubicBezTo>
                      <a:cubicBezTo>
                        <a:pt x="18" y="14"/>
                        <a:pt x="15" y="15"/>
                        <a:pt x="14" y="16"/>
                      </a:cubicBezTo>
                      <a:cubicBezTo>
                        <a:pt x="12" y="17"/>
                        <a:pt x="13" y="18"/>
                        <a:pt x="10" y="17"/>
                      </a:cubicBezTo>
                      <a:cubicBezTo>
                        <a:pt x="8" y="16"/>
                        <a:pt x="7" y="17"/>
                        <a:pt x="5" y="17"/>
                      </a:cubicBezTo>
                      <a:cubicBezTo>
                        <a:pt x="4" y="18"/>
                        <a:pt x="0" y="18"/>
                        <a:pt x="0" y="19"/>
                      </a:cubicBezTo>
                      <a:cubicBezTo>
                        <a:pt x="0" y="21"/>
                        <a:pt x="9" y="19"/>
                        <a:pt x="9" y="20"/>
                      </a:cubicBezTo>
                      <a:cubicBezTo>
                        <a:pt x="9" y="21"/>
                        <a:pt x="6" y="21"/>
                        <a:pt x="5" y="22"/>
                      </a:cubicBezTo>
                      <a:cubicBezTo>
                        <a:pt x="5" y="21"/>
                        <a:pt x="10" y="21"/>
                        <a:pt x="11" y="21"/>
                      </a:cubicBezTo>
                      <a:cubicBezTo>
                        <a:pt x="12" y="21"/>
                        <a:pt x="17" y="21"/>
                        <a:pt x="17" y="21"/>
                      </a:cubicBezTo>
                      <a:cubicBezTo>
                        <a:pt x="17" y="21"/>
                        <a:pt x="15" y="22"/>
                        <a:pt x="14" y="22"/>
                      </a:cubicBezTo>
                      <a:cubicBezTo>
                        <a:pt x="12" y="22"/>
                        <a:pt x="11" y="22"/>
                        <a:pt x="9" y="24"/>
                      </a:cubicBezTo>
                      <a:cubicBezTo>
                        <a:pt x="5" y="26"/>
                        <a:pt x="12" y="26"/>
                        <a:pt x="13" y="26"/>
                      </a:cubicBezTo>
                      <a:cubicBezTo>
                        <a:pt x="17" y="27"/>
                        <a:pt x="20" y="27"/>
                        <a:pt x="24" y="26"/>
                      </a:cubicBezTo>
                      <a:cubicBezTo>
                        <a:pt x="26" y="25"/>
                        <a:pt x="31" y="22"/>
                        <a:pt x="34" y="24"/>
                      </a:cubicBezTo>
                      <a:cubicBezTo>
                        <a:pt x="34" y="24"/>
                        <a:pt x="29" y="26"/>
                        <a:pt x="29" y="26"/>
                      </a:cubicBezTo>
                      <a:cubicBezTo>
                        <a:pt x="27" y="26"/>
                        <a:pt x="25" y="26"/>
                        <a:pt x="23" y="27"/>
                      </a:cubicBezTo>
                      <a:cubicBezTo>
                        <a:pt x="22" y="27"/>
                        <a:pt x="20" y="27"/>
                        <a:pt x="18" y="27"/>
                      </a:cubicBezTo>
                      <a:cubicBezTo>
                        <a:pt x="16" y="28"/>
                        <a:pt x="14" y="27"/>
                        <a:pt x="12" y="28"/>
                      </a:cubicBezTo>
                      <a:cubicBezTo>
                        <a:pt x="13" y="28"/>
                        <a:pt x="16" y="29"/>
                        <a:pt x="16" y="29"/>
                      </a:cubicBezTo>
                      <a:cubicBezTo>
                        <a:pt x="17" y="30"/>
                        <a:pt x="18" y="31"/>
                        <a:pt x="20" y="31"/>
                      </a:cubicBezTo>
                      <a:cubicBezTo>
                        <a:pt x="24" y="31"/>
                        <a:pt x="26" y="28"/>
                        <a:pt x="30" y="27"/>
                      </a:cubicBezTo>
                      <a:cubicBezTo>
                        <a:pt x="31" y="27"/>
                        <a:pt x="44" y="26"/>
                        <a:pt x="44" y="25"/>
                      </a:cubicBezTo>
                      <a:cubicBezTo>
                        <a:pt x="44" y="26"/>
                        <a:pt x="38" y="26"/>
                        <a:pt x="37" y="26"/>
                      </a:cubicBezTo>
                      <a:cubicBezTo>
                        <a:pt x="34" y="27"/>
                        <a:pt x="29" y="28"/>
                        <a:pt x="26" y="30"/>
                      </a:cubicBezTo>
                      <a:cubicBezTo>
                        <a:pt x="23" y="33"/>
                        <a:pt x="32" y="32"/>
                        <a:pt x="33" y="32"/>
                      </a:cubicBezTo>
                      <a:cubicBezTo>
                        <a:pt x="35" y="32"/>
                        <a:pt x="37" y="33"/>
                        <a:pt x="39" y="31"/>
                      </a:cubicBezTo>
                      <a:cubicBezTo>
                        <a:pt x="40" y="31"/>
                        <a:pt x="40" y="30"/>
                        <a:pt x="40" y="29"/>
                      </a:cubicBezTo>
                      <a:cubicBezTo>
                        <a:pt x="41" y="29"/>
                        <a:pt x="42" y="29"/>
                        <a:pt x="42" y="30"/>
                      </a:cubicBezTo>
                      <a:cubicBezTo>
                        <a:pt x="42" y="30"/>
                        <a:pt x="42" y="30"/>
                        <a:pt x="41" y="30"/>
                      </a:cubicBezTo>
                      <a:cubicBezTo>
                        <a:pt x="43" y="30"/>
                        <a:pt x="48" y="28"/>
                        <a:pt x="50" y="29"/>
                      </a:cubicBezTo>
                      <a:cubicBezTo>
                        <a:pt x="49" y="28"/>
                        <a:pt x="44" y="32"/>
                        <a:pt x="43" y="32"/>
                      </a:cubicBezTo>
                      <a:cubicBezTo>
                        <a:pt x="44" y="33"/>
                        <a:pt x="50" y="31"/>
                        <a:pt x="52" y="31"/>
                      </a:cubicBezTo>
                      <a:cubicBezTo>
                        <a:pt x="55" y="31"/>
                        <a:pt x="58" y="30"/>
                        <a:pt x="61" y="28"/>
                      </a:cubicBezTo>
                      <a:cubicBezTo>
                        <a:pt x="62" y="27"/>
                        <a:pt x="62" y="25"/>
                        <a:pt x="62" y="25"/>
                      </a:cubicBezTo>
                      <a:cubicBezTo>
                        <a:pt x="64" y="25"/>
                        <a:pt x="64" y="25"/>
                        <a:pt x="65" y="24"/>
                      </a:cubicBezTo>
                      <a:cubicBezTo>
                        <a:pt x="66" y="24"/>
                        <a:pt x="73" y="20"/>
                        <a:pt x="73" y="21"/>
                      </a:cubicBezTo>
                      <a:cubicBezTo>
                        <a:pt x="73" y="21"/>
                        <a:pt x="69" y="24"/>
                        <a:pt x="69" y="24"/>
                      </a:cubicBezTo>
                      <a:cubicBezTo>
                        <a:pt x="68" y="25"/>
                        <a:pt x="64" y="27"/>
                        <a:pt x="64" y="28"/>
                      </a:cubicBezTo>
                      <a:cubicBezTo>
                        <a:pt x="64" y="29"/>
                        <a:pt x="75" y="28"/>
                        <a:pt x="75" y="29"/>
                      </a:cubicBezTo>
                      <a:cubicBezTo>
                        <a:pt x="75" y="28"/>
                        <a:pt x="60" y="32"/>
                        <a:pt x="60" y="31"/>
                      </a:cubicBezTo>
                      <a:cubicBezTo>
                        <a:pt x="60" y="31"/>
                        <a:pt x="69" y="32"/>
                        <a:pt x="68" y="32"/>
                      </a:cubicBezTo>
                      <a:cubicBezTo>
                        <a:pt x="68" y="33"/>
                        <a:pt x="64" y="33"/>
                        <a:pt x="63" y="33"/>
                      </a:cubicBezTo>
                      <a:cubicBezTo>
                        <a:pt x="61" y="33"/>
                        <a:pt x="58" y="33"/>
                        <a:pt x="56" y="34"/>
                      </a:cubicBezTo>
                      <a:cubicBezTo>
                        <a:pt x="52" y="34"/>
                        <a:pt x="48" y="34"/>
                        <a:pt x="44" y="35"/>
                      </a:cubicBezTo>
                      <a:cubicBezTo>
                        <a:pt x="43" y="35"/>
                        <a:pt x="43" y="36"/>
                        <a:pt x="45" y="36"/>
                      </a:cubicBezTo>
                      <a:cubicBezTo>
                        <a:pt x="46" y="37"/>
                        <a:pt x="49" y="38"/>
                        <a:pt x="50" y="39"/>
                      </a:cubicBezTo>
                      <a:cubicBezTo>
                        <a:pt x="52" y="41"/>
                        <a:pt x="50" y="43"/>
                        <a:pt x="53" y="43"/>
                      </a:cubicBezTo>
                      <a:cubicBezTo>
                        <a:pt x="54" y="42"/>
                        <a:pt x="57" y="43"/>
                        <a:pt x="58" y="42"/>
                      </a:cubicBezTo>
                      <a:cubicBezTo>
                        <a:pt x="49" y="47"/>
                        <a:pt x="44" y="36"/>
                        <a:pt x="37" y="36"/>
                      </a:cubicBezTo>
                      <a:cubicBezTo>
                        <a:pt x="35" y="36"/>
                        <a:pt x="26" y="34"/>
                        <a:pt x="26" y="36"/>
                      </a:cubicBezTo>
                      <a:cubicBezTo>
                        <a:pt x="26" y="36"/>
                        <a:pt x="25" y="38"/>
                        <a:pt x="25" y="38"/>
                      </a:cubicBezTo>
                      <a:cubicBezTo>
                        <a:pt x="26" y="38"/>
                        <a:pt x="32" y="38"/>
                        <a:pt x="32" y="39"/>
                      </a:cubicBezTo>
                      <a:cubicBezTo>
                        <a:pt x="32" y="39"/>
                        <a:pt x="26" y="39"/>
                        <a:pt x="26" y="41"/>
                      </a:cubicBezTo>
                      <a:cubicBezTo>
                        <a:pt x="26" y="42"/>
                        <a:pt x="32" y="42"/>
                        <a:pt x="34" y="43"/>
                      </a:cubicBezTo>
                      <a:cubicBezTo>
                        <a:pt x="35" y="44"/>
                        <a:pt x="36" y="45"/>
                        <a:pt x="37" y="46"/>
                      </a:cubicBezTo>
                      <a:cubicBezTo>
                        <a:pt x="38" y="48"/>
                        <a:pt x="40" y="49"/>
                        <a:pt x="42" y="50"/>
                      </a:cubicBezTo>
                      <a:cubicBezTo>
                        <a:pt x="44" y="51"/>
                        <a:pt x="45" y="51"/>
                        <a:pt x="47" y="50"/>
                      </a:cubicBezTo>
                      <a:cubicBezTo>
                        <a:pt x="48" y="50"/>
                        <a:pt x="50" y="49"/>
                        <a:pt x="51" y="50"/>
                      </a:cubicBezTo>
                      <a:cubicBezTo>
                        <a:pt x="51" y="50"/>
                        <a:pt x="50" y="52"/>
                        <a:pt x="50" y="52"/>
                      </a:cubicBezTo>
                      <a:cubicBezTo>
                        <a:pt x="48" y="52"/>
                        <a:pt x="45" y="51"/>
                        <a:pt x="44" y="52"/>
                      </a:cubicBezTo>
                      <a:cubicBezTo>
                        <a:pt x="44" y="51"/>
                        <a:pt x="48" y="54"/>
                        <a:pt x="48" y="54"/>
                      </a:cubicBezTo>
                      <a:cubicBezTo>
                        <a:pt x="48" y="55"/>
                        <a:pt x="43" y="53"/>
                        <a:pt x="43" y="53"/>
                      </a:cubicBezTo>
                      <a:cubicBezTo>
                        <a:pt x="40" y="51"/>
                        <a:pt x="38" y="51"/>
                        <a:pt x="35" y="51"/>
                      </a:cubicBezTo>
                      <a:cubicBezTo>
                        <a:pt x="33" y="51"/>
                        <a:pt x="32" y="51"/>
                        <a:pt x="30" y="52"/>
                      </a:cubicBezTo>
                      <a:cubicBezTo>
                        <a:pt x="28" y="53"/>
                        <a:pt x="27" y="52"/>
                        <a:pt x="26" y="53"/>
                      </a:cubicBezTo>
                      <a:cubicBezTo>
                        <a:pt x="25" y="54"/>
                        <a:pt x="25" y="55"/>
                        <a:pt x="23" y="55"/>
                      </a:cubicBezTo>
                      <a:cubicBezTo>
                        <a:pt x="22" y="56"/>
                        <a:pt x="21" y="59"/>
                        <a:pt x="23" y="59"/>
                      </a:cubicBezTo>
                      <a:cubicBezTo>
                        <a:pt x="25" y="59"/>
                        <a:pt x="27" y="58"/>
                        <a:pt x="27" y="59"/>
                      </a:cubicBezTo>
                      <a:cubicBezTo>
                        <a:pt x="28" y="61"/>
                        <a:pt x="32" y="60"/>
                        <a:pt x="32" y="59"/>
                      </a:cubicBezTo>
                      <a:cubicBezTo>
                        <a:pt x="33" y="59"/>
                        <a:pt x="35" y="56"/>
                        <a:pt x="35" y="55"/>
                      </a:cubicBezTo>
                      <a:cubicBezTo>
                        <a:pt x="35" y="56"/>
                        <a:pt x="35" y="56"/>
                        <a:pt x="35" y="57"/>
                      </a:cubicBezTo>
                      <a:cubicBezTo>
                        <a:pt x="35" y="57"/>
                        <a:pt x="36" y="57"/>
                        <a:pt x="36" y="57"/>
                      </a:cubicBezTo>
                      <a:cubicBezTo>
                        <a:pt x="36" y="57"/>
                        <a:pt x="35" y="58"/>
                        <a:pt x="35" y="59"/>
                      </a:cubicBezTo>
                      <a:cubicBezTo>
                        <a:pt x="35" y="59"/>
                        <a:pt x="35" y="59"/>
                        <a:pt x="36" y="59"/>
                      </a:cubicBezTo>
                      <a:cubicBezTo>
                        <a:pt x="36" y="59"/>
                        <a:pt x="33" y="60"/>
                        <a:pt x="34" y="60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cubicBezTo>
                        <a:pt x="34" y="61"/>
                        <a:pt x="31" y="60"/>
                        <a:pt x="30" y="61"/>
                      </a:cubicBezTo>
                      <a:cubicBezTo>
                        <a:pt x="31" y="61"/>
                        <a:pt x="35" y="61"/>
                        <a:pt x="36" y="62"/>
                      </a:cubicBezTo>
                      <a:cubicBezTo>
                        <a:pt x="36" y="62"/>
                        <a:pt x="31" y="65"/>
                        <a:pt x="32" y="65"/>
                      </a:cubicBezTo>
                      <a:cubicBezTo>
                        <a:pt x="32" y="66"/>
                        <a:pt x="37" y="65"/>
                        <a:pt x="37" y="65"/>
                      </a:cubicBezTo>
                      <a:cubicBezTo>
                        <a:pt x="37" y="65"/>
                        <a:pt x="36" y="65"/>
                        <a:pt x="36" y="65"/>
                      </a:cubicBezTo>
                      <a:cubicBezTo>
                        <a:pt x="36" y="66"/>
                        <a:pt x="41" y="65"/>
                        <a:pt x="42" y="64"/>
                      </a:cubicBezTo>
                      <a:cubicBezTo>
                        <a:pt x="42" y="64"/>
                        <a:pt x="46" y="59"/>
                        <a:pt x="47" y="60"/>
                      </a:cubicBezTo>
                      <a:cubicBezTo>
                        <a:pt x="48" y="61"/>
                        <a:pt x="40" y="67"/>
                        <a:pt x="38" y="68"/>
                      </a:cubicBezTo>
                      <a:cubicBezTo>
                        <a:pt x="35" y="68"/>
                        <a:pt x="33" y="68"/>
                        <a:pt x="30" y="66"/>
                      </a:cubicBezTo>
                      <a:cubicBezTo>
                        <a:pt x="28" y="65"/>
                        <a:pt x="28" y="63"/>
                        <a:pt x="26" y="63"/>
                      </a:cubicBezTo>
                      <a:cubicBezTo>
                        <a:pt x="24" y="62"/>
                        <a:pt x="22" y="62"/>
                        <a:pt x="20" y="62"/>
                      </a:cubicBezTo>
                      <a:cubicBezTo>
                        <a:pt x="17" y="62"/>
                        <a:pt x="17" y="63"/>
                        <a:pt x="19" y="65"/>
                      </a:cubicBezTo>
                      <a:cubicBezTo>
                        <a:pt x="20" y="66"/>
                        <a:pt x="20" y="67"/>
                        <a:pt x="22" y="67"/>
                      </a:cubicBezTo>
                      <a:cubicBezTo>
                        <a:pt x="25" y="67"/>
                        <a:pt x="22" y="67"/>
                        <a:pt x="22" y="68"/>
                      </a:cubicBezTo>
                      <a:cubicBezTo>
                        <a:pt x="22" y="68"/>
                        <a:pt x="26" y="70"/>
                        <a:pt x="26" y="7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38" name="Freeform 604">
                  <a:extLst>
                    <a:ext uri="{FF2B5EF4-FFF2-40B4-BE49-F238E27FC236}">
                      <a16:creationId xmlns:a16="http://schemas.microsoft.com/office/drawing/2014/main" id="{8C1475F5-07BB-6445-83A4-288EF9691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9809" y="2628024"/>
                  <a:ext cx="142883" cy="55320"/>
                </a:xfrm>
                <a:custGeom>
                  <a:avLst/>
                  <a:gdLst>
                    <a:gd name="T0" fmla="*/ 13 w 14"/>
                    <a:gd name="T1" fmla="*/ 4 h 5"/>
                    <a:gd name="T2" fmla="*/ 11 w 14"/>
                    <a:gd name="T3" fmla="*/ 2 h 5"/>
                    <a:gd name="T4" fmla="*/ 8 w 14"/>
                    <a:gd name="T5" fmla="*/ 2 h 5"/>
                    <a:gd name="T6" fmla="*/ 1 w 14"/>
                    <a:gd name="T7" fmla="*/ 1 h 5"/>
                    <a:gd name="T8" fmla="*/ 2 w 14"/>
                    <a:gd name="T9" fmla="*/ 2 h 5"/>
                    <a:gd name="T10" fmla="*/ 0 w 14"/>
                    <a:gd name="T11" fmla="*/ 3 h 5"/>
                    <a:gd name="T12" fmla="*/ 3 w 14"/>
                    <a:gd name="T13" fmla="*/ 3 h 5"/>
                    <a:gd name="T14" fmla="*/ 8 w 14"/>
                    <a:gd name="T15" fmla="*/ 4 h 5"/>
                    <a:gd name="T16" fmla="*/ 13 w 14"/>
                    <a:gd name="T17" fmla="*/ 4 h 5"/>
                    <a:gd name="T18" fmla="*/ 13 w 14"/>
                    <a:gd name="T1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5">
                      <a:moveTo>
                        <a:pt x="13" y="4"/>
                      </a:moveTo>
                      <a:cubicBezTo>
                        <a:pt x="12" y="3"/>
                        <a:pt x="13" y="3"/>
                        <a:pt x="11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7" y="2"/>
                        <a:pt x="2" y="0"/>
                        <a:pt x="1" y="1"/>
                      </a:cubicBezTo>
                      <a:cubicBezTo>
                        <a:pt x="1" y="1"/>
                        <a:pt x="3" y="2"/>
                        <a:pt x="2" y="2"/>
                      </a:cubicBezTo>
                      <a:cubicBezTo>
                        <a:pt x="2" y="3"/>
                        <a:pt x="0" y="4"/>
                        <a:pt x="0" y="3"/>
                      </a:cubicBezTo>
                      <a:cubicBezTo>
                        <a:pt x="0" y="4"/>
                        <a:pt x="2" y="3"/>
                        <a:pt x="3" y="3"/>
                      </a:cubicBezTo>
                      <a:cubicBezTo>
                        <a:pt x="4" y="3"/>
                        <a:pt x="6" y="4"/>
                        <a:pt x="8" y="4"/>
                      </a:cubicBezTo>
                      <a:cubicBezTo>
                        <a:pt x="9" y="4"/>
                        <a:pt x="13" y="4"/>
                        <a:pt x="13" y="4"/>
                      </a:cubicBezTo>
                      <a:cubicBezTo>
                        <a:pt x="12" y="3"/>
                        <a:pt x="14" y="5"/>
                        <a:pt x="13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39" name="Freeform 605">
                  <a:extLst>
                    <a:ext uri="{FF2B5EF4-FFF2-40B4-BE49-F238E27FC236}">
                      <a16:creationId xmlns:a16="http://schemas.microsoft.com/office/drawing/2014/main" id="{F80B8642-F080-B04D-AE9A-3760966D1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2522" y="2672276"/>
                  <a:ext cx="59247" cy="22128"/>
                </a:xfrm>
                <a:custGeom>
                  <a:avLst/>
                  <a:gdLst>
                    <a:gd name="T0" fmla="*/ 5 w 6"/>
                    <a:gd name="T1" fmla="*/ 1 h 2"/>
                    <a:gd name="T2" fmla="*/ 2 w 6"/>
                    <a:gd name="T3" fmla="*/ 0 h 2"/>
                    <a:gd name="T4" fmla="*/ 5 w 6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5" y="1"/>
                      </a:moveTo>
                      <a:cubicBezTo>
                        <a:pt x="4" y="2"/>
                        <a:pt x="0" y="0"/>
                        <a:pt x="2" y="0"/>
                      </a:cubicBezTo>
                      <a:cubicBezTo>
                        <a:pt x="3" y="0"/>
                        <a:pt x="6" y="1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40" name="Freeform 606">
                  <a:extLst>
                    <a:ext uri="{FF2B5EF4-FFF2-40B4-BE49-F238E27FC236}">
                      <a16:creationId xmlns:a16="http://schemas.microsoft.com/office/drawing/2014/main" id="{44338B1F-2EB0-4C49-B3CD-02AFA0C8BB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379" y="3007874"/>
                  <a:ext cx="59247" cy="33193"/>
                </a:xfrm>
                <a:custGeom>
                  <a:avLst/>
                  <a:gdLst>
                    <a:gd name="T0" fmla="*/ 4 w 6"/>
                    <a:gd name="T1" fmla="*/ 1 h 3"/>
                    <a:gd name="T2" fmla="*/ 1 w 6"/>
                    <a:gd name="T3" fmla="*/ 2 h 3"/>
                    <a:gd name="T4" fmla="*/ 4 w 6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4" y="1"/>
                      </a:moveTo>
                      <a:cubicBezTo>
                        <a:pt x="3" y="0"/>
                        <a:pt x="0" y="2"/>
                        <a:pt x="1" y="2"/>
                      </a:cubicBezTo>
                      <a:cubicBezTo>
                        <a:pt x="2" y="3"/>
                        <a:pt x="6" y="1"/>
                        <a:pt x="4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41" name="Freeform 607">
                  <a:extLst>
                    <a:ext uri="{FF2B5EF4-FFF2-40B4-BE49-F238E27FC236}">
                      <a16:creationId xmlns:a16="http://schemas.microsoft.com/office/drawing/2014/main" id="{860BA7A6-5C0B-024E-BB54-02A032CE1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2862" y="4512521"/>
                  <a:ext cx="52274" cy="44255"/>
                </a:xfrm>
                <a:custGeom>
                  <a:avLst/>
                  <a:gdLst>
                    <a:gd name="T0" fmla="*/ 4 w 5"/>
                    <a:gd name="T1" fmla="*/ 1 h 4"/>
                    <a:gd name="T2" fmla="*/ 1 w 5"/>
                    <a:gd name="T3" fmla="*/ 4 h 4"/>
                    <a:gd name="T4" fmla="*/ 4 w 5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4" y="1"/>
                      </a:moveTo>
                      <a:cubicBezTo>
                        <a:pt x="3" y="0"/>
                        <a:pt x="0" y="4"/>
                        <a:pt x="1" y="4"/>
                      </a:cubicBezTo>
                      <a:cubicBezTo>
                        <a:pt x="1" y="4"/>
                        <a:pt x="5" y="1"/>
                        <a:pt x="4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42" name="Freeform 608">
                  <a:extLst>
                    <a:ext uri="{FF2B5EF4-FFF2-40B4-BE49-F238E27FC236}">
                      <a16:creationId xmlns:a16="http://schemas.microsoft.com/office/drawing/2014/main" id="{DE8FFAD7-F2F8-6B45-9390-CB4BD93C4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6050" y="4501456"/>
                  <a:ext cx="10457" cy="11065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43" name="Freeform 609">
                  <a:extLst>
                    <a:ext uri="{FF2B5EF4-FFF2-40B4-BE49-F238E27FC236}">
                      <a16:creationId xmlns:a16="http://schemas.microsoft.com/office/drawing/2014/main" id="{3F25A7BE-3884-D64E-8DE9-4D36B9ED8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4041" y="4512521"/>
                  <a:ext cx="69700" cy="66379"/>
                </a:xfrm>
                <a:custGeom>
                  <a:avLst/>
                  <a:gdLst>
                    <a:gd name="T0" fmla="*/ 5 w 7"/>
                    <a:gd name="T1" fmla="*/ 2 h 6"/>
                    <a:gd name="T2" fmla="*/ 1 w 7"/>
                    <a:gd name="T3" fmla="*/ 2 h 6"/>
                    <a:gd name="T4" fmla="*/ 5 w 7"/>
                    <a:gd name="T5" fmla="*/ 2 h 6"/>
                    <a:gd name="T6" fmla="*/ 5 w 7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6">
                      <a:moveTo>
                        <a:pt x="5" y="2"/>
                      </a:moveTo>
                      <a:cubicBezTo>
                        <a:pt x="7" y="0"/>
                        <a:pt x="2" y="0"/>
                        <a:pt x="1" y="2"/>
                      </a:cubicBezTo>
                      <a:cubicBezTo>
                        <a:pt x="0" y="3"/>
                        <a:pt x="4" y="5"/>
                        <a:pt x="5" y="2"/>
                      </a:cubicBezTo>
                      <a:cubicBezTo>
                        <a:pt x="6" y="1"/>
                        <a:pt x="3" y="6"/>
                        <a:pt x="5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44" name="Freeform 614">
                  <a:extLst>
                    <a:ext uri="{FF2B5EF4-FFF2-40B4-BE49-F238E27FC236}">
                      <a16:creationId xmlns:a16="http://schemas.microsoft.com/office/drawing/2014/main" id="{92F41584-9382-CC44-BEEA-2848BA1C8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94850" y="9941052"/>
                  <a:ext cx="104549" cy="95888"/>
                </a:xfrm>
                <a:custGeom>
                  <a:avLst/>
                  <a:gdLst>
                    <a:gd name="T0" fmla="*/ 4 w 10"/>
                    <a:gd name="T1" fmla="*/ 4 h 9"/>
                    <a:gd name="T2" fmla="*/ 0 w 10"/>
                    <a:gd name="T3" fmla="*/ 8 h 9"/>
                    <a:gd name="T4" fmla="*/ 2 w 10"/>
                    <a:gd name="T5" fmla="*/ 8 h 9"/>
                    <a:gd name="T6" fmla="*/ 5 w 10"/>
                    <a:gd name="T7" fmla="*/ 5 h 9"/>
                    <a:gd name="T8" fmla="*/ 8 w 10"/>
                    <a:gd name="T9" fmla="*/ 0 h 9"/>
                    <a:gd name="T10" fmla="*/ 4 w 10"/>
                    <a:gd name="T11" fmla="*/ 4 h 9"/>
                    <a:gd name="T12" fmla="*/ 4 w 10"/>
                    <a:gd name="T1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9">
                      <a:moveTo>
                        <a:pt x="4" y="4"/>
                      </a:moveTo>
                      <a:cubicBezTo>
                        <a:pt x="4" y="5"/>
                        <a:pt x="1" y="7"/>
                        <a:pt x="0" y="8"/>
                      </a:cubicBezTo>
                      <a:cubicBezTo>
                        <a:pt x="0" y="9"/>
                        <a:pt x="2" y="8"/>
                        <a:pt x="2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6" y="4"/>
                        <a:pt x="10" y="0"/>
                        <a:pt x="8" y="0"/>
                      </a:cubicBezTo>
                      <a:cubicBezTo>
                        <a:pt x="7" y="0"/>
                        <a:pt x="4" y="3"/>
                        <a:pt x="4" y="4"/>
                      </a:cubicBezTo>
                      <a:cubicBezTo>
                        <a:pt x="4" y="5"/>
                        <a:pt x="4" y="3"/>
                        <a:pt x="4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45" name="Freeform 615">
                  <a:extLst>
                    <a:ext uri="{FF2B5EF4-FFF2-40B4-BE49-F238E27FC236}">
                      <a16:creationId xmlns:a16="http://schemas.microsoft.com/office/drawing/2014/main" id="{44945AFC-FDDF-BB4A-9070-EFB4381EE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3131" y="5574626"/>
                  <a:ext cx="73184" cy="33193"/>
                </a:xfrm>
                <a:custGeom>
                  <a:avLst/>
                  <a:gdLst>
                    <a:gd name="T0" fmla="*/ 7 w 7"/>
                    <a:gd name="T1" fmla="*/ 1 h 3"/>
                    <a:gd name="T2" fmla="*/ 1 w 7"/>
                    <a:gd name="T3" fmla="*/ 0 h 3"/>
                    <a:gd name="T4" fmla="*/ 7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7" y="1"/>
                      </a:moveTo>
                      <a:cubicBezTo>
                        <a:pt x="7" y="0"/>
                        <a:pt x="0" y="0"/>
                        <a:pt x="1" y="0"/>
                      </a:cubicBezTo>
                      <a:cubicBezTo>
                        <a:pt x="2" y="0"/>
                        <a:pt x="6" y="3"/>
                        <a:pt x="7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46" name="Freeform 616">
                  <a:extLst>
                    <a:ext uri="{FF2B5EF4-FFF2-40B4-BE49-F238E27FC236}">
                      <a16:creationId xmlns:a16="http://schemas.microsoft.com/office/drawing/2014/main" id="{4D6ECC3A-E119-7045-84FD-8D13DAFFD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8002" y="11401441"/>
                  <a:ext cx="184705" cy="173330"/>
                </a:xfrm>
                <a:custGeom>
                  <a:avLst/>
                  <a:gdLst>
                    <a:gd name="T0" fmla="*/ 17 w 18"/>
                    <a:gd name="T1" fmla="*/ 14 h 16"/>
                    <a:gd name="T2" fmla="*/ 8 w 18"/>
                    <a:gd name="T3" fmla="*/ 9 h 16"/>
                    <a:gd name="T4" fmla="*/ 4 w 18"/>
                    <a:gd name="T5" fmla="*/ 5 h 16"/>
                    <a:gd name="T6" fmla="*/ 1 w 18"/>
                    <a:gd name="T7" fmla="*/ 3 h 16"/>
                    <a:gd name="T8" fmla="*/ 2 w 18"/>
                    <a:gd name="T9" fmla="*/ 2 h 16"/>
                    <a:gd name="T10" fmla="*/ 0 w 18"/>
                    <a:gd name="T11" fmla="*/ 0 h 16"/>
                    <a:gd name="T12" fmla="*/ 0 w 18"/>
                    <a:gd name="T13" fmla="*/ 14 h 16"/>
                    <a:gd name="T14" fmla="*/ 7 w 18"/>
                    <a:gd name="T15" fmla="*/ 15 h 16"/>
                    <a:gd name="T16" fmla="*/ 10 w 18"/>
                    <a:gd name="T17" fmla="*/ 16 h 16"/>
                    <a:gd name="T18" fmla="*/ 13 w 18"/>
                    <a:gd name="T19" fmla="*/ 15 h 16"/>
                    <a:gd name="T20" fmla="*/ 18 w 18"/>
                    <a:gd name="T21" fmla="*/ 14 h 16"/>
                    <a:gd name="T22" fmla="*/ 17 w 18"/>
                    <a:gd name="T2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16">
                      <a:moveTo>
                        <a:pt x="17" y="14"/>
                      </a:moveTo>
                      <a:cubicBezTo>
                        <a:pt x="13" y="14"/>
                        <a:pt x="11" y="11"/>
                        <a:pt x="8" y="9"/>
                      </a:cubicBezTo>
                      <a:cubicBezTo>
                        <a:pt x="7" y="7"/>
                        <a:pt x="5" y="6"/>
                        <a:pt x="4" y="5"/>
                      </a:cubicBezTo>
                      <a:cubicBezTo>
                        <a:pt x="3" y="5"/>
                        <a:pt x="1" y="4"/>
                        <a:pt x="1" y="3"/>
                      </a:cubicBezTo>
                      <a:cubicBezTo>
                        <a:pt x="1" y="3"/>
                        <a:pt x="2" y="3"/>
                        <a:pt x="2" y="2"/>
                      </a:cubicBezTo>
                      <a:cubicBezTo>
                        <a:pt x="3" y="2"/>
                        <a:pt x="1" y="0"/>
                        <a:pt x="0" y="0"/>
                      </a:cubicBezTo>
                      <a:cubicBezTo>
                        <a:pt x="0" y="5"/>
                        <a:pt x="0" y="10"/>
                        <a:pt x="0" y="14"/>
                      </a:cubicBezTo>
                      <a:cubicBezTo>
                        <a:pt x="0" y="15"/>
                        <a:pt x="6" y="15"/>
                        <a:pt x="7" y="15"/>
                      </a:cubicBezTo>
                      <a:cubicBezTo>
                        <a:pt x="8" y="15"/>
                        <a:pt x="9" y="15"/>
                        <a:pt x="10" y="16"/>
                      </a:cubicBezTo>
                      <a:cubicBezTo>
                        <a:pt x="12" y="16"/>
                        <a:pt x="12" y="16"/>
                        <a:pt x="13" y="15"/>
                      </a:cubicBezTo>
                      <a:cubicBezTo>
                        <a:pt x="14" y="15"/>
                        <a:pt x="18" y="15"/>
                        <a:pt x="18" y="14"/>
                      </a:cubicBezTo>
                      <a:cubicBezTo>
                        <a:pt x="18" y="14"/>
                        <a:pt x="18" y="13"/>
                        <a:pt x="17" y="1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47" name="Freeform 617">
                  <a:extLst>
                    <a:ext uri="{FF2B5EF4-FFF2-40B4-BE49-F238E27FC236}">
                      <a16:creationId xmlns:a16="http://schemas.microsoft.com/office/drawing/2014/main" id="{6664C118-9FAA-1847-BAFF-6AE0FA85A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2847" y="11379319"/>
                  <a:ext cx="306678" cy="250772"/>
                </a:xfrm>
                <a:custGeom>
                  <a:avLst/>
                  <a:gdLst>
                    <a:gd name="T0" fmla="*/ 19 w 30"/>
                    <a:gd name="T1" fmla="*/ 17 h 23"/>
                    <a:gd name="T2" fmla="*/ 19 w 30"/>
                    <a:gd name="T3" fmla="*/ 7 h 23"/>
                    <a:gd name="T4" fmla="*/ 19 w 30"/>
                    <a:gd name="T5" fmla="*/ 3 h 23"/>
                    <a:gd name="T6" fmla="*/ 15 w 30"/>
                    <a:gd name="T7" fmla="*/ 1 h 23"/>
                    <a:gd name="T8" fmla="*/ 12 w 30"/>
                    <a:gd name="T9" fmla="*/ 3 h 23"/>
                    <a:gd name="T10" fmla="*/ 13 w 30"/>
                    <a:gd name="T11" fmla="*/ 6 h 23"/>
                    <a:gd name="T12" fmla="*/ 15 w 30"/>
                    <a:gd name="T13" fmla="*/ 6 h 23"/>
                    <a:gd name="T14" fmla="*/ 14 w 30"/>
                    <a:gd name="T15" fmla="*/ 8 h 23"/>
                    <a:gd name="T16" fmla="*/ 13 w 30"/>
                    <a:gd name="T17" fmla="*/ 11 h 23"/>
                    <a:gd name="T18" fmla="*/ 16 w 30"/>
                    <a:gd name="T19" fmla="*/ 13 h 23"/>
                    <a:gd name="T20" fmla="*/ 12 w 30"/>
                    <a:gd name="T21" fmla="*/ 13 h 23"/>
                    <a:gd name="T22" fmla="*/ 9 w 30"/>
                    <a:gd name="T23" fmla="*/ 12 h 23"/>
                    <a:gd name="T24" fmla="*/ 10 w 30"/>
                    <a:gd name="T25" fmla="*/ 12 h 23"/>
                    <a:gd name="T26" fmla="*/ 10 w 30"/>
                    <a:gd name="T27" fmla="*/ 9 h 23"/>
                    <a:gd name="T28" fmla="*/ 8 w 30"/>
                    <a:gd name="T29" fmla="*/ 11 h 23"/>
                    <a:gd name="T30" fmla="*/ 5 w 30"/>
                    <a:gd name="T31" fmla="*/ 11 h 23"/>
                    <a:gd name="T32" fmla="*/ 0 w 30"/>
                    <a:gd name="T33" fmla="*/ 12 h 23"/>
                    <a:gd name="T34" fmla="*/ 2 w 30"/>
                    <a:gd name="T35" fmla="*/ 12 h 23"/>
                    <a:gd name="T36" fmla="*/ 3 w 30"/>
                    <a:gd name="T37" fmla="*/ 12 h 23"/>
                    <a:gd name="T38" fmla="*/ 5 w 30"/>
                    <a:gd name="T39" fmla="*/ 12 h 23"/>
                    <a:gd name="T40" fmla="*/ 6 w 30"/>
                    <a:gd name="T41" fmla="*/ 13 h 23"/>
                    <a:gd name="T42" fmla="*/ 4 w 30"/>
                    <a:gd name="T43" fmla="*/ 15 h 23"/>
                    <a:gd name="T44" fmla="*/ 6 w 30"/>
                    <a:gd name="T45" fmla="*/ 15 h 23"/>
                    <a:gd name="T46" fmla="*/ 8 w 30"/>
                    <a:gd name="T47" fmla="*/ 16 h 23"/>
                    <a:gd name="T48" fmla="*/ 7 w 30"/>
                    <a:gd name="T49" fmla="*/ 16 h 23"/>
                    <a:gd name="T50" fmla="*/ 10 w 30"/>
                    <a:gd name="T51" fmla="*/ 17 h 23"/>
                    <a:gd name="T52" fmla="*/ 12 w 30"/>
                    <a:gd name="T53" fmla="*/ 17 h 23"/>
                    <a:gd name="T54" fmla="*/ 17 w 30"/>
                    <a:gd name="T55" fmla="*/ 21 h 23"/>
                    <a:gd name="T56" fmla="*/ 16 w 30"/>
                    <a:gd name="T57" fmla="*/ 20 h 23"/>
                    <a:gd name="T58" fmla="*/ 23 w 30"/>
                    <a:gd name="T59" fmla="*/ 23 h 23"/>
                    <a:gd name="T60" fmla="*/ 19 w 30"/>
                    <a:gd name="T61" fmla="*/ 18 h 23"/>
                    <a:gd name="T62" fmla="*/ 24 w 30"/>
                    <a:gd name="T63" fmla="*/ 19 h 23"/>
                    <a:gd name="T64" fmla="*/ 30 w 30"/>
                    <a:gd name="T65" fmla="*/ 18 h 23"/>
                    <a:gd name="T66" fmla="*/ 19 w 30"/>
                    <a:gd name="T67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23">
                      <a:moveTo>
                        <a:pt x="19" y="17"/>
                      </a:moveTo>
                      <a:cubicBezTo>
                        <a:pt x="19" y="13"/>
                        <a:pt x="19" y="10"/>
                        <a:pt x="19" y="7"/>
                      </a:cubicBezTo>
                      <a:cubicBezTo>
                        <a:pt x="19" y="6"/>
                        <a:pt x="19" y="4"/>
                        <a:pt x="19" y="3"/>
                      </a:cubicBezTo>
                      <a:cubicBezTo>
                        <a:pt x="19" y="2"/>
                        <a:pt x="16" y="0"/>
                        <a:pt x="15" y="1"/>
                      </a:cubicBezTo>
                      <a:cubicBezTo>
                        <a:pt x="14" y="2"/>
                        <a:pt x="12" y="1"/>
                        <a:pt x="12" y="3"/>
                      </a:cubicBezTo>
                      <a:cubicBezTo>
                        <a:pt x="11" y="5"/>
                        <a:pt x="9" y="7"/>
                        <a:pt x="13" y="6"/>
                      </a:cubicBezTo>
                      <a:cubicBezTo>
                        <a:pt x="13" y="6"/>
                        <a:pt x="15" y="6"/>
                        <a:pt x="15" y="6"/>
                      </a:cubicBezTo>
                      <a:cubicBezTo>
                        <a:pt x="16" y="6"/>
                        <a:pt x="14" y="8"/>
                        <a:pt x="14" y="8"/>
                      </a:cubicBezTo>
                      <a:cubicBezTo>
                        <a:pt x="13" y="8"/>
                        <a:pt x="11" y="10"/>
                        <a:pt x="13" y="11"/>
                      </a:cubicBezTo>
                      <a:cubicBezTo>
                        <a:pt x="13" y="12"/>
                        <a:pt x="16" y="12"/>
                        <a:pt x="16" y="13"/>
                      </a:cubicBezTo>
                      <a:cubicBezTo>
                        <a:pt x="16" y="13"/>
                        <a:pt x="12" y="13"/>
                        <a:pt x="12" y="13"/>
                      </a:cubicBezTo>
                      <a:cubicBezTo>
                        <a:pt x="11" y="13"/>
                        <a:pt x="9" y="12"/>
                        <a:pt x="9" y="12"/>
                      </a:cubicBezTo>
                      <a:cubicBezTo>
                        <a:pt x="9" y="12"/>
                        <a:pt x="10" y="13"/>
                        <a:pt x="10" y="12"/>
                      </a:cubicBezTo>
                      <a:cubicBezTo>
                        <a:pt x="10" y="11"/>
                        <a:pt x="11" y="10"/>
                        <a:pt x="10" y="9"/>
                      </a:cubicBezTo>
                      <a:cubicBezTo>
                        <a:pt x="10" y="9"/>
                        <a:pt x="8" y="11"/>
                        <a:pt x="8" y="11"/>
                      </a:cubicBezTo>
                      <a:cubicBezTo>
                        <a:pt x="7" y="12"/>
                        <a:pt x="6" y="11"/>
                        <a:pt x="5" y="11"/>
                      </a:cubicBezTo>
                      <a:cubicBezTo>
                        <a:pt x="4" y="11"/>
                        <a:pt x="0" y="10"/>
                        <a:pt x="0" y="12"/>
                      </a:cubicBezTo>
                      <a:cubicBezTo>
                        <a:pt x="0" y="13"/>
                        <a:pt x="2" y="12"/>
                        <a:pt x="2" y="12"/>
                      </a:cubicBezTo>
                      <a:cubicBezTo>
                        <a:pt x="3" y="11"/>
                        <a:pt x="2" y="12"/>
                        <a:pt x="3" y="12"/>
                      </a:cubicBezTo>
                      <a:cubicBezTo>
                        <a:pt x="4" y="13"/>
                        <a:pt x="4" y="11"/>
                        <a:pt x="5" y="12"/>
                      </a:cubicBezTo>
                      <a:cubicBezTo>
                        <a:pt x="5" y="12"/>
                        <a:pt x="6" y="13"/>
                        <a:pt x="6" y="13"/>
                      </a:cubicBezTo>
                      <a:cubicBezTo>
                        <a:pt x="6" y="13"/>
                        <a:pt x="2" y="14"/>
                        <a:pt x="4" y="15"/>
                      </a:cubicBezTo>
                      <a:cubicBezTo>
                        <a:pt x="5" y="16"/>
                        <a:pt x="6" y="14"/>
                        <a:pt x="6" y="15"/>
                      </a:cubicBezTo>
                      <a:cubicBezTo>
                        <a:pt x="7" y="15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7" y="16"/>
                      </a:cubicBezTo>
                      <a:cubicBezTo>
                        <a:pt x="7" y="17"/>
                        <a:pt x="9" y="17"/>
                        <a:pt x="10" y="17"/>
                      </a:cubicBezTo>
                      <a:cubicBezTo>
                        <a:pt x="11" y="17"/>
                        <a:pt x="11" y="15"/>
                        <a:pt x="12" y="17"/>
                      </a:cubicBezTo>
                      <a:cubicBezTo>
                        <a:pt x="12" y="17"/>
                        <a:pt x="16" y="22"/>
                        <a:pt x="17" y="21"/>
                      </a:cubicBezTo>
                      <a:cubicBezTo>
                        <a:pt x="17" y="21"/>
                        <a:pt x="16" y="20"/>
                        <a:pt x="16" y="20"/>
                      </a:cubicBezTo>
                      <a:cubicBezTo>
                        <a:pt x="16" y="19"/>
                        <a:pt x="22" y="23"/>
                        <a:pt x="23" y="23"/>
                      </a:cubicBezTo>
                      <a:cubicBezTo>
                        <a:pt x="23" y="22"/>
                        <a:pt x="19" y="19"/>
                        <a:pt x="19" y="18"/>
                      </a:cubicBezTo>
                      <a:cubicBezTo>
                        <a:pt x="20" y="18"/>
                        <a:pt x="24" y="19"/>
                        <a:pt x="24" y="19"/>
                      </a:cubicBezTo>
                      <a:cubicBezTo>
                        <a:pt x="26" y="19"/>
                        <a:pt x="28" y="19"/>
                        <a:pt x="30" y="18"/>
                      </a:cubicBezTo>
                      <a:cubicBezTo>
                        <a:pt x="27" y="16"/>
                        <a:pt x="23" y="17"/>
                        <a:pt x="19" y="1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48" name="Freeform 618">
                  <a:extLst>
                    <a:ext uri="{FF2B5EF4-FFF2-40B4-BE49-F238E27FC236}">
                      <a16:creationId xmlns:a16="http://schemas.microsoft.com/office/drawing/2014/main" id="{17CE51C0-5451-3C40-AB0F-C1134D671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4054" y="7621385"/>
                  <a:ext cx="777151" cy="597432"/>
                </a:xfrm>
                <a:custGeom>
                  <a:avLst/>
                  <a:gdLst>
                    <a:gd name="T0" fmla="*/ 63 w 76"/>
                    <a:gd name="T1" fmla="*/ 28 h 55"/>
                    <a:gd name="T2" fmla="*/ 66 w 76"/>
                    <a:gd name="T3" fmla="*/ 24 h 55"/>
                    <a:gd name="T4" fmla="*/ 67 w 76"/>
                    <a:gd name="T5" fmla="*/ 22 h 55"/>
                    <a:gd name="T6" fmla="*/ 67 w 76"/>
                    <a:gd name="T7" fmla="*/ 18 h 55"/>
                    <a:gd name="T8" fmla="*/ 61 w 76"/>
                    <a:gd name="T9" fmla="*/ 15 h 55"/>
                    <a:gd name="T10" fmla="*/ 63 w 76"/>
                    <a:gd name="T11" fmla="*/ 14 h 55"/>
                    <a:gd name="T12" fmla="*/ 64 w 76"/>
                    <a:gd name="T13" fmla="*/ 11 h 55"/>
                    <a:gd name="T14" fmla="*/ 60 w 76"/>
                    <a:gd name="T15" fmla="*/ 9 h 55"/>
                    <a:gd name="T16" fmla="*/ 59 w 76"/>
                    <a:gd name="T17" fmla="*/ 8 h 55"/>
                    <a:gd name="T18" fmla="*/ 57 w 76"/>
                    <a:gd name="T19" fmla="*/ 9 h 55"/>
                    <a:gd name="T20" fmla="*/ 57 w 76"/>
                    <a:gd name="T21" fmla="*/ 7 h 55"/>
                    <a:gd name="T22" fmla="*/ 54 w 76"/>
                    <a:gd name="T23" fmla="*/ 8 h 55"/>
                    <a:gd name="T24" fmla="*/ 54 w 76"/>
                    <a:gd name="T25" fmla="*/ 6 h 55"/>
                    <a:gd name="T26" fmla="*/ 58 w 76"/>
                    <a:gd name="T27" fmla="*/ 5 h 55"/>
                    <a:gd name="T28" fmla="*/ 55 w 76"/>
                    <a:gd name="T29" fmla="*/ 4 h 55"/>
                    <a:gd name="T30" fmla="*/ 49 w 76"/>
                    <a:gd name="T31" fmla="*/ 4 h 55"/>
                    <a:gd name="T32" fmla="*/ 44 w 76"/>
                    <a:gd name="T33" fmla="*/ 7 h 55"/>
                    <a:gd name="T34" fmla="*/ 38 w 76"/>
                    <a:gd name="T35" fmla="*/ 5 h 55"/>
                    <a:gd name="T36" fmla="*/ 29 w 76"/>
                    <a:gd name="T37" fmla="*/ 5 h 55"/>
                    <a:gd name="T38" fmla="*/ 26 w 76"/>
                    <a:gd name="T39" fmla="*/ 2 h 55"/>
                    <a:gd name="T40" fmla="*/ 20 w 76"/>
                    <a:gd name="T41" fmla="*/ 0 h 55"/>
                    <a:gd name="T42" fmla="*/ 11 w 76"/>
                    <a:gd name="T43" fmla="*/ 4 h 55"/>
                    <a:gd name="T44" fmla="*/ 13 w 76"/>
                    <a:gd name="T45" fmla="*/ 12 h 55"/>
                    <a:gd name="T46" fmla="*/ 8 w 76"/>
                    <a:gd name="T47" fmla="*/ 8 h 55"/>
                    <a:gd name="T48" fmla="*/ 10 w 76"/>
                    <a:gd name="T49" fmla="*/ 5 h 55"/>
                    <a:gd name="T50" fmla="*/ 8 w 76"/>
                    <a:gd name="T51" fmla="*/ 1 h 55"/>
                    <a:gd name="T52" fmla="*/ 4 w 76"/>
                    <a:gd name="T53" fmla="*/ 7 h 55"/>
                    <a:gd name="T54" fmla="*/ 3 w 76"/>
                    <a:gd name="T55" fmla="*/ 12 h 55"/>
                    <a:gd name="T56" fmla="*/ 5 w 76"/>
                    <a:gd name="T57" fmla="*/ 13 h 55"/>
                    <a:gd name="T58" fmla="*/ 7 w 76"/>
                    <a:gd name="T59" fmla="*/ 16 h 55"/>
                    <a:gd name="T60" fmla="*/ 10 w 76"/>
                    <a:gd name="T61" fmla="*/ 23 h 55"/>
                    <a:gd name="T62" fmla="*/ 13 w 76"/>
                    <a:gd name="T63" fmla="*/ 23 h 55"/>
                    <a:gd name="T64" fmla="*/ 15 w 76"/>
                    <a:gd name="T65" fmla="*/ 22 h 55"/>
                    <a:gd name="T66" fmla="*/ 21 w 76"/>
                    <a:gd name="T67" fmla="*/ 27 h 55"/>
                    <a:gd name="T68" fmla="*/ 23 w 76"/>
                    <a:gd name="T69" fmla="*/ 27 h 55"/>
                    <a:gd name="T70" fmla="*/ 26 w 76"/>
                    <a:gd name="T71" fmla="*/ 27 h 55"/>
                    <a:gd name="T72" fmla="*/ 31 w 76"/>
                    <a:gd name="T73" fmla="*/ 29 h 55"/>
                    <a:gd name="T74" fmla="*/ 31 w 76"/>
                    <a:gd name="T75" fmla="*/ 38 h 55"/>
                    <a:gd name="T76" fmla="*/ 32 w 76"/>
                    <a:gd name="T77" fmla="*/ 41 h 55"/>
                    <a:gd name="T78" fmla="*/ 30 w 76"/>
                    <a:gd name="T79" fmla="*/ 44 h 55"/>
                    <a:gd name="T80" fmla="*/ 40 w 76"/>
                    <a:gd name="T81" fmla="*/ 53 h 55"/>
                    <a:gd name="T82" fmla="*/ 42 w 76"/>
                    <a:gd name="T83" fmla="*/ 54 h 55"/>
                    <a:gd name="T84" fmla="*/ 45 w 76"/>
                    <a:gd name="T85" fmla="*/ 52 h 55"/>
                    <a:gd name="T86" fmla="*/ 51 w 76"/>
                    <a:gd name="T87" fmla="*/ 47 h 55"/>
                    <a:gd name="T88" fmla="*/ 49 w 76"/>
                    <a:gd name="T89" fmla="*/ 44 h 55"/>
                    <a:gd name="T90" fmla="*/ 48 w 76"/>
                    <a:gd name="T91" fmla="*/ 41 h 55"/>
                    <a:gd name="T92" fmla="*/ 45 w 76"/>
                    <a:gd name="T93" fmla="*/ 38 h 55"/>
                    <a:gd name="T94" fmla="*/ 52 w 76"/>
                    <a:gd name="T95" fmla="*/ 38 h 55"/>
                    <a:gd name="T96" fmla="*/ 54 w 76"/>
                    <a:gd name="T97" fmla="*/ 40 h 55"/>
                    <a:gd name="T98" fmla="*/ 56 w 76"/>
                    <a:gd name="T99" fmla="*/ 38 h 55"/>
                    <a:gd name="T100" fmla="*/ 62 w 76"/>
                    <a:gd name="T101" fmla="*/ 36 h 55"/>
                    <a:gd name="T102" fmla="*/ 67 w 76"/>
                    <a:gd name="T103" fmla="*/ 33 h 55"/>
                    <a:gd name="T104" fmla="*/ 63 w 76"/>
                    <a:gd name="T105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6" h="55">
                      <a:moveTo>
                        <a:pt x="63" y="28"/>
                      </a:moveTo>
                      <a:cubicBezTo>
                        <a:pt x="63" y="26"/>
                        <a:pt x="63" y="25"/>
                        <a:pt x="66" y="24"/>
                      </a:cubicBezTo>
                      <a:cubicBezTo>
                        <a:pt x="66" y="23"/>
                        <a:pt x="68" y="23"/>
                        <a:pt x="67" y="22"/>
                      </a:cubicBezTo>
                      <a:cubicBezTo>
                        <a:pt x="66" y="21"/>
                        <a:pt x="65" y="19"/>
                        <a:pt x="67" y="18"/>
                      </a:cubicBezTo>
                      <a:cubicBezTo>
                        <a:pt x="76" y="14"/>
                        <a:pt x="61" y="15"/>
                        <a:pt x="61" y="15"/>
                      </a:cubicBezTo>
                      <a:cubicBezTo>
                        <a:pt x="61" y="14"/>
                        <a:pt x="62" y="14"/>
                        <a:pt x="63" y="14"/>
                      </a:cubicBezTo>
                      <a:cubicBezTo>
                        <a:pt x="64" y="14"/>
                        <a:pt x="64" y="12"/>
                        <a:pt x="64" y="11"/>
                      </a:cubicBezTo>
                      <a:cubicBezTo>
                        <a:pt x="64" y="10"/>
                        <a:pt x="60" y="8"/>
                        <a:pt x="60" y="9"/>
                      </a:cubicBezTo>
                      <a:cubicBezTo>
                        <a:pt x="60" y="10"/>
                        <a:pt x="59" y="8"/>
                        <a:pt x="59" y="8"/>
                      </a:cubicBezTo>
                      <a:cubicBezTo>
                        <a:pt x="58" y="8"/>
                        <a:pt x="58" y="10"/>
                        <a:pt x="57" y="9"/>
                      </a:cubicBezTo>
                      <a:cubicBezTo>
                        <a:pt x="57" y="9"/>
                        <a:pt x="57" y="8"/>
                        <a:pt x="57" y="7"/>
                      </a:cubicBezTo>
                      <a:cubicBezTo>
                        <a:pt x="56" y="6"/>
                        <a:pt x="55" y="8"/>
                        <a:pt x="54" y="8"/>
                      </a:cubicBezTo>
                      <a:cubicBezTo>
                        <a:pt x="54" y="8"/>
                        <a:pt x="54" y="6"/>
                        <a:pt x="54" y="6"/>
                      </a:cubicBezTo>
                      <a:cubicBezTo>
                        <a:pt x="54" y="4"/>
                        <a:pt x="57" y="5"/>
                        <a:pt x="58" y="5"/>
                      </a:cubicBezTo>
                      <a:cubicBezTo>
                        <a:pt x="59" y="4"/>
                        <a:pt x="55" y="4"/>
                        <a:pt x="55" y="4"/>
                      </a:cubicBezTo>
                      <a:cubicBezTo>
                        <a:pt x="53" y="4"/>
                        <a:pt x="51" y="3"/>
                        <a:pt x="49" y="4"/>
                      </a:cubicBezTo>
                      <a:cubicBezTo>
                        <a:pt x="47" y="5"/>
                        <a:pt x="46" y="8"/>
                        <a:pt x="44" y="7"/>
                      </a:cubicBezTo>
                      <a:cubicBezTo>
                        <a:pt x="41" y="7"/>
                        <a:pt x="40" y="7"/>
                        <a:pt x="38" y="5"/>
                      </a:cubicBezTo>
                      <a:cubicBezTo>
                        <a:pt x="36" y="3"/>
                        <a:pt x="32" y="5"/>
                        <a:pt x="29" y="5"/>
                      </a:cubicBezTo>
                      <a:cubicBezTo>
                        <a:pt x="27" y="5"/>
                        <a:pt x="27" y="4"/>
                        <a:pt x="26" y="2"/>
                      </a:cubicBezTo>
                      <a:cubicBezTo>
                        <a:pt x="25" y="0"/>
                        <a:pt x="23" y="0"/>
                        <a:pt x="20" y="0"/>
                      </a:cubicBezTo>
                      <a:cubicBezTo>
                        <a:pt x="19" y="0"/>
                        <a:pt x="11" y="1"/>
                        <a:pt x="11" y="4"/>
                      </a:cubicBezTo>
                      <a:cubicBezTo>
                        <a:pt x="11" y="7"/>
                        <a:pt x="15" y="8"/>
                        <a:pt x="13" y="12"/>
                      </a:cubicBezTo>
                      <a:cubicBezTo>
                        <a:pt x="11" y="14"/>
                        <a:pt x="7" y="10"/>
                        <a:pt x="8" y="8"/>
                      </a:cubicBezTo>
                      <a:cubicBezTo>
                        <a:pt x="8" y="7"/>
                        <a:pt x="10" y="6"/>
                        <a:pt x="10" y="5"/>
                      </a:cubicBezTo>
                      <a:cubicBezTo>
                        <a:pt x="11" y="3"/>
                        <a:pt x="8" y="2"/>
                        <a:pt x="8" y="1"/>
                      </a:cubicBezTo>
                      <a:cubicBezTo>
                        <a:pt x="5" y="3"/>
                        <a:pt x="4" y="4"/>
                        <a:pt x="4" y="7"/>
                      </a:cubicBezTo>
                      <a:cubicBezTo>
                        <a:pt x="3" y="8"/>
                        <a:pt x="0" y="12"/>
                        <a:pt x="3" y="12"/>
                      </a:cubicBezTo>
                      <a:cubicBezTo>
                        <a:pt x="3" y="12"/>
                        <a:pt x="4" y="12"/>
                        <a:pt x="5" y="13"/>
                      </a:cubicBezTo>
                      <a:cubicBezTo>
                        <a:pt x="5" y="14"/>
                        <a:pt x="6" y="15"/>
                        <a:pt x="7" y="16"/>
                      </a:cubicBezTo>
                      <a:cubicBezTo>
                        <a:pt x="9" y="18"/>
                        <a:pt x="5" y="22"/>
                        <a:pt x="10" y="23"/>
                      </a:cubicBezTo>
                      <a:cubicBezTo>
                        <a:pt x="10" y="23"/>
                        <a:pt x="12" y="23"/>
                        <a:pt x="13" y="23"/>
                      </a:cubicBezTo>
                      <a:cubicBezTo>
                        <a:pt x="14" y="23"/>
                        <a:pt x="14" y="22"/>
                        <a:pt x="15" y="22"/>
                      </a:cubicBezTo>
                      <a:cubicBezTo>
                        <a:pt x="18" y="22"/>
                        <a:pt x="19" y="25"/>
                        <a:pt x="21" y="27"/>
                      </a:cubicBezTo>
                      <a:cubicBezTo>
                        <a:pt x="21" y="27"/>
                        <a:pt x="22" y="28"/>
                        <a:pt x="23" y="27"/>
                      </a:cubicBezTo>
                      <a:cubicBezTo>
                        <a:pt x="23" y="26"/>
                        <a:pt x="24" y="27"/>
                        <a:pt x="26" y="27"/>
                      </a:cubicBezTo>
                      <a:cubicBezTo>
                        <a:pt x="28" y="28"/>
                        <a:pt x="33" y="25"/>
                        <a:pt x="31" y="29"/>
                      </a:cubicBezTo>
                      <a:cubicBezTo>
                        <a:pt x="29" y="32"/>
                        <a:pt x="29" y="35"/>
                        <a:pt x="31" y="38"/>
                      </a:cubicBezTo>
                      <a:cubicBezTo>
                        <a:pt x="31" y="39"/>
                        <a:pt x="32" y="40"/>
                        <a:pt x="32" y="41"/>
                      </a:cubicBezTo>
                      <a:cubicBezTo>
                        <a:pt x="32" y="42"/>
                        <a:pt x="29" y="43"/>
                        <a:pt x="30" y="44"/>
                      </a:cubicBezTo>
                      <a:cubicBezTo>
                        <a:pt x="33" y="47"/>
                        <a:pt x="34" y="55"/>
                        <a:pt x="40" y="53"/>
                      </a:cubicBezTo>
                      <a:cubicBezTo>
                        <a:pt x="41" y="53"/>
                        <a:pt x="41" y="54"/>
                        <a:pt x="42" y="54"/>
                      </a:cubicBezTo>
                      <a:cubicBezTo>
                        <a:pt x="43" y="54"/>
                        <a:pt x="44" y="53"/>
                        <a:pt x="45" y="52"/>
                      </a:cubicBezTo>
                      <a:cubicBezTo>
                        <a:pt x="47" y="51"/>
                        <a:pt x="48" y="49"/>
                        <a:pt x="51" y="47"/>
                      </a:cubicBezTo>
                      <a:cubicBezTo>
                        <a:pt x="53" y="46"/>
                        <a:pt x="49" y="46"/>
                        <a:pt x="49" y="44"/>
                      </a:cubicBezTo>
                      <a:cubicBezTo>
                        <a:pt x="49" y="43"/>
                        <a:pt x="48" y="42"/>
                        <a:pt x="48" y="41"/>
                      </a:cubicBezTo>
                      <a:cubicBezTo>
                        <a:pt x="48" y="40"/>
                        <a:pt x="45" y="39"/>
                        <a:pt x="45" y="38"/>
                      </a:cubicBezTo>
                      <a:cubicBezTo>
                        <a:pt x="45" y="37"/>
                        <a:pt x="51" y="38"/>
                        <a:pt x="52" y="38"/>
                      </a:cubicBezTo>
                      <a:cubicBezTo>
                        <a:pt x="54" y="38"/>
                        <a:pt x="53" y="39"/>
                        <a:pt x="54" y="40"/>
                      </a:cubicBezTo>
                      <a:cubicBezTo>
                        <a:pt x="55" y="40"/>
                        <a:pt x="55" y="38"/>
                        <a:pt x="56" y="38"/>
                      </a:cubicBezTo>
                      <a:cubicBezTo>
                        <a:pt x="57" y="37"/>
                        <a:pt x="60" y="37"/>
                        <a:pt x="62" y="36"/>
                      </a:cubicBezTo>
                      <a:cubicBezTo>
                        <a:pt x="63" y="35"/>
                        <a:pt x="65" y="34"/>
                        <a:pt x="67" y="33"/>
                      </a:cubicBezTo>
                      <a:cubicBezTo>
                        <a:pt x="66" y="31"/>
                        <a:pt x="63" y="30"/>
                        <a:pt x="63" y="2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49" name="Freeform 619">
                  <a:extLst>
                    <a:ext uri="{FF2B5EF4-FFF2-40B4-BE49-F238E27FC236}">
                      <a16:creationId xmlns:a16="http://schemas.microsoft.com/office/drawing/2014/main" id="{C1C24B5F-264B-1148-9843-DB823CB42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27864" y="7783652"/>
                  <a:ext cx="264855" cy="413040"/>
                </a:xfrm>
                <a:custGeom>
                  <a:avLst/>
                  <a:gdLst>
                    <a:gd name="T0" fmla="*/ 22 w 26"/>
                    <a:gd name="T1" fmla="*/ 29 h 38"/>
                    <a:gd name="T2" fmla="*/ 18 w 26"/>
                    <a:gd name="T3" fmla="*/ 21 h 38"/>
                    <a:gd name="T4" fmla="*/ 20 w 26"/>
                    <a:gd name="T5" fmla="*/ 18 h 38"/>
                    <a:gd name="T6" fmla="*/ 22 w 26"/>
                    <a:gd name="T7" fmla="*/ 15 h 38"/>
                    <a:gd name="T8" fmla="*/ 22 w 26"/>
                    <a:gd name="T9" fmla="*/ 13 h 38"/>
                    <a:gd name="T10" fmla="*/ 20 w 26"/>
                    <a:gd name="T11" fmla="*/ 11 h 38"/>
                    <a:gd name="T12" fmla="*/ 16 w 26"/>
                    <a:gd name="T13" fmla="*/ 7 h 38"/>
                    <a:gd name="T14" fmla="*/ 9 w 26"/>
                    <a:gd name="T15" fmla="*/ 0 h 38"/>
                    <a:gd name="T16" fmla="*/ 5 w 26"/>
                    <a:gd name="T17" fmla="*/ 5 h 38"/>
                    <a:gd name="T18" fmla="*/ 6 w 26"/>
                    <a:gd name="T19" fmla="*/ 8 h 38"/>
                    <a:gd name="T20" fmla="*/ 3 w 26"/>
                    <a:gd name="T21" fmla="*/ 10 h 38"/>
                    <a:gd name="T22" fmla="*/ 4 w 26"/>
                    <a:gd name="T23" fmla="*/ 16 h 38"/>
                    <a:gd name="T24" fmla="*/ 7 w 26"/>
                    <a:gd name="T25" fmla="*/ 18 h 38"/>
                    <a:gd name="T26" fmla="*/ 8 w 26"/>
                    <a:gd name="T27" fmla="*/ 20 h 38"/>
                    <a:gd name="T28" fmla="*/ 8 w 26"/>
                    <a:gd name="T29" fmla="*/ 27 h 38"/>
                    <a:gd name="T30" fmla="*/ 11 w 26"/>
                    <a:gd name="T31" fmla="*/ 35 h 38"/>
                    <a:gd name="T32" fmla="*/ 17 w 26"/>
                    <a:gd name="T33" fmla="*/ 35 h 38"/>
                    <a:gd name="T34" fmla="*/ 21 w 26"/>
                    <a:gd name="T35" fmla="*/ 34 h 38"/>
                    <a:gd name="T36" fmla="*/ 26 w 26"/>
                    <a:gd name="T37" fmla="*/ 34 h 38"/>
                    <a:gd name="T38" fmla="*/ 22 w 26"/>
                    <a:gd name="T39" fmla="*/ 29 h 38"/>
                    <a:gd name="T40" fmla="*/ 22 w 26"/>
                    <a:gd name="T41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6" h="38">
                      <a:moveTo>
                        <a:pt x="22" y="29"/>
                      </a:moveTo>
                      <a:cubicBezTo>
                        <a:pt x="22" y="28"/>
                        <a:pt x="17" y="22"/>
                        <a:pt x="18" y="21"/>
                      </a:cubicBezTo>
                      <a:cubicBezTo>
                        <a:pt x="19" y="20"/>
                        <a:pt x="18" y="19"/>
                        <a:pt x="20" y="18"/>
                      </a:cubicBezTo>
                      <a:cubicBezTo>
                        <a:pt x="23" y="18"/>
                        <a:pt x="22" y="16"/>
                        <a:pt x="22" y="15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2" y="12"/>
                        <a:pt x="21" y="12"/>
                        <a:pt x="20" y="11"/>
                      </a:cubicBezTo>
                      <a:cubicBezTo>
                        <a:pt x="19" y="9"/>
                        <a:pt x="16" y="9"/>
                        <a:pt x="16" y="7"/>
                      </a:cubicBezTo>
                      <a:cubicBezTo>
                        <a:pt x="15" y="4"/>
                        <a:pt x="11" y="1"/>
                        <a:pt x="9" y="0"/>
                      </a:cubicBezTo>
                      <a:cubicBezTo>
                        <a:pt x="9" y="3"/>
                        <a:pt x="4" y="3"/>
                        <a:pt x="5" y="5"/>
                      </a:cubicBezTo>
                      <a:cubicBezTo>
                        <a:pt x="5" y="6"/>
                        <a:pt x="7" y="7"/>
                        <a:pt x="6" y="8"/>
                      </a:cubicBezTo>
                      <a:cubicBezTo>
                        <a:pt x="5" y="8"/>
                        <a:pt x="3" y="9"/>
                        <a:pt x="3" y="10"/>
                      </a:cubicBezTo>
                      <a:cubicBezTo>
                        <a:pt x="0" y="11"/>
                        <a:pt x="2" y="14"/>
                        <a:pt x="4" y="16"/>
                      </a:cubicBezTo>
                      <a:cubicBezTo>
                        <a:pt x="5" y="17"/>
                        <a:pt x="5" y="18"/>
                        <a:pt x="7" y="18"/>
                      </a:cubicBezTo>
                      <a:cubicBezTo>
                        <a:pt x="8" y="18"/>
                        <a:pt x="7" y="19"/>
                        <a:pt x="8" y="20"/>
                      </a:cubicBezTo>
                      <a:cubicBezTo>
                        <a:pt x="10" y="23"/>
                        <a:pt x="9" y="24"/>
                        <a:pt x="8" y="27"/>
                      </a:cubicBezTo>
                      <a:cubicBezTo>
                        <a:pt x="8" y="30"/>
                        <a:pt x="10" y="33"/>
                        <a:pt x="11" y="35"/>
                      </a:cubicBezTo>
                      <a:cubicBezTo>
                        <a:pt x="14" y="38"/>
                        <a:pt x="15" y="35"/>
                        <a:pt x="17" y="35"/>
                      </a:cubicBezTo>
                      <a:cubicBezTo>
                        <a:pt x="19" y="35"/>
                        <a:pt x="20" y="34"/>
                        <a:pt x="21" y="34"/>
                      </a:cubicBezTo>
                      <a:cubicBezTo>
                        <a:pt x="23" y="33"/>
                        <a:pt x="24" y="33"/>
                        <a:pt x="26" y="34"/>
                      </a:cubicBezTo>
                      <a:cubicBezTo>
                        <a:pt x="25" y="32"/>
                        <a:pt x="24" y="30"/>
                        <a:pt x="22" y="29"/>
                      </a:cubicBezTo>
                      <a:cubicBezTo>
                        <a:pt x="21" y="27"/>
                        <a:pt x="23" y="29"/>
                        <a:pt x="22" y="2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50" name="Freeform 620">
                  <a:extLst>
                    <a:ext uri="{FF2B5EF4-FFF2-40B4-BE49-F238E27FC236}">
                      <a16:creationId xmlns:a16="http://schemas.microsoft.com/office/drawing/2014/main" id="{2BE5D71B-35D1-A943-9C38-114CF38A9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8628" y="7912727"/>
                  <a:ext cx="226522" cy="250772"/>
                </a:xfrm>
                <a:custGeom>
                  <a:avLst/>
                  <a:gdLst>
                    <a:gd name="T0" fmla="*/ 19 w 22"/>
                    <a:gd name="T1" fmla="*/ 7 h 23"/>
                    <a:gd name="T2" fmla="*/ 22 w 22"/>
                    <a:gd name="T3" fmla="*/ 2 h 23"/>
                    <a:gd name="T4" fmla="*/ 12 w 22"/>
                    <a:gd name="T5" fmla="*/ 2 h 23"/>
                    <a:gd name="T6" fmla="*/ 9 w 22"/>
                    <a:gd name="T7" fmla="*/ 0 h 23"/>
                    <a:gd name="T8" fmla="*/ 5 w 22"/>
                    <a:gd name="T9" fmla="*/ 1 h 23"/>
                    <a:gd name="T10" fmla="*/ 4 w 22"/>
                    <a:gd name="T11" fmla="*/ 6 h 23"/>
                    <a:gd name="T12" fmla="*/ 1 w 22"/>
                    <a:gd name="T13" fmla="*/ 10 h 23"/>
                    <a:gd name="T14" fmla="*/ 4 w 22"/>
                    <a:gd name="T15" fmla="*/ 15 h 23"/>
                    <a:gd name="T16" fmla="*/ 9 w 22"/>
                    <a:gd name="T17" fmla="*/ 22 h 23"/>
                    <a:gd name="T18" fmla="*/ 12 w 22"/>
                    <a:gd name="T19" fmla="*/ 19 h 23"/>
                    <a:gd name="T20" fmla="*/ 16 w 22"/>
                    <a:gd name="T21" fmla="*/ 18 h 23"/>
                    <a:gd name="T22" fmla="*/ 19 w 22"/>
                    <a:gd name="T23" fmla="*/ 19 h 23"/>
                    <a:gd name="T24" fmla="*/ 20 w 22"/>
                    <a:gd name="T25" fmla="*/ 14 h 23"/>
                    <a:gd name="T26" fmla="*/ 19 w 22"/>
                    <a:gd name="T27" fmla="*/ 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23">
                      <a:moveTo>
                        <a:pt x="19" y="7"/>
                      </a:moveTo>
                      <a:cubicBezTo>
                        <a:pt x="19" y="5"/>
                        <a:pt x="21" y="3"/>
                        <a:pt x="22" y="2"/>
                      </a:cubicBezTo>
                      <a:cubicBezTo>
                        <a:pt x="19" y="1"/>
                        <a:pt x="14" y="0"/>
                        <a:pt x="12" y="2"/>
                      </a:cubicBezTo>
                      <a:cubicBezTo>
                        <a:pt x="10" y="3"/>
                        <a:pt x="9" y="1"/>
                        <a:pt x="9" y="0"/>
                      </a:cubicBezTo>
                      <a:cubicBezTo>
                        <a:pt x="8" y="0"/>
                        <a:pt x="7" y="2"/>
                        <a:pt x="5" y="1"/>
                      </a:cubicBezTo>
                      <a:cubicBezTo>
                        <a:pt x="5" y="2"/>
                        <a:pt x="7" y="6"/>
                        <a:pt x="4" y="6"/>
                      </a:cubicBezTo>
                      <a:cubicBezTo>
                        <a:pt x="2" y="7"/>
                        <a:pt x="0" y="8"/>
                        <a:pt x="1" y="10"/>
                      </a:cubicBezTo>
                      <a:cubicBezTo>
                        <a:pt x="2" y="12"/>
                        <a:pt x="3" y="13"/>
                        <a:pt x="4" y="15"/>
                      </a:cubicBezTo>
                      <a:cubicBezTo>
                        <a:pt x="5" y="17"/>
                        <a:pt x="7" y="19"/>
                        <a:pt x="9" y="22"/>
                      </a:cubicBezTo>
                      <a:cubicBezTo>
                        <a:pt x="12" y="23"/>
                        <a:pt x="10" y="19"/>
                        <a:pt x="12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7" y="18"/>
                        <a:pt x="17" y="20"/>
                        <a:pt x="19" y="19"/>
                      </a:cubicBezTo>
                      <a:cubicBezTo>
                        <a:pt x="20" y="17"/>
                        <a:pt x="21" y="16"/>
                        <a:pt x="20" y="14"/>
                      </a:cubicBezTo>
                      <a:cubicBezTo>
                        <a:pt x="20" y="12"/>
                        <a:pt x="19" y="9"/>
                        <a:pt x="19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51" name="Freeform 621">
                  <a:extLst>
                    <a:ext uri="{FF2B5EF4-FFF2-40B4-BE49-F238E27FC236}">
                      <a16:creationId xmlns:a16="http://schemas.microsoft.com/office/drawing/2014/main" id="{99FD508D-8839-784C-824D-CFF1872D6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3333" y="7934858"/>
                  <a:ext cx="163794" cy="195460"/>
                </a:xfrm>
                <a:custGeom>
                  <a:avLst/>
                  <a:gdLst>
                    <a:gd name="T0" fmla="*/ 12 w 16"/>
                    <a:gd name="T1" fmla="*/ 5 h 18"/>
                    <a:gd name="T2" fmla="*/ 5 w 16"/>
                    <a:gd name="T3" fmla="*/ 1 h 18"/>
                    <a:gd name="T4" fmla="*/ 1 w 16"/>
                    <a:gd name="T5" fmla="*/ 6 h 18"/>
                    <a:gd name="T6" fmla="*/ 2 w 16"/>
                    <a:gd name="T7" fmla="*/ 12 h 18"/>
                    <a:gd name="T8" fmla="*/ 0 w 16"/>
                    <a:gd name="T9" fmla="*/ 17 h 18"/>
                    <a:gd name="T10" fmla="*/ 4 w 16"/>
                    <a:gd name="T11" fmla="*/ 17 h 18"/>
                    <a:gd name="T12" fmla="*/ 9 w 16"/>
                    <a:gd name="T13" fmla="*/ 17 h 18"/>
                    <a:gd name="T14" fmla="*/ 16 w 16"/>
                    <a:gd name="T15" fmla="*/ 8 h 18"/>
                    <a:gd name="T16" fmla="*/ 12 w 16"/>
                    <a:gd name="T17" fmla="*/ 5 h 18"/>
                    <a:gd name="T18" fmla="*/ 12 w 16"/>
                    <a:gd name="T19" fmla="*/ 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8">
                      <a:moveTo>
                        <a:pt x="12" y="5"/>
                      </a:moveTo>
                      <a:cubicBezTo>
                        <a:pt x="10" y="3"/>
                        <a:pt x="8" y="1"/>
                        <a:pt x="5" y="1"/>
                      </a:cubicBezTo>
                      <a:cubicBezTo>
                        <a:pt x="3" y="0"/>
                        <a:pt x="0" y="4"/>
                        <a:pt x="1" y="6"/>
                      </a:cubicBezTo>
                      <a:cubicBezTo>
                        <a:pt x="1" y="8"/>
                        <a:pt x="2" y="10"/>
                        <a:pt x="2" y="12"/>
                      </a:cubicBezTo>
                      <a:cubicBezTo>
                        <a:pt x="3" y="14"/>
                        <a:pt x="1" y="16"/>
                        <a:pt x="0" y="17"/>
                      </a:cubicBezTo>
                      <a:cubicBezTo>
                        <a:pt x="1" y="18"/>
                        <a:pt x="3" y="17"/>
                        <a:pt x="4" y="17"/>
                      </a:cubicBezTo>
                      <a:cubicBezTo>
                        <a:pt x="6" y="17"/>
                        <a:pt x="7" y="18"/>
                        <a:pt x="9" y="17"/>
                      </a:cubicBezTo>
                      <a:cubicBezTo>
                        <a:pt x="12" y="16"/>
                        <a:pt x="13" y="10"/>
                        <a:pt x="16" y="8"/>
                      </a:cubicBezTo>
                      <a:cubicBezTo>
                        <a:pt x="14" y="7"/>
                        <a:pt x="13" y="6"/>
                        <a:pt x="12" y="5"/>
                      </a:cubicBezTo>
                      <a:cubicBezTo>
                        <a:pt x="10" y="4"/>
                        <a:pt x="13" y="6"/>
                        <a:pt x="12" y="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52" name="Freeform 622">
                  <a:extLst>
                    <a:ext uri="{FF2B5EF4-FFF2-40B4-BE49-F238E27FC236}">
                      <a16:creationId xmlns:a16="http://schemas.microsoft.com/office/drawing/2014/main" id="{B2A30084-662B-2F46-AF27-07C90E448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3131" y="7566069"/>
                  <a:ext cx="825940" cy="910903"/>
                </a:xfrm>
                <a:custGeom>
                  <a:avLst/>
                  <a:gdLst>
                    <a:gd name="T0" fmla="*/ 76 w 81"/>
                    <a:gd name="T1" fmla="*/ 39 h 84"/>
                    <a:gd name="T2" fmla="*/ 74 w 81"/>
                    <a:gd name="T3" fmla="*/ 32 h 84"/>
                    <a:gd name="T4" fmla="*/ 69 w 81"/>
                    <a:gd name="T5" fmla="*/ 33 h 84"/>
                    <a:gd name="T6" fmla="*/ 58 w 81"/>
                    <a:gd name="T7" fmla="*/ 28 h 84"/>
                    <a:gd name="T8" fmla="*/ 53 w 81"/>
                    <a:gd name="T9" fmla="*/ 20 h 84"/>
                    <a:gd name="T10" fmla="*/ 50 w 81"/>
                    <a:gd name="T11" fmla="*/ 15 h 84"/>
                    <a:gd name="T12" fmla="*/ 56 w 81"/>
                    <a:gd name="T13" fmla="*/ 5 h 84"/>
                    <a:gd name="T14" fmla="*/ 56 w 81"/>
                    <a:gd name="T15" fmla="*/ 1 h 84"/>
                    <a:gd name="T16" fmla="*/ 44 w 81"/>
                    <a:gd name="T17" fmla="*/ 8 h 84"/>
                    <a:gd name="T18" fmla="*/ 36 w 81"/>
                    <a:gd name="T19" fmla="*/ 16 h 84"/>
                    <a:gd name="T20" fmla="*/ 31 w 81"/>
                    <a:gd name="T21" fmla="*/ 23 h 84"/>
                    <a:gd name="T22" fmla="*/ 25 w 81"/>
                    <a:gd name="T23" fmla="*/ 17 h 84"/>
                    <a:gd name="T24" fmla="*/ 7 w 81"/>
                    <a:gd name="T25" fmla="*/ 18 h 84"/>
                    <a:gd name="T26" fmla="*/ 1 w 81"/>
                    <a:gd name="T27" fmla="*/ 16 h 84"/>
                    <a:gd name="T28" fmla="*/ 1 w 81"/>
                    <a:gd name="T29" fmla="*/ 21 h 84"/>
                    <a:gd name="T30" fmla="*/ 8 w 81"/>
                    <a:gd name="T31" fmla="*/ 24 h 84"/>
                    <a:gd name="T32" fmla="*/ 11 w 81"/>
                    <a:gd name="T33" fmla="*/ 26 h 84"/>
                    <a:gd name="T34" fmla="*/ 13 w 81"/>
                    <a:gd name="T35" fmla="*/ 23 h 84"/>
                    <a:gd name="T36" fmla="*/ 20 w 81"/>
                    <a:gd name="T37" fmla="*/ 18 h 84"/>
                    <a:gd name="T38" fmla="*/ 24 w 81"/>
                    <a:gd name="T39" fmla="*/ 20 h 84"/>
                    <a:gd name="T40" fmla="*/ 25 w 81"/>
                    <a:gd name="T41" fmla="*/ 26 h 84"/>
                    <a:gd name="T42" fmla="*/ 28 w 81"/>
                    <a:gd name="T43" fmla="*/ 42 h 84"/>
                    <a:gd name="T44" fmla="*/ 28 w 81"/>
                    <a:gd name="T45" fmla="*/ 47 h 84"/>
                    <a:gd name="T46" fmla="*/ 22 w 81"/>
                    <a:gd name="T47" fmla="*/ 53 h 84"/>
                    <a:gd name="T48" fmla="*/ 26 w 81"/>
                    <a:gd name="T49" fmla="*/ 58 h 84"/>
                    <a:gd name="T50" fmla="*/ 34 w 81"/>
                    <a:gd name="T51" fmla="*/ 61 h 84"/>
                    <a:gd name="T52" fmla="*/ 41 w 81"/>
                    <a:gd name="T53" fmla="*/ 64 h 84"/>
                    <a:gd name="T54" fmla="*/ 54 w 81"/>
                    <a:gd name="T55" fmla="*/ 76 h 84"/>
                    <a:gd name="T56" fmla="*/ 60 w 81"/>
                    <a:gd name="T57" fmla="*/ 75 h 84"/>
                    <a:gd name="T58" fmla="*/ 64 w 81"/>
                    <a:gd name="T59" fmla="*/ 80 h 84"/>
                    <a:gd name="T60" fmla="*/ 65 w 81"/>
                    <a:gd name="T61" fmla="*/ 84 h 84"/>
                    <a:gd name="T62" fmla="*/ 65 w 81"/>
                    <a:gd name="T63" fmla="*/ 63 h 84"/>
                    <a:gd name="T64" fmla="*/ 70 w 81"/>
                    <a:gd name="T65" fmla="*/ 58 h 84"/>
                    <a:gd name="T66" fmla="*/ 66 w 81"/>
                    <a:gd name="T67" fmla="*/ 55 h 84"/>
                    <a:gd name="T68" fmla="*/ 79 w 81"/>
                    <a:gd name="T69" fmla="*/ 53 h 84"/>
                    <a:gd name="T70" fmla="*/ 77 w 81"/>
                    <a:gd name="T71" fmla="*/ 48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1" h="84">
                      <a:moveTo>
                        <a:pt x="77" y="48"/>
                      </a:moveTo>
                      <a:cubicBezTo>
                        <a:pt x="81" y="45"/>
                        <a:pt x="76" y="42"/>
                        <a:pt x="76" y="39"/>
                      </a:cubicBezTo>
                      <a:cubicBezTo>
                        <a:pt x="76" y="37"/>
                        <a:pt x="78" y="35"/>
                        <a:pt x="78" y="33"/>
                      </a:cubicBezTo>
                      <a:cubicBezTo>
                        <a:pt x="79" y="30"/>
                        <a:pt x="75" y="32"/>
                        <a:pt x="74" y="32"/>
                      </a:cubicBezTo>
                      <a:cubicBezTo>
                        <a:pt x="73" y="32"/>
                        <a:pt x="72" y="32"/>
                        <a:pt x="71" y="32"/>
                      </a:cubicBezTo>
                      <a:cubicBezTo>
                        <a:pt x="70" y="32"/>
                        <a:pt x="70" y="33"/>
                        <a:pt x="69" y="33"/>
                      </a:cubicBezTo>
                      <a:cubicBezTo>
                        <a:pt x="68" y="33"/>
                        <a:pt x="67" y="30"/>
                        <a:pt x="66" y="30"/>
                      </a:cubicBezTo>
                      <a:cubicBezTo>
                        <a:pt x="64" y="26"/>
                        <a:pt x="62" y="28"/>
                        <a:pt x="58" y="28"/>
                      </a:cubicBezTo>
                      <a:cubicBezTo>
                        <a:pt x="56" y="28"/>
                        <a:pt x="55" y="28"/>
                        <a:pt x="54" y="26"/>
                      </a:cubicBezTo>
                      <a:cubicBezTo>
                        <a:pt x="53" y="24"/>
                        <a:pt x="56" y="22"/>
                        <a:pt x="53" y="20"/>
                      </a:cubicBezTo>
                      <a:cubicBezTo>
                        <a:pt x="52" y="19"/>
                        <a:pt x="52" y="17"/>
                        <a:pt x="50" y="17"/>
                      </a:cubicBezTo>
                      <a:cubicBezTo>
                        <a:pt x="48" y="17"/>
                        <a:pt x="49" y="17"/>
                        <a:pt x="50" y="15"/>
                      </a:cubicBezTo>
                      <a:cubicBezTo>
                        <a:pt x="51" y="13"/>
                        <a:pt x="50" y="11"/>
                        <a:pt x="51" y="9"/>
                      </a:cubicBezTo>
                      <a:cubicBezTo>
                        <a:pt x="52" y="7"/>
                        <a:pt x="54" y="6"/>
                        <a:pt x="56" y="5"/>
                      </a:cubicBezTo>
                      <a:cubicBezTo>
                        <a:pt x="57" y="4"/>
                        <a:pt x="59" y="4"/>
                        <a:pt x="60" y="2"/>
                      </a:cubicBezTo>
                      <a:cubicBezTo>
                        <a:pt x="60" y="0"/>
                        <a:pt x="56" y="0"/>
                        <a:pt x="56" y="1"/>
                      </a:cubicBezTo>
                      <a:cubicBezTo>
                        <a:pt x="54" y="3"/>
                        <a:pt x="51" y="6"/>
                        <a:pt x="48" y="6"/>
                      </a:cubicBezTo>
                      <a:cubicBezTo>
                        <a:pt x="45" y="6"/>
                        <a:pt x="45" y="6"/>
                        <a:pt x="44" y="8"/>
                      </a:cubicBezTo>
                      <a:cubicBezTo>
                        <a:pt x="43" y="10"/>
                        <a:pt x="43" y="7"/>
                        <a:pt x="41" y="7"/>
                      </a:cubicBezTo>
                      <a:cubicBezTo>
                        <a:pt x="37" y="8"/>
                        <a:pt x="39" y="14"/>
                        <a:pt x="36" y="16"/>
                      </a:cubicBezTo>
                      <a:cubicBezTo>
                        <a:pt x="35" y="17"/>
                        <a:pt x="33" y="18"/>
                        <a:pt x="32" y="20"/>
                      </a:cubicBezTo>
                      <a:cubicBezTo>
                        <a:pt x="32" y="20"/>
                        <a:pt x="32" y="23"/>
                        <a:pt x="31" y="23"/>
                      </a:cubicBezTo>
                      <a:cubicBezTo>
                        <a:pt x="30" y="21"/>
                        <a:pt x="29" y="20"/>
                        <a:pt x="28" y="19"/>
                      </a:cubicBezTo>
                      <a:cubicBezTo>
                        <a:pt x="27" y="17"/>
                        <a:pt x="26" y="17"/>
                        <a:pt x="25" y="17"/>
                      </a:cubicBezTo>
                      <a:cubicBezTo>
                        <a:pt x="21" y="16"/>
                        <a:pt x="19" y="13"/>
                        <a:pt x="15" y="16"/>
                      </a:cubicBezTo>
                      <a:cubicBezTo>
                        <a:pt x="13" y="17"/>
                        <a:pt x="9" y="20"/>
                        <a:pt x="7" y="18"/>
                      </a:cubicBezTo>
                      <a:cubicBezTo>
                        <a:pt x="6" y="17"/>
                        <a:pt x="5" y="17"/>
                        <a:pt x="4" y="16"/>
                      </a:cubicBezTo>
                      <a:cubicBezTo>
                        <a:pt x="2" y="16"/>
                        <a:pt x="3" y="14"/>
                        <a:pt x="1" y="16"/>
                      </a:cubicBezTo>
                      <a:cubicBezTo>
                        <a:pt x="0" y="17"/>
                        <a:pt x="1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  <a:cubicBezTo>
                        <a:pt x="3" y="21"/>
                        <a:pt x="5" y="22"/>
                        <a:pt x="6" y="22"/>
                      </a:cubicBezTo>
                      <a:cubicBezTo>
                        <a:pt x="7" y="23"/>
                        <a:pt x="8" y="23"/>
                        <a:pt x="8" y="24"/>
                      </a:cubicBezTo>
                      <a:cubicBezTo>
                        <a:pt x="9" y="25"/>
                        <a:pt x="9" y="24"/>
                        <a:pt x="10" y="24"/>
                      </a:cubicBezTo>
                      <a:cubicBezTo>
                        <a:pt x="10" y="23"/>
                        <a:pt x="10" y="26"/>
                        <a:pt x="11" y="26"/>
                      </a:cubicBezTo>
                      <a:cubicBezTo>
                        <a:pt x="12" y="27"/>
                        <a:pt x="13" y="26"/>
                        <a:pt x="15" y="25"/>
                      </a:cubicBezTo>
                      <a:cubicBezTo>
                        <a:pt x="16" y="25"/>
                        <a:pt x="13" y="23"/>
                        <a:pt x="13" y="23"/>
                      </a:cubicBezTo>
                      <a:cubicBezTo>
                        <a:pt x="13" y="22"/>
                        <a:pt x="16" y="20"/>
                        <a:pt x="16" y="19"/>
                      </a:cubicBezTo>
                      <a:cubicBezTo>
                        <a:pt x="17" y="18"/>
                        <a:pt x="19" y="17"/>
                        <a:pt x="20" y="18"/>
                      </a:cubicBezTo>
                      <a:cubicBezTo>
                        <a:pt x="21" y="18"/>
                        <a:pt x="23" y="19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1"/>
                        <a:pt x="23" y="22"/>
                        <a:pt x="23" y="22"/>
                      </a:cubicBezTo>
                      <a:cubicBezTo>
                        <a:pt x="23" y="23"/>
                        <a:pt x="25" y="25"/>
                        <a:pt x="25" y="26"/>
                      </a:cubicBezTo>
                      <a:cubicBezTo>
                        <a:pt x="27" y="29"/>
                        <a:pt x="29" y="29"/>
                        <a:pt x="29" y="33"/>
                      </a:cubicBezTo>
                      <a:cubicBezTo>
                        <a:pt x="29" y="36"/>
                        <a:pt x="29" y="39"/>
                        <a:pt x="28" y="42"/>
                      </a:cubicBezTo>
                      <a:cubicBezTo>
                        <a:pt x="28" y="43"/>
                        <a:pt x="30" y="43"/>
                        <a:pt x="30" y="44"/>
                      </a:cubicBezTo>
                      <a:cubicBezTo>
                        <a:pt x="29" y="45"/>
                        <a:pt x="28" y="46"/>
                        <a:pt x="28" y="47"/>
                      </a:cubicBezTo>
                      <a:cubicBezTo>
                        <a:pt x="27" y="48"/>
                        <a:pt x="27" y="50"/>
                        <a:pt x="26" y="50"/>
                      </a:cubicBezTo>
                      <a:cubicBezTo>
                        <a:pt x="24" y="51"/>
                        <a:pt x="22" y="50"/>
                        <a:pt x="22" y="53"/>
                      </a:cubicBezTo>
                      <a:cubicBezTo>
                        <a:pt x="22" y="55"/>
                        <a:pt x="19" y="55"/>
                        <a:pt x="22" y="56"/>
                      </a:cubicBezTo>
                      <a:cubicBezTo>
                        <a:pt x="23" y="57"/>
                        <a:pt x="24" y="57"/>
                        <a:pt x="26" y="58"/>
                      </a:cubicBezTo>
                      <a:cubicBezTo>
                        <a:pt x="27" y="59"/>
                        <a:pt x="28" y="60"/>
                        <a:pt x="29" y="61"/>
                      </a:cubicBezTo>
                      <a:cubicBezTo>
                        <a:pt x="31" y="62"/>
                        <a:pt x="32" y="61"/>
                        <a:pt x="34" y="61"/>
                      </a:cubicBezTo>
                      <a:cubicBezTo>
                        <a:pt x="35" y="61"/>
                        <a:pt x="36" y="62"/>
                        <a:pt x="38" y="63"/>
                      </a:cubicBezTo>
                      <a:cubicBezTo>
                        <a:pt x="39" y="63"/>
                        <a:pt x="40" y="63"/>
                        <a:pt x="41" y="64"/>
                      </a:cubicBezTo>
                      <a:cubicBezTo>
                        <a:pt x="44" y="66"/>
                        <a:pt x="46" y="68"/>
                        <a:pt x="48" y="71"/>
                      </a:cubicBezTo>
                      <a:cubicBezTo>
                        <a:pt x="49" y="74"/>
                        <a:pt x="50" y="75"/>
                        <a:pt x="54" y="76"/>
                      </a:cubicBezTo>
                      <a:cubicBezTo>
                        <a:pt x="55" y="76"/>
                        <a:pt x="56" y="75"/>
                        <a:pt x="57" y="74"/>
                      </a:cubicBezTo>
                      <a:cubicBezTo>
                        <a:pt x="58" y="74"/>
                        <a:pt x="59" y="76"/>
                        <a:pt x="60" y="75"/>
                      </a:cubicBezTo>
                      <a:cubicBezTo>
                        <a:pt x="62" y="74"/>
                        <a:pt x="64" y="75"/>
                        <a:pt x="65" y="76"/>
                      </a:cubicBezTo>
                      <a:cubicBezTo>
                        <a:pt x="65" y="77"/>
                        <a:pt x="64" y="79"/>
                        <a:pt x="64" y="80"/>
                      </a:cubicBezTo>
                      <a:cubicBezTo>
                        <a:pt x="63" y="81"/>
                        <a:pt x="62" y="81"/>
                        <a:pt x="64" y="82"/>
                      </a:cubicBezTo>
                      <a:cubicBezTo>
                        <a:pt x="64" y="82"/>
                        <a:pt x="66" y="84"/>
                        <a:pt x="65" y="84"/>
                      </a:cubicBezTo>
                      <a:cubicBezTo>
                        <a:pt x="67" y="84"/>
                        <a:pt x="68" y="73"/>
                        <a:pt x="69" y="71"/>
                      </a:cubicBezTo>
                      <a:cubicBezTo>
                        <a:pt x="69" y="67"/>
                        <a:pt x="66" y="66"/>
                        <a:pt x="65" y="63"/>
                      </a:cubicBezTo>
                      <a:cubicBezTo>
                        <a:pt x="65" y="61"/>
                        <a:pt x="65" y="60"/>
                        <a:pt x="66" y="60"/>
                      </a:cubicBezTo>
                      <a:cubicBezTo>
                        <a:pt x="67" y="60"/>
                        <a:pt x="70" y="59"/>
                        <a:pt x="70" y="58"/>
                      </a:cubicBezTo>
                      <a:cubicBezTo>
                        <a:pt x="69" y="58"/>
                        <a:pt x="67" y="58"/>
                        <a:pt x="67" y="57"/>
                      </a:cubicBezTo>
                      <a:cubicBezTo>
                        <a:pt x="66" y="57"/>
                        <a:pt x="66" y="55"/>
                        <a:pt x="66" y="55"/>
                      </a:cubicBezTo>
                      <a:cubicBezTo>
                        <a:pt x="68" y="55"/>
                        <a:pt x="70" y="55"/>
                        <a:pt x="72" y="55"/>
                      </a:cubicBezTo>
                      <a:cubicBezTo>
                        <a:pt x="73" y="55"/>
                        <a:pt x="79" y="52"/>
                        <a:pt x="79" y="53"/>
                      </a:cubicBezTo>
                      <a:cubicBezTo>
                        <a:pt x="79" y="51"/>
                        <a:pt x="76" y="48"/>
                        <a:pt x="77" y="48"/>
                      </a:cubicBezTo>
                      <a:cubicBezTo>
                        <a:pt x="78" y="47"/>
                        <a:pt x="76" y="48"/>
                        <a:pt x="77" y="4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53" name="Freeform 623">
                  <a:extLst>
                    <a:ext uri="{FF2B5EF4-FFF2-40B4-BE49-F238E27FC236}">
                      <a16:creationId xmlns:a16="http://schemas.microsoft.com/office/drawing/2014/main" id="{D599AA4F-BD32-5E42-B422-9083BBCA7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648" y="8174565"/>
                  <a:ext cx="285766" cy="357725"/>
                </a:xfrm>
                <a:custGeom>
                  <a:avLst/>
                  <a:gdLst>
                    <a:gd name="T0" fmla="*/ 20 w 28"/>
                    <a:gd name="T1" fmla="*/ 6 h 33"/>
                    <a:gd name="T2" fmla="*/ 15 w 28"/>
                    <a:gd name="T3" fmla="*/ 3 h 33"/>
                    <a:gd name="T4" fmla="*/ 10 w 28"/>
                    <a:gd name="T5" fmla="*/ 0 h 33"/>
                    <a:gd name="T6" fmla="*/ 4 w 28"/>
                    <a:gd name="T7" fmla="*/ 4 h 33"/>
                    <a:gd name="T8" fmla="*/ 3 w 28"/>
                    <a:gd name="T9" fmla="*/ 7 h 33"/>
                    <a:gd name="T10" fmla="*/ 2 w 28"/>
                    <a:gd name="T11" fmla="*/ 10 h 33"/>
                    <a:gd name="T12" fmla="*/ 0 w 28"/>
                    <a:gd name="T13" fmla="*/ 13 h 33"/>
                    <a:gd name="T14" fmla="*/ 0 w 28"/>
                    <a:gd name="T15" fmla="*/ 15 h 33"/>
                    <a:gd name="T16" fmla="*/ 0 w 28"/>
                    <a:gd name="T17" fmla="*/ 18 h 33"/>
                    <a:gd name="T18" fmla="*/ 2 w 28"/>
                    <a:gd name="T19" fmla="*/ 20 h 33"/>
                    <a:gd name="T20" fmla="*/ 5 w 28"/>
                    <a:gd name="T21" fmla="*/ 18 h 33"/>
                    <a:gd name="T22" fmla="*/ 5 w 28"/>
                    <a:gd name="T23" fmla="*/ 20 h 33"/>
                    <a:gd name="T24" fmla="*/ 3 w 28"/>
                    <a:gd name="T25" fmla="*/ 24 h 33"/>
                    <a:gd name="T26" fmla="*/ 3 w 28"/>
                    <a:gd name="T27" fmla="*/ 26 h 33"/>
                    <a:gd name="T28" fmla="*/ 3 w 28"/>
                    <a:gd name="T29" fmla="*/ 28 h 33"/>
                    <a:gd name="T30" fmla="*/ 8 w 28"/>
                    <a:gd name="T31" fmla="*/ 32 h 33"/>
                    <a:gd name="T32" fmla="*/ 11 w 28"/>
                    <a:gd name="T33" fmla="*/ 29 h 33"/>
                    <a:gd name="T34" fmla="*/ 16 w 28"/>
                    <a:gd name="T35" fmla="*/ 22 h 33"/>
                    <a:gd name="T36" fmla="*/ 22 w 28"/>
                    <a:gd name="T37" fmla="*/ 19 h 33"/>
                    <a:gd name="T38" fmla="*/ 27 w 28"/>
                    <a:gd name="T39" fmla="*/ 13 h 33"/>
                    <a:gd name="T40" fmla="*/ 27 w 28"/>
                    <a:gd name="T41" fmla="*/ 8 h 33"/>
                    <a:gd name="T42" fmla="*/ 24 w 28"/>
                    <a:gd name="T43" fmla="*/ 5 h 33"/>
                    <a:gd name="T44" fmla="*/ 20 w 28"/>
                    <a:gd name="T45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33">
                      <a:moveTo>
                        <a:pt x="20" y="6"/>
                      </a:moveTo>
                      <a:cubicBezTo>
                        <a:pt x="18" y="6"/>
                        <a:pt x="17" y="4"/>
                        <a:pt x="15" y="3"/>
                      </a:cubicBezTo>
                      <a:cubicBezTo>
                        <a:pt x="14" y="2"/>
                        <a:pt x="12" y="0"/>
                        <a:pt x="10" y="0"/>
                      </a:cubicBezTo>
                      <a:cubicBezTo>
                        <a:pt x="10" y="3"/>
                        <a:pt x="4" y="1"/>
                        <a:pt x="4" y="4"/>
                      </a:cubicBezTo>
                      <a:cubicBezTo>
                        <a:pt x="4" y="6"/>
                        <a:pt x="4" y="6"/>
                        <a:pt x="3" y="7"/>
                      </a:cubicBezTo>
                      <a:cubicBezTo>
                        <a:pt x="1" y="8"/>
                        <a:pt x="2" y="9"/>
                        <a:pt x="2" y="10"/>
                      </a:cubicBezTo>
                      <a:cubicBezTo>
                        <a:pt x="2" y="11"/>
                        <a:pt x="1" y="12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1" y="16"/>
                        <a:pt x="0" y="17"/>
                        <a:pt x="0" y="18"/>
                      </a:cubicBezTo>
                      <a:cubicBezTo>
                        <a:pt x="0" y="18"/>
                        <a:pt x="1" y="21"/>
                        <a:pt x="2" y="20"/>
                      </a:cubicBezTo>
                      <a:cubicBezTo>
                        <a:pt x="4" y="20"/>
                        <a:pt x="4" y="18"/>
                        <a:pt x="5" y="18"/>
                      </a:cubicBezTo>
                      <a:cubicBezTo>
                        <a:pt x="4" y="18"/>
                        <a:pt x="6" y="20"/>
                        <a:pt x="5" y="20"/>
                      </a:cubicBezTo>
                      <a:cubicBezTo>
                        <a:pt x="5" y="22"/>
                        <a:pt x="5" y="23"/>
                        <a:pt x="3" y="24"/>
                      </a:cubicBezTo>
                      <a:cubicBezTo>
                        <a:pt x="3" y="24"/>
                        <a:pt x="4" y="26"/>
                        <a:pt x="3" y="26"/>
                      </a:cubicBezTo>
                      <a:cubicBezTo>
                        <a:pt x="3" y="27"/>
                        <a:pt x="2" y="27"/>
                        <a:pt x="3" y="28"/>
                      </a:cubicBezTo>
                      <a:cubicBezTo>
                        <a:pt x="5" y="29"/>
                        <a:pt x="6" y="29"/>
                        <a:pt x="8" y="32"/>
                      </a:cubicBezTo>
                      <a:cubicBezTo>
                        <a:pt x="9" y="33"/>
                        <a:pt x="10" y="29"/>
                        <a:pt x="11" y="29"/>
                      </a:cubicBezTo>
                      <a:cubicBezTo>
                        <a:pt x="12" y="26"/>
                        <a:pt x="13" y="23"/>
                        <a:pt x="16" y="22"/>
                      </a:cubicBezTo>
                      <a:cubicBezTo>
                        <a:pt x="18" y="21"/>
                        <a:pt x="20" y="21"/>
                        <a:pt x="22" y="19"/>
                      </a:cubicBezTo>
                      <a:cubicBezTo>
                        <a:pt x="24" y="18"/>
                        <a:pt x="26" y="16"/>
                        <a:pt x="27" y="13"/>
                      </a:cubicBezTo>
                      <a:cubicBezTo>
                        <a:pt x="27" y="11"/>
                        <a:pt x="28" y="10"/>
                        <a:pt x="27" y="8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1" y="6"/>
                        <a:pt x="20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54" name="Freeform 624">
                  <a:extLst>
                    <a:ext uri="{FF2B5EF4-FFF2-40B4-BE49-F238E27FC236}">
                      <a16:creationId xmlns:a16="http://schemas.microsoft.com/office/drawing/2014/main" id="{1D199E8D-2BD7-6343-8F5F-93467C8BF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3284" y="8240948"/>
                  <a:ext cx="655175" cy="1028915"/>
                </a:xfrm>
                <a:custGeom>
                  <a:avLst/>
                  <a:gdLst>
                    <a:gd name="T0" fmla="*/ 57 w 64"/>
                    <a:gd name="T1" fmla="*/ 21 h 95"/>
                    <a:gd name="T2" fmla="*/ 56 w 64"/>
                    <a:gd name="T3" fmla="*/ 14 h 95"/>
                    <a:gd name="T4" fmla="*/ 50 w 64"/>
                    <a:gd name="T5" fmla="*/ 13 h 95"/>
                    <a:gd name="T6" fmla="*/ 46 w 64"/>
                    <a:gd name="T7" fmla="*/ 14 h 95"/>
                    <a:gd name="T8" fmla="*/ 41 w 64"/>
                    <a:gd name="T9" fmla="*/ 11 h 95"/>
                    <a:gd name="T10" fmla="*/ 38 w 64"/>
                    <a:gd name="T11" fmla="*/ 6 h 95"/>
                    <a:gd name="T12" fmla="*/ 33 w 64"/>
                    <a:gd name="T13" fmla="*/ 2 h 95"/>
                    <a:gd name="T14" fmla="*/ 28 w 64"/>
                    <a:gd name="T15" fmla="*/ 0 h 95"/>
                    <a:gd name="T16" fmla="*/ 31 w 64"/>
                    <a:gd name="T17" fmla="*/ 5 h 95"/>
                    <a:gd name="T18" fmla="*/ 28 w 64"/>
                    <a:gd name="T19" fmla="*/ 10 h 95"/>
                    <a:gd name="T20" fmla="*/ 23 w 64"/>
                    <a:gd name="T21" fmla="*/ 14 h 95"/>
                    <a:gd name="T22" fmla="*/ 17 w 64"/>
                    <a:gd name="T23" fmla="*/ 17 h 95"/>
                    <a:gd name="T24" fmla="*/ 11 w 64"/>
                    <a:gd name="T25" fmla="*/ 26 h 95"/>
                    <a:gd name="T26" fmla="*/ 6 w 64"/>
                    <a:gd name="T27" fmla="*/ 22 h 95"/>
                    <a:gd name="T28" fmla="*/ 6 w 64"/>
                    <a:gd name="T29" fmla="*/ 21 h 95"/>
                    <a:gd name="T30" fmla="*/ 6 w 64"/>
                    <a:gd name="T31" fmla="*/ 18 h 95"/>
                    <a:gd name="T32" fmla="*/ 2 w 64"/>
                    <a:gd name="T33" fmla="*/ 26 h 95"/>
                    <a:gd name="T34" fmla="*/ 3 w 64"/>
                    <a:gd name="T35" fmla="*/ 30 h 95"/>
                    <a:gd name="T36" fmla="*/ 3 w 64"/>
                    <a:gd name="T37" fmla="*/ 32 h 95"/>
                    <a:gd name="T38" fmla="*/ 14 w 64"/>
                    <a:gd name="T39" fmla="*/ 47 h 95"/>
                    <a:gd name="T40" fmla="*/ 23 w 64"/>
                    <a:gd name="T41" fmla="*/ 63 h 95"/>
                    <a:gd name="T42" fmla="*/ 26 w 64"/>
                    <a:gd name="T43" fmla="*/ 70 h 95"/>
                    <a:gd name="T44" fmla="*/ 25 w 64"/>
                    <a:gd name="T45" fmla="*/ 71 h 95"/>
                    <a:gd name="T46" fmla="*/ 28 w 64"/>
                    <a:gd name="T47" fmla="*/ 74 h 95"/>
                    <a:gd name="T48" fmla="*/ 32 w 64"/>
                    <a:gd name="T49" fmla="*/ 79 h 95"/>
                    <a:gd name="T50" fmla="*/ 41 w 64"/>
                    <a:gd name="T51" fmla="*/ 83 h 95"/>
                    <a:gd name="T52" fmla="*/ 48 w 64"/>
                    <a:gd name="T53" fmla="*/ 87 h 95"/>
                    <a:gd name="T54" fmla="*/ 54 w 64"/>
                    <a:gd name="T55" fmla="*/ 93 h 95"/>
                    <a:gd name="T56" fmla="*/ 59 w 64"/>
                    <a:gd name="T57" fmla="*/ 90 h 95"/>
                    <a:gd name="T58" fmla="*/ 61 w 64"/>
                    <a:gd name="T59" fmla="*/ 86 h 95"/>
                    <a:gd name="T60" fmla="*/ 63 w 64"/>
                    <a:gd name="T61" fmla="*/ 82 h 95"/>
                    <a:gd name="T62" fmla="*/ 61 w 64"/>
                    <a:gd name="T63" fmla="*/ 78 h 95"/>
                    <a:gd name="T64" fmla="*/ 61 w 64"/>
                    <a:gd name="T65" fmla="*/ 76 h 95"/>
                    <a:gd name="T66" fmla="*/ 63 w 64"/>
                    <a:gd name="T67" fmla="*/ 74 h 95"/>
                    <a:gd name="T68" fmla="*/ 64 w 64"/>
                    <a:gd name="T69" fmla="*/ 64 h 95"/>
                    <a:gd name="T70" fmla="*/ 62 w 64"/>
                    <a:gd name="T71" fmla="*/ 59 h 95"/>
                    <a:gd name="T72" fmla="*/ 57 w 64"/>
                    <a:gd name="T73" fmla="*/ 57 h 95"/>
                    <a:gd name="T74" fmla="*/ 55 w 64"/>
                    <a:gd name="T75" fmla="*/ 48 h 95"/>
                    <a:gd name="T76" fmla="*/ 50 w 64"/>
                    <a:gd name="T77" fmla="*/ 51 h 95"/>
                    <a:gd name="T78" fmla="*/ 46 w 64"/>
                    <a:gd name="T79" fmla="*/ 51 h 95"/>
                    <a:gd name="T80" fmla="*/ 44 w 64"/>
                    <a:gd name="T81" fmla="*/ 48 h 95"/>
                    <a:gd name="T82" fmla="*/ 40 w 64"/>
                    <a:gd name="T83" fmla="*/ 42 h 95"/>
                    <a:gd name="T84" fmla="*/ 39 w 64"/>
                    <a:gd name="T85" fmla="*/ 35 h 95"/>
                    <a:gd name="T86" fmla="*/ 42 w 64"/>
                    <a:gd name="T87" fmla="*/ 33 h 95"/>
                    <a:gd name="T88" fmla="*/ 42 w 64"/>
                    <a:gd name="T89" fmla="*/ 30 h 95"/>
                    <a:gd name="T90" fmla="*/ 45 w 64"/>
                    <a:gd name="T91" fmla="*/ 25 h 95"/>
                    <a:gd name="T92" fmla="*/ 50 w 64"/>
                    <a:gd name="T93" fmla="*/ 24 h 95"/>
                    <a:gd name="T94" fmla="*/ 53 w 64"/>
                    <a:gd name="T95" fmla="*/ 22 h 95"/>
                    <a:gd name="T96" fmla="*/ 57 w 64"/>
                    <a:gd name="T97" fmla="*/ 2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4" h="95">
                      <a:moveTo>
                        <a:pt x="57" y="21"/>
                      </a:moveTo>
                      <a:cubicBezTo>
                        <a:pt x="53" y="19"/>
                        <a:pt x="59" y="15"/>
                        <a:pt x="56" y="14"/>
                      </a:cubicBezTo>
                      <a:cubicBezTo>
                        <a:pt x="54" y="12"/>
                        <a:pt x="52" y="13"/>
                        <a:pt x="50" y="13"/>
                      </a:cubicBezTo>
                      <a:cubicBezTo>
                        <a:pt x="48" y="12"/>
                        <a:pt x="48" y="14"/>
                        <a:pt x="46" y="14"/>
                      </a:cubicBezTo>
                      <a:cubicBezTo>
                        <a:pt x="44" y="13"/>
                        <a:pt x="42" y="13"/>
                        <a:pt x="41" y="11"/>
                      </a:cubicBezTo>
                      <a:cubicBezTo>
                        <a:pt x="40" y="10"/>
                        <a:pt x="39" y="7"/>
                        <a:pt x="38" y="6"/>
                      </a:cubicBezTo>
                      <a:cubicBezTo>
                        <a:pt x="36" y="5"/>
                        <a:pt x="35" y="3"/>
                        <a:pt x="33" y="2"/>
                      </a:cubicBezTo>
                      <a:cubicBezTo>
                        <a:pt x="32" y="0"/>
                        <a:pt x="30" y="1"/>
                        <a:pt x="28" y="0"/>
                      </a:cubicBezTo>
                      <a:cubicBezTo>
                        <a:pt x="30" y="2"/>
                        <a:pt x="31" y="3"/>
                        <a:pt x="31" y="5"/>
                      </a:cubicBezTo>
                      <a:cubicBezTo>
                        <a:pt x="30" y="7"/>
                        <a:pt x="30" y="9"/>
                        <a:pt x="28" y="10"/>
                      </a:cubicBezTo>
                      <a:cubicBezTo>
                        <a:pt x="26" y="12"/>
                        <a:pt x="25" y="14"/>
                        <a:pt x="23" y="14"/>
                      </a:cubicBezTo>
                      <a:cubicBezTo>
                        <a:pt x="21" y="15"/>
                        <a:pt x="19" y="15"/>
                        <a:pt x="17" y="17"/>
                      </a:cubicBezTo>
                      <a:cubicBezTo>
                        <a:pt x="16" y="18"/>
                        <a:pt x="12" y="27"/>
                        <a:pt x="11" y="26"/>
                      </a:cubicBezTo>
                      <a:cubicBezTo>
                        <a:pt x="9" y="23"/>
                        <a:pt x="8" y="23"/>
                        <a:pt x="6" y="22"/>
                      </a:cubicBezTo>
                      <a:cubicBezTo>
                        <a:pt x="5" y="22"/>
                        <a:pt x="5" y="22"/>
                        <a:pt x="6" y="21"/>
                      </a:cubicBezTo>
                      <a:cubicBezTo>
                        <a:pt x="7" y="20"/>
                        <a:pt x="7" y="19"/>
                        <a:pt x="6" y="18"/>
                      </a:cubicBezTo>
                      <a:cubicBezTo>
                        <a:pt x="4" y="19"/>
                        <a:pt x="0" y="23"/>
                        <a:pt x="2" y="26"/>
                      </a:cubicBezTo>
                      <a:cubicBezTo>
                        <a:pt x="2" y="26"/>
                        <a:pt x="4" y="29"/>
                        <a:pt x="3" y="30"/>
                      </a:cubicBezTo>
                      <a:cubicBezTo>
                        <a:pt x="2" y="30"/>
                        <a:pt x="1" y="31"/>
                        <a:pt x="3" y="32"/>
                      </a:cubicBezTo>
                      <a:cubicBezTo>
                        <a:pt x="8" y="35"/>
                        <a:pt x="12" y="41"/>
                        <a:pt x="14" y="47"/>
                      </a:cubicBezTo>
                      <a:cubicBezTo>
                        <a:pt x="17" y="52"/>
                        <a:pt x="19" y="58"/>
                        <a:pt x="23" y="63"/>
                      </a:cubicBezTo>
                      <a:cubicBezTo>
                        <a:pt x="24" y="65"/>
                        <a:pt x="26" y="67"/>
                        <a:pt x="26" y="70"/>
                      </a:cubicBezTo>
                      <a:cubicBezTo>
                        <a:pt x="26" y="71"/>
                        <a:pt x="25" y="70"/>
                        <a:pt x="25" y="71"/>
                      </a:cubicBezTo>
                      <a:cubicBezTo>
                        <a:pt x="26" y="72"/>
                        <a:pt x="27" y="73"/>
                        <a:pt x="28" y="74"/>
                      </a:cubicBezTo>
                      <a:cubicBezTo>
                        <a:pt x="29" y="76"/>
                        <a:pt x="30" y="78"/>
                        <a:pt x="32" y="79"/>
                      </a:cubicBezTo>
                      <a:cubicBezTo>
                        <a:pt x="35" y="80"/>
                        <a:pt x="38" y="82"/>
                        <a:pt x="41" y="83"/>
                      </a:cubicBezTo>
                      <a:cubicBezTo>
                        <a:pt x="43" y="84"/>
                        <a:pt x="45" y="86"/>
                        <a:pt x="48" y="87"/>
                      </a:cubicBezTo>
                      <a:cubicBezTo>
                        <a:pt x="50" y="89"/>
                        <a:pt x="52" y="91"/>
                        <a:pt x="54" y="93"/>
                      </a:cubicBezTo>
                      <a:cubicBezTo>
                        <a:pt x="58" y="95"/>
                        <a:pt x="57" y="91"/>
                        <a:pt x="59" y="90"/>
                      </a:cubicBezTo>
                      <a:cubicBezTo>
                        <a:pt x="60" y="89"/>
                        <a:pt x="60" y="87"/>
                        <a:pt x="61" y="86"/>
                      </a:cubicBezTo>
                      <a:cubicBezTo>
                        <a:pt x="61" y="85"/>
                        <a:pt x="64" y="83"/>
                        <a:pt x="63" y="82"/>
                      </a:cubicBezTo>
                      <a:cubicBezTo>
                        <a:pt x="61" y="81"/>
                        <a:pt x="60" y="81"/>
                        <a:pt x="61" y="78"/>
                      </a:cubicBezTo>
                      <a:cubicBezTo>
                        <a:pt x="61" y="77"/>
                        <a:pt x="61" y="76"/>
                        <a:pt x="61" y="76"/>
                      </a:cubicBezTo>
                      <a:cubicBezTo>
                        <a:pt x="62" y="75"/>
                        <a:pt x="63" y="74"/>
                        <a:pt x="63" y="74"/>
                      </a:cubicBezTo>
                      <a:cubicBezTo>
                        <a:pt x="64" y="71"/>
                        <a:pt x="62" y="66"/>
                        <a:pt x="64" y="64"/>
                      </a:cubicBezTo>
                      <a:cubicBezTo>
                        <a:pt x="64" y="63"/>
                        <a:pt x="63" y="61"/>
                        <a:pt x="62" y="59"/>
                      </a:cubicBezTo>
                      <a:cubicBezTo>
                        <a:pt x="61" y="56"/>
                        <a:pt x="60" y="56"/>
                        <a:pt x="57" y="57"/>
                      </a:cubicBezTo>
                      <a:cubicBezTo>
                        <a:pt x="53" y="57"/>
                        <a:pt x="55" y="50"/>
                        <a:pt x="55" y="48"/>
                      </a:cubicBezTo>
                      <a:cubicBezTo>
                        <a:pt x="53" y="49"/>
                        <a:pt x="52" y="51"/>
                        <a:pt x="50" y="51"/>
                      </a:cubicBezTo>
                      <a:cubicBezTo>
                        <a:pt x="49" y="51"/>
                        <a:pt x="47" y="51"/>
                        <a:pt x="46" y="51"/>
                      </a:cubicBezTo>
                      <a:cubicBezTo>
                        <a:pt x="45" y="50"/>
                        <a:pt x="45" y="48"/>
                        <a:pt x="44" y="48"/>
                      </a:cubicBezTo>
                      <a:cubicBezTo>
                        <a:pt x="41" y="48"/>
                        <a:pt x="41" y="44"/>
                        <a:pt x="40" y="42"/>
                      </a:cubicBezTo>
                      <a:cubicBezTo>
                        <a:pt x="38" y="40"/>
                        <a:pt x="37" y="37"/>
                        <a:pt x="39" y="35"/>
                      </a:cubicBezTo>
                      <a:cubicBezTo>
                        <a:pt x="40" y="34"/>
                        <a:pt x="42" y="34"/>
                        <a:pt x="42" y="33"/>
                      </a:cubicBezTo>
                      <a:cubicBezTo>
                        <a:pt x="42" y="32"/>
                        <a:pt x="42" y="31"/>
                        <a:pt x="42" y="30"/>
                      </a:cubicBezTo>
                      <a:cubicBezTo>
                        <a:pt x="42" y="27"/>
                        <a:pt x="42" y="26"/>
                        <a:pt x="45" y="25"/>
                      </a:cubicBezTo>
                      <a:cubicBezTo>
                        <a:pt x="47" y="24"/>
                        <a:pt x="48" y="24"/>
                        <a:pt x="50" y="24"/>
                      </a:cubicBezTo>
                      <a:cubicBezTo>
                        <a:pt x="51" y="24"/>
                        <a:pt x="52" y="23"/>
                        <a:pt x="53" y="22"/>
                      </a:cubicBezTo>
                      <a:cubicBezTo>
                        <a:pt x="54" y="22"/>
                        <a:pt x="59" y="23"/>
                        <a:pt x="57" y="2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55" name="Freeform 625">
                  <a:extLst>
                    <a:ext uri="{FF2B5EF4-FFF2-40B4-BE49-F238E27FC236}">
                      <a16:creationId xmlns:a16="http://schemas.microsoft.com/office/drawing/2014/main" id="{93E4D927-B88C-A543-B972-B41B6F7344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2537" y="9203480"/>
                  <a:ext cx="446075" cy="2297540"/>
                </a:xfrm>
                <a:custGeom>
                  <a:avLst/>
                  <a:gdLst>
                    <a:gd name="T0" fmla="*/ 38 w 44"/>
                    <a:gd name="T1" fmla="*/ 20 h 212"/>
                    <a:gd name="T2" fmla="*/ 36 w 44"/>
                    <a:gd name="T3" fmla="*/ 12 h 212"/>
                    <a:gd name="T4" fmla="*/ 34 w 44"/>
                    <a:gd name="T5" fmla="*/ 5 h 212"/>
                    <a:gd name="T6" fmla="*/ 30 w 44"/>
                    <a:gd name="T7" fmla="*/ 3 h 212"/>
                    <a:gd name="T8" fmla="*/ 28 w 44"/>
                    <a:gd name="T9" fmla="*/ 15 h 212"/>
                    <a:gd name="T10" fmla="*/ 26 w 44"/>
                    <a:gd name="T11" fmla="*/ 31 h 212"/>
                    <a:gd name="T12" fmla="*/ 23 w 44"/>
                    <a:gd name="T13" fmla="*/ 56 h 212"/>
                    <a:gd name="T14" fmla="*/ 21 w 44"/>
                    <a:gd name="T15" fmla="*/ 68 h 212"/>
                    <a:gd name="T16" fmla="*/ 21 w 44"/>
                    <a:gd name="T17" fmla="*/ 80 h 212"/>
                    <a:gd name="T18" fmla="*/ 20 w 44"/>
                    <a:gd name="T19" fmla="*/ 88 h 212"/>
                    <a:gd name="T20" fmla="*/ 11 w 44"/>
                    <a:gd name="T21" fmla="*/ 110 h 212"/>
                    <a:gd name="T22" fmla="*/ 10 w 44"/>
                    <a:gd name="T23" fmla="*/ 132 h 212"/>
                    <a:gd name="T24" fmla="*/ 17 w 44"/>
                    <a:gd name="T25" fmla="*/ 133 h 212"/>
                    <a:gd name="T26" fmla="*/ 16 w 44"/>
                    <a:gd name="T27" fmla="*/ 136 h 212"/>
                    <a:gd name="T28" fmla="*/ 14 w 44"/>
                    <a:gd name="T29" fmla="*/ 145 h 212"/>
                    <a:gd name="T30" fmla="*/ 15 w 44"/>
                    <a:gd name="T31" fmla="*/ 150 h 212"/>
                    <a:gd name="T32" fmla="*/ 13 w 44"/>
                    <a:gd name="T33" fmla="*/ 152 h 212"/>
                    <a:gd name="T34" fmla="*/ 11 w 44"/>
                    <a:gd name="T35" fmla="*/ 158 h 212"/>
                    <a:gd name="T36" fmla="*/ 8 w 44"/>
                    <a:gd name="T37" fmla="*/ 159 h 212"/>
                    <a:gd name="T38" fmla="*/ 4 w 44"/>
                    <a:gd name="T39" fmla="*/ 159 h 212"/>
                    <a:gd name="T40" fmla="*/ 0 w 44"/>
                    <a:gd name="T41" fmla="*/ 164 h 212"/>
                    <a:gd name="T42" fmla="*/ 2 w 44"/>
                    <a:gd name="T43" fmla="*/ 163 h 212"/>
                    <a:gd name="T44" fmla="*/ 7 w 44"/>
                    <a:gd name="T45" fmla="*/ 171 h 212"/>
                    <a:gd name="T46" fmla="*/ 11 w 44"/>
                    <a:gd name="T47" fmla="*/ 173 h 212"/>
                    <a:gd name="T48" fmla="*/ 7 w 44"/>
                    <a:gd name="T49" fmla="*/ 174 h 212"/>
                    <a:gd name="T50" fmla="*/ 7 w 44"/>
                    <a:gd name="T51" fmla="*/ 179 h 212"/>
                    <a:gd name="T52" fmla="*/ 9 w 44"/>
                    <a:gd name="T53" fmla="*/ 182 h 212"/>
                    <a:gd name="T54" fmla="*/ 9 w 44"/>
                    <a:gd name="T55" fmla="*/ 185 h 212"/>
                    <a:gd name="T56" fmla="*/ 7 w 44"/>
                    <a:gd name="T57" fmla="*/ 187 h 212"/>
                    <a:gd name="T58" fmla="*/ 10 w 44"/>
                    <a:gd name="T59" fmla="*/ 190 h 212"/>
                    <a:gd name="T60" fmla="*/ 8 w 44"/>
                    <a:gd name="T61" fmla="*/ 193 h 212"/>
                    <a:gd name="T62" fmla="*/ 11 w 44"/>
                    <a:gd name="T63" fmla="*/ 194 h 212"/>
                    <a:gd name="T64" fmla="*/ 11 w 44"/>
                    <a:gd name="T65" fmla="*/ 198 h 212"/>
                    <a:gd name="T66" fmla="*/ 15 w 44"/>
                    <a:gd name="T67" fmla="*/ 197 h 212"/>
                    <a:gd name="T68" fmla="*/ 15 w 44"/>
                    <a:gd name="T69" fmla="*/ 197 h 212"/>
                    <a:gd name="T70" fmla="*/ 16 w 44"/>
                    <a:gd name="T71" fmla="*/ 198 h 212"/>
                    <a:gd name="T72" fmla="*/ 18 w 44"/>
                    <a:gd name="T73" fmla="*/ 202 h 212"/>
                    <a:gd name="T74" fmla="*/ 16 w 44"/>
                    <a:gd name="T75" fmla="*/ 207 h 212"/>
                    <a:gd name="T76" fmla="*/ 18 w 44"/>
                    <a:gd name="T77" fmla="*/ 209 h 212"/>
                    <a:gd name="T78" fmla="*/ 25 w 44"/>
                    <a:gd name="T79" fmla="*/ 204 h 212"/>
                    <a:gd name="T80" fmla="*/ 26 w 44"/>
                    <a:gd name="T81" fmla="*/ 199 h 212"/>
                    <a:gd name="T82" fmla="*/ 17 w 44"/>
                    <a:gd name="T83" fmla="*/ 192 h 212"/>
                    <a:gd name="T84" fmla="*/ 12 w 44"/>
                    <a:gd name="T85" fmla="*/ 185 h 212"/>
                    <a:gd name="T86" fmla="*/ 15 w 44"/>
                    <a:gd name="T87" fmla="*/ 177 h 212"/>
                    <a:gd name="T88" fmla="*/ 17 w 44"/>
                    <a:gd name="T89" fmla="*/ 169 h 212"/>
                    <a:gd name="T90" fmla="*/ 21 w 44"/>
                    <a:gd name="T91" fmla="*/ 158 h 212"/>
                    <a:gd name="T92" fmla="*/ 21 w 44"/>
                    <a:gd name="T93" fmla="*/ 152 h 212"/>
                    <a:gd name="T94" fmla="*/ 19 w 44"/>
                    <a:gd name="T95" fmla="*/ 140 h 212"/>
                    <a:gd name="T96" fmla="*/ 23 w 44"/>
                    <a:gd name="T97" fmla="*/ 117 h 212"/>
                    <a:gd name="T98" fmla="*/ 26 w 44"/>
                    <a:gd name="T99" fmla="*/ 102 h 212"/>
                    <a:gd name="T100" fmla="*/ 29 w 44"/>
                    <a:gd name="T101" fmla="*/ 85 h 212"/>
                    <a:gd name="T102" fmla="*/ 27 w 44"/>
                    <a:gd name="T103" fmla="*/ 73 h 212"/>
                    <a:gd name="T104" fmla="*/ 30 w 44"/>
                    <a:gd name="T105" fmla="*/ 62 h 212"/>
                    <a:gd name="T106" fmla="*/ 34 w 44"/>
                    <a:gd name="T107" fmla="*/ 54 h 212"/>
                    <a:gd name="T108" fmla="*/ 36 w 44"/>
                    <a:gd name="T109" fmla="*/ 44 h 212"/>
                    <a:gd name="T110" fmla="*/ 40 w 44"/>
                    <a:gd name="T111" fmla="*/ 35 h 212"/>
                    <a:gd name="T112" fmla="*/ 40 w 44"/>
                    <a:gd name="T113" fmla="*/ 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4" h="212">
                      <a:moveTo>
                        <a:pt x="40" y="28"/>
                      </a:moveTo>
                      <a:cubicBezTo>
                        <a:pt x="38" y="27"/>
                        <a:pt x="40" y="22"/>
                        <a:pt x="38" y="20"/>
                      </a:cubicBezTo>
                      <a:cubicBezTo>
                        <a:pt x="37" y="19"/>
                        <a:pt x="35" y="16"/>
                        <a:pt x="36" y="14"/>
                      </a:cubicBezTo>
                      <a:cubicBezTo>
                        <a:pt x="38" y="13"/>
                        <a:pt x="35" y="13"/>
                        <a:pt x="36" y="12"/>
                      </a:cubicBezTo>
                      <a:cubicBezTo>
                        <a:pt x="37" y="11"/>
                        <a:pt x="36" y="10"/>
                        <a:pt x="35" y="9"/>
                      </a:cubicBezTo>
                      <a:cubicBezTo>
                        <a:pt x="34" y="8"/>
                        <a:pt x="34" y="7"/>
                        <a:pt x="34" y="5"/>
                      </a:cubicBezTo>
                      <a:cubicBezTo>
                        <a:pt x="34" y="3"/>
                        <a:pt x="33" y="2"/>
                        <a:pt x="32" y="0"/>
                      </a:cubicBezTo>
                      <a:cubicBezTo>
                        <a:pt x="31" y="1"/>
                        <a:pt x="30" y="2"/>
                        <a:pt x="30" y="3"/>
                      </a:cubicBezTo>
                      <a:cubicBezTo>
                        <a:pt x="29" y="5"/>
                        <a:pt x="27" y="4"/>
                        <a:pt x="28" y="6"/>
                      </a:cubicBezTo>
                      <a:cubicBezTo>
                        <a:pt x="28" y="9"/>
                        <a:pt x="28" y="12"/>
                        <a:pt x="28" y="15"/>
                      </a:cubicBezTo>
                      <a:cubicBezTo>
                        <a:pt x="28" y="19"/>
                        <a:pt x="29" y="24"/>
                        <a:pt x="28" y="28"/>
                      </a:cubicBezTo>
                      <a:cubicBezTo>
                        <a:pt x="27" y="29"/>
                        <a:pt x="26" y="30"/>
                        <a:pt x="26" y="31"/>
                      </a:cubicBezTo>
                      <a:cubicBezTo>
                        <a:pt x="26" y="33"/>
                        <a:pt x="27" y="35"/>
                        <a:pt x="27" y="37"/>
                      </a:cubicBezTo>
                      <a:cubicBezTo>
                        <a:pt x="27" y="43"/>
                        <a:pt x="25" y="50"/>
                        <a:pt x="23" y="56"/>
                      </a:cubicBezTo>
                      <a:cubicBezTo>
                        <a:pt x="22" y="59"/>
                        <a:pt x="22" y="61"/>
                        <a:pt x="23" y="64"/>
                      </a:cubicBezTo>
                      <a:cubicBezTo>
                        <a:pt x="23" y="66"/>
                        <a:pt x="23" y="67"/>
                        <a:pt x="21" y="68"/>
                      </a:cubicBezTo>
                      <a:cubicBezTo>
                        <a:pt x="20" y="69"/>
                        <a:pt x="21" y="70"/>
                        <a:pt x="21" y="71"/>
                      </a:cubicBezTo>
                      <a:cubicBezTo>
                        <a:pt x="21" y="74"/>
                        <a:pt x="21" y="77"/>
                        <a:pt x="21" y="80"/>
                      </a:cubicBezTo>
                      <a:cubicBezTo>
                        <a:pt x="21" y="81"/>
                        <a:pt x="21" y="83"/>
                        <a:pt x="21" y="84"/>
                      </a:cubicBezTo>
                      <a:cubicBezTo>
                        <a:pt x="20" y="85"/>
                        <a:pt x="21" y="87"/>
                        <a:pt x="20" y="88"/>
                      </a:cubicBezTo>
                      <a:cubicBezTo>
                        <a:pt x="18" y="93"/>
                        <a:pt x="16" y="98"/>
                        <a:pt x="14" y="103"/>
                      </a:cubicBezTo>
                      <a:cubicBezTo>
                        <a:pt x="13" y="106"/>
                        <a:pt x="10" y="107"/>
                        <a:pt x="11" y="110"/>
                      </a:cubicBezTo>
                      <a:cubicBezTo>
                        <a:pt x="12" y="113"/>
                        <a:pt x="14" y="118"/>
                        <a:pt x="12" y="122"/>
                      </a:cubicBezTo>
                      <a:cubicBezTo>
                        <a:pt x="10" y="124"/>
                        <a:pt x="8" y="129"/>
                        <a:pt x="10" y="132"/>
                      </a:cubicBezTo>
                      <a:cubicBezTo>
                        <a:pt x="11" y="134"/>
                        <a:pt x="12" y="134"/>
                        <a:pt x="13" y="133"/>
                      </a:cubicBezTo>
                      <a:cubicBezTo>
                        <a:pt x="14" y="132"/>
                        <a:pt x="18" y="132"/>
                        <a:pt x="17" y="133"/>
                      </a:cubicBezTo>
                      <a:cubicBezTo>
                        <a:pt x="17" y="133"/>
                        <a:pt x="16" y="133"/>
                        <a:pt x="15" y="134"/>
                      </a:cubicBezTo>
                      <a:cubicBezTo>
                        <a:pt x="15" y="135"/>
                        <a:pt x="15" y="135"/>
                        <a:pt x="16" y="136"/>
                      </a:cubicBezTo>
                      <a:cubicBezTo>
                        <a:pt x="16" y="136"/>
                        <a:pt x="15" y="137"/>
                        <a:pt x="15" y="137"/>
                      </a:cubicBezTo>
                      <a:cubicBezTo>
                        <a:pt x="14" y="139"/>
                        <a:pt x="13" y="143"/>
                        <a:pt x="14" y="145"/>
                      </a:cubicBezTo>
                      <a:cubicBezTo>
                        <a:pt x="14" y="146"/>
                        <a:pt x="14" y="146"/>
                        <a:pt x="13" y="148"/>
                      </a:cubicBezTo>
                      <a:cubicBezTo>
                        <a:pt x="12" y="149"/>
                        <a:pt x="14" y="149"/>
                        <a:pt x="15" y="150"/>
                      </a:cubicBezTo>
                      <a:cubicBezTo>
                        <a:pt x="15" y="150"/>
                        <a:pt x="15" y="150"/>
                        <a:pt x="14" y="151"/>
                      </a:cubicBezTo>
                      <a:cubicBezTo>
                        <a:pt x="13" y="151"/>
                        <a:pt x="11" y="152"/>
                        <a:pt x="13" y="152"/>
                      </a:cubicBezTo>
                      <a:cubicBezTo>
                        <a:pt x="12" y="153"/>
                        <a:pt x="13" y="156"/>
                        <a:pt x="14" y="156"/>
                      </a:cubicBezTo>
                      <a:cubicBezTo>
                        <a:pt x="13" y="156"/>
                        <a:pt x="10" y="155"/>
                        <a:pt x="11" y="158"/>
                      </a:cubicBezTo>
                      <a:cubicBezTo>
                        <a:pt x="11" y="158"/>
                        <a:pt x="12" y="163"/>
                        <a:pt x="10" y="162"/>
                      </a:cubicBezTo>
                      <a:cubicBezTo>
                        <a:pt x="10" y="162"/>
                        <a:pt x="8" y="160"/>
                        <a:pt x="8" y="159"/>
                      </a:cubicBezTo>
                      <a:cubicBezTo>
                        <a:pt x="6" y="158"/>
                        <a:pt x="7" y="157"/>
                        <a:pt x="5" y="158"/>
                      </a:cubicBezTo>
                      <a:cubicBezTo>
                        <a:pt x="5" y="158"/>
                        <a:pt x="4" y="159"/>
                        <a:pt x="4" y="159"/>
                      </a:cubicBezTo>
                      <a:cubicBezTo>
                        <a:pt x="4" y="160"/>
                        <a:pt x="5" y="160"/>
                        <a:pt x="4" y="161"/>
                      </a:cubicBezTo>
                      <a:cubicBezTo>
                        <a:pt x="4" y="162"/>
                        <a:pt x="0" y="162"/>
                        <a:pt x="0" y="164"/>
                      </a:cubicBezTo>
                      <a:cubicBezTo>
                        <a:pt x="0" y="164"/>
                        <a:pt x="1" y="165"/>
                        <a:pt x="2" y="165"/>
                      </a:cubicBezTo>
                      <a:cubicBezTo>
                        <a:pt x="2" y="165"/>
                        <a:pt x="1" y="164"/>
                        <a:pt x="2" y="163"/>
                      </a:cubicBezTo>
                      <a:cubicBezTo>
                        <a:pt x="2" y="163"/>
                        <a:pt x="5" y="165"/>
                        <a:pt x="7" y="164"/>
                      </a:cubicBezTo>
                      <a:cubicBezTo>
                        <a:pt x="11" y="163"/>
                        <a:pt x="5" y="170"/>
                        <a:pt x="7" y="171"/>
                      </a:cubicBezTo>
                      <a:cubicBezTo>
                        <a:pt x="8" y="171"/>
                        <a:pt x="10" y="170"/>
                        <a:pt x="11" y="171"/>
                      </a:cubicBezTo>
                      <a:cubicBezTo>
                        <a:pt x="12" y="171"/>
                        <a:pt x="12" y="174"/>
                        <a:pt x="11" y="173"/>
                      </a:cubicBezTo>
                      <a:cubicBezTo>
                        <a:pt x="11" y="173"/>
                        <a:pt x="8" y="171"/>
                        <a:pt x="8" y="172"/>
                      </a:cubicBezTo>
                      <a:cubicBezTo>
                        <a:pt x="7" y="173"/>
                        <a:pt x="6" y="173"/>
                        <a:pt x="7" y="174"/>
                      </a:cubicBezTo>
                      <a:cubicBezTo>
                        <a:pt x="7" y="174"/>
                        <a:pt x="9" y="176"/>
                        <a:pt x="8" y="176"/>
                      </a:cubicBezTo>
                      <a:cubicBezTo>
                        <a:pt x="7" y="176"/>
                        <a:pt x="7" y="179"/>
                        <a:pt x="7" y="179"/>
                      </a:cubicBezTo>
                      <a:cubicBezTo>
                        <a:pt x="6" y="182"/>
                        <a:pt x="9" y="178"/>
                        <a:pt x="9" y="178"/>
                      </a:cubicBezTo>
                      <a:cubicBezTo>
                        <a:pt x="9" y="178"/>
                        <a:pt x="8" y="183"/>
                        <a:pt x="9" y="182"/>
                      </a:cubicBezTo>
                      <a:cubicBezTo>
                        <a:pt x="9" y="182"/>
                        <a:pt x="8" y="182"/>
                        <a:pt x="8" y="183"/>
                      </a:cubicBezTo>
                      <a:cubicBezTo>
                        <a:pt x="7" y="184"/>
                        <a:pt x="8" y="184"/>
                        <a:pt x="9" y="185"/>
                      </a:cubicBezTo>
                      <a:cubicBezTo>
                        <a:pt x="9" y="185"/>
                        <a:pt x="7" y="186"/>
                        <a:pt x="7" y="186"/>
                      </a:cubicBezTo>
                      <a:cubicBezTo>
                        <a:pt x="6" y="186"/>
                        <a:pt x="7" y="186"/>
                        <a:pt x="7" y="187"/>
                      </a:cubicBezTo>
                      <a:cubicBezTo>
                        <a:pt x="6" y="189"/>
                        <a:pt x="10" y="189"/>
                        <a:pt x="10" y="188"/>
                      </a:cubicBezTo>
                      <a:cubicBezTo>
                        <a:pt x="10" y="189"/>
                        <a:pt x="9" y="189"/>
                        <a:pt x="10" y="190"/>
                      </a:cubicBezTo>
                      <a:cubicBezTo>
                        <a:pt x="10" y="190"/>
                        <a:pt x="10" y="190"/>
                        <a:pt x="10" y="190"/>
                      </a:cubicBezTo>
                      <a:cubicBezTo>
                        <a:pt x="10" y="191"/>
                        <a:pt x="8" y="192"/>
                        <a:pt x="8" y="193"/>
                      </a:cubicBezTo>
                      <a:cubicBezTo>
                        <a:pt x="7" y="195"/>
                        <a:pt x="10" y="192"/>
                        <a:pt x="11" y="192"/>
                      </a:cubicBezTo>
                      <a:cubicBezTo>
                        <a:pt x="10" y="193"/>
                        <a:pt x="11" y="194"/>
                        <a:pt x="11" y="194"/>
                      </a:cubicBezTo>
                      <a:cubicBezTo>
                        <a:pt x="11" y="195"/>
                        <a:pt x="8" y="196"/>
                        <a:pt x="8" y="196"/>
                      </a:cubicBezTo>
                      <a:cubicBezTo>
                        <a:pt x="10" y="197"/>
                        <a:pt x="10" y="196"/>
                        <a:pt x="11" y="198"/>
                      </a:cubicBezTo>
                      <a:cubicBezTo>
                        <a:pt x="12" y="200"/>
                        <a:pt x="14" y="195"/>
                        <a:pt x="13" y="195"/>
                      </a:cubicBezTo>
                      <a:cubicBezTo>
                        <a:pt x="14" y="195"/>
                        <a:pt x="14" y="196"/>
                        <a:pt x="15" y="197"/>
                      </a:cubicBezTo>
                      <a:cubicBezTo>
                        <a:pt x="15" y="197"/>
                        <a:pt x="15" y="195"/>
                        <a:pt x="15" y="195"/>
                      </a:cubicBezTo>
                      <a:cubicBezTo>
                        <a:pt x="15" y="195"/>
                        <a:pt x="15" y="197"/>
                        <a:pt x="15" y="197"/>
                      </a:cubicBezTo>
                      <a:cubicBezTo>
                        <a:pt x="16" y="196"/>
                        <a:pt x="16" y="195"/>
                        <a:pt x="16" y="196"/>
                      </a:cubicBezTo>
                      <a:cubicBezTo>
                        <a:pt x="17" y="196"/>
                        <a:pt x="16" y="198"/>
                        <a:pt x="16" y="198"/>
                      </a:cubicBezTo>
                      <a:cubicBezTo>
                        <a:pt x="15" y="199"/>
                        <a:pt x="17" y="199"/>
                        <a:pt x="16" y="200"/>
                      </a:cubicBezTo>
                      <a:cubicBezTo>
                        <a:pt x="15" y="202"/>
                        <a:pt x="17" y="201"/>
                        <a:pt x="18" y="202"/>
                      </a:cubicBezTo>
                      <a:cubicBezTo>
                        <a:pt x="21" y="202"/>
                        <a:pt x="24" y="204"/>
                        <a:pt x="21" y="206"/>
                      </a:cubicBezTo>
                      <a:cubicBezTo>
                        <a:pt x="20" y="207"/>
                        <a:pt x="17" y="206"/>
                        <a:pt x="16" y="207"/>
                      </a:cubicBezTo>
                      <a:cubicBezTo>
                        <a:pt x="15" y="209"/>
                        <a:pt x="18" y="208"/>
                        <a:pt x="19" y="209"/>
                      </a:cubicBezTo>
                      <a:cubicBezTo>
                        <a:pt x="18" y="209"/>
                        <a:pt x="18" y="209"/>
                        <a:pt x="18" y="209"/>
                      </a:cubicBezTo>
                      <a:cubicBezTo>
                        <a:pt x="18" y="209"/>
                        <a:pt x="22" y="212"/>
                        <a:pt x="24" y="210"/>
                      </a:cubicBezTo>
                      <a:cubicBezTo>
                        <a:pt x="25" y="208"/>
                        <a:pt x="23" y="206"/>
                        <a:pt x="25" y="204"/>
                      </a:cubicBezTo>
                      <a:cubicBezTo>
                        <a:pt x="26" y="202"/>
                        <a:pt x="29" y="202"/>
                        <a:pt x="30" y="202"/>
                      </a:cubicBezTo>
                      <a:cubicBezTo>
                        <a:pt x="35" y="199"/>
                        <a:pt x="28" y="199"/>
                        <a:pt x="26" y="199"/>
                      </a:cubicBezTo>
                      <a:cubicBezTo>
                        <a:pt x="24" y="199"/>
                        <a:pt x="21" y="199"/>
                        <a:pt x="19" y="198"/>
                      </a:cubicBezTo>
                      <a:cubicBezTo>
                        <a:pt x="17" y="196"/>
                        <a:pt x="17" y="196"/>
                        <a:pt x="17" y="192"/>
                      </a:cubicBezTo>
                      <a:cubicBezTo>
                        <a:pt x="17" y="188"/>
                        <a:pt x="16" y="191"/>
                        <a:pt x="13" y="189"/>
                      </a:cubicBezTo>
                      <a:cubicBezTo>
                        <a:pt x="12" y="189"/>
                        <a:pt x="12" y="186"/>
                        <a:pt x="12" y="185"/>
                      </a:cubicBezTo>
                      <a:cubicBezTo>
                        <a:pt x="11" y="183"/>
                        <a:pt x="11" y="180"/>
                        <a:pt x="13" y="179"/>
                      </a:cubicBezTo>
                      <a:cubicBezTo>
                        <a:pt x="14" y="178"/>
                        <a:pt x="14" y="178"/>
                        <a:pt x="15" y="177"/>
                      </a:cubicBezTo>
                      <a:cubicBezTo>
                        <a:pt x="15" y="176"/>
                        <a:pt x="16" y="175"/>
                        <a:pt x="17" y="175"/>
                      </a:cubicBezTo>
                      <a:cubicBezTo>
                        <a:pt x="18" y="174"/>
                        <a:pt x="16" y="171"/>
                        <a:pt x="17" y="169"/>
                      </a:cubicBezTo>
                      <a:cubicBezTo>
                        <a:pt x="17" y="168"/>
                        <a:pt x="19" y="167"/>
                        <a:pt x="20" y="165"/>
                      </a:cubicBezTo>
                      <a:cubicBezTo>
                        <a:pt x="20" y="163"/>
                        <a:pt x="20" y="160"/>
                        <a:pt x="21" y="158"/>
                      </a:cubicBezTo>
                      <a:cubicBezTo>
                        <a:pt x="21" y="156"/>
                        <a:pt x="23" y="156"/>
                        <a:pt x="21" y="154"/>
                      </a:cubicBezTo>
                      <a:cubicBezTo>
                        <a:pt x="20" y="153"/>
                        <a:pt x="17" y="153"/>
                        <a:pt x="21" y="152"/>
                      </a:cubicBezTo>
                      <a:cubicBezTo>
                        <a:pt x="26" y="151"/>
                        <a:pt x="20" y="151"/>
                        <a:pt x="19" y="149"/>
                      </a:cubicBezTo>
                      <a:cubicBezTo>
                        <a:pt x="19" y="146"/>
                        <a:pt x="19" y="142"/>
                        <a:pt x="19" y="140"/>
                      </a:cubicBezTo>
                      <a:cubicBezTo>
                        <a:pt x="19" y="136"/>
                        <a:pt x="19" y="131"/>
                        <a:pt x="19" y="127"/>
                      </a:cubicBezTo>
                      <a:cubicBezTo>
                        <a:pt x="20" y="124"/>
                        <a:pt x="21" y="119"/>
                        <a:pt x="23" y="117"/>
                      </a:cubicBezTo>
                      <a:cubicBezTo>
                        <a:pt x="26" y="114"/>
                        <a:pt x="23" y="109"/>
                        <a:pt x="23" y="106"/>
                      </a:cubicBezTo>
                      <a:cubicBezTo>
                        <a:pt x="23" y="104"/>
                        <a:pt x="24" y="103"/>
                        <a:pt x="26" y="102"/>
                      </a:cubicBezTo>
                      <a:cubicBezTo>
                        <a:pt x="28" y="100"/>
                        <a:pt x="27" y="99"/>
                        <a:pt x="27" y="96"/>
                      </a:cubicBezTo>
                      <a:cubicBezTo>
                        <a:pt x="27" y="92"/>
                        <a:pt x="30" y="89"/>
                        <a:pt x="29" y="85"/>
                      </a:cubicBezTo>
                      <a:cubicBezTo>
                        <a:pt x="29" y="82"/>
                        <a:pt x="28" y="79"/>
                        <a:pt x="27" y="76"/>
                      </a:cubicBezTo>
                      <a:cubicBezTo>
                        <a:pt x="27" y="75"/>
                        <a:pt x="26" y="74"/>
                        <a:pt x="27" y="73"/>
                      </a:cubicBezTo>
                      <a:cubicBezTo>
                        <a:pt x="28" y="72"/>
                        <a:pt x="29" y="68"/>
                        <a:pt x="29" y="67"/>
                      </a:cubicBezTo>
                      <a:cubicBezTo>
                        <a:pt x="29" y="66"/>
                        <a:pt x="28" y="64"/>
                        <a:pt x="30" y="62"/>
                      </a:cubicBezTo>
                      <a:cubicBezTo>
                        <a:pt x="31" y="61"/>
                        <a:pt x="30" y="59"/>
                        <a:pt x="31" y="58"/>
                      </a:cubicBezTo>
                      <a:cubicBezTo>
                        <a:pt x="31" y="56"/>
                        <a:pt x="33" y="55"/>
                        <a:pt x="34" y="54"/>
                      </a:cubicBezTo>
                      <a:cubicBezTo>
                        <a:pt x="34" y="53"/>
                        <a:pt x="37" y="50"/>
                        <a:pt x="37" y="49"/>
                      </a:cubicBezTo>
                      <a:cubicBezTo>
                        <a:pt x="37" y="48"/>
                        <a:pt x="36" y="46"/>
                        <a:pt x="36" y="44"/>
                      </a:cubicBezTo>
                      <a:cubicBezTo>
                        <a:pt x="36" y="42"/>
                        <a:pt x="36" y="41"/>
                        <a:pt x="36" y="39"/>
                      </a:cubicBezTo>
                      <a:cubicBezTo>
                        <a:pt x="36" y="36"/>
                        <a:pt x="37" y="36"/>
                        <a:pt x="40" y="35"/>
                      </a:cubicBezTo>
                      <a:cubicBezTo>
                        <a:pt x="44" y="34"/>
                        <a:pt x="44" y="32"/>
                        <a:pt x="44" y="28"/>
                      </a:cubicBezTo>
                      <a:cubicBezTo>
                        <a:pt x="43" y="29"/>
                        <a:pt x="41" y="29"/>
                        <a:pt x="40" y="28"/>
                      </a:cubicBezTo>
                      <a:cubicBezTo>
                        <a:pt x="40" y="28"/>
                        <a:pt x="40" y="29"/>
                        <a:pt x="40" y="2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56" name="Freeform 626">
                  <a:extLst>
                    <a:ext uri="{FF2B5EF4-FFF2-40B4-BE49-F238E27FC236}">
                      <a16:creationId xmlns:a16="http://schemas.microsoft.com/office/drawing/2014/main" id="{2E9A8BE0-6993-3644-B3AF-05EE49184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5729" y="8760935"/>
                  <a:ext cx="655175" cy="756013"/>
                </a:xfrm>
                <a:custGeom>
                  <a:avLst/>
                  <a:gdLst>
                    <a:gd name="T0" fmla="*/ 61 w 64"/>
                    <a:gd name="T1" fmla="*/ 42 h 70"/>
                    <a:gd name="T2" fmla="*/ 58 w 64"/>
                    <a:gd name="T3" fmla="*/ 35 h 70"/>
                    <a:gd name="T4" fmla="*/ 50 w 64"/>
                    <a:gd name="T5" fmla="*/ 35 h 70"/>
                    <a:gd name="T6" fmla="*/ 49 w 64"/>
                    <a:gd name="T7" fmla="*/ 33 h 70"/>
                    <a:gd name="T8" fmla="*/ 47 w 64"/>
                    <a:gd name="T9" fmla="*/ 30 h 70"/>
                    <a:gd name="T10" fmla="*/ 48 w 64"/>
                    <a:gd name="T11" fmla="*/ 28 h 70"/>
                    <a:gd name="T12" fmla="*/ 47 w 64"/>
                    <a:gd name="T13" fmla="*/ 26 h 70"/>
                    <a:gd name="T14" fmla="*/ 47 w 64"/>
                    <a:gd name="T15" fmla="*/ 23 h 70"/>
                    <a:gd name="T16" fmla="*/ 41 w 64"/>
                    <a:gd name="T17" fmla="*/ 21 h 70"/>
                    <a:gd name="T18" fmla="*/ 37 w 64"/>
                    <a:gd name="T19" fmla="*/ 18 h 70"/>
                    <a:gd name="T20" fmla="*/ 33 w 64"/>
                    <a:gd name="T21" fmla="*/ 16 h 70"/>
                    <a:gd name="T22" fmla="*/ 29 w 64"/>
                    <a:gd name="T23" fmla="*/ 16 h 70"/>
                    <a:gd name="T24" fmla="*/ 23 w 64"/>
                    <a:gd name="T25" fmla="*/ 9 h 70"/>
                    <a:gd name="T26" fmla="*/ 23 w 64"/>
                    <a:gd name="T27" fmla="*/ 6 h 70"/>
                    <a:gd name="T28" fmla="*/ 23 w 64"/>
                    <a:gd name="T29" fmla="*/ 4 h 70"/>
                    <a:gd name="T30" fmla="*/ 18 w 64"/>
                    <a:gd name="T31" fmla="*/ 3 h 70"/>
                    <a:gd name="T32" fmla="*/ 10 w 64"/>
                    <a:gd name="T33" fmla="*/ 6 h 70"/>
                    <a:gd name="T34" fmla="*/ 7 w 64"/>
                    <a:gd name="T35" fmla="*/ 9 h 70"/>
                    <a:gd name="T36" fmla="*/ 2 w 64"/>
                    <a:gd name="T37" fmla="*/ 8 h 70"/>
                    <a:gd name="T38" fmla="*/ 6 w 64"/>
                    <a:gd name="T39" fmla="*/ 16 h 70"/>
                    <a:gd name="T40" fmla="*/ 5 w 64"/>
                    <a:gd name="T41" fmla="*/ 23 h 70"/>
                    <a:gd name="T42" fmla="*/ 4 w 64"/>
                    <a:gd name="T43" fmla="*/ 27 h 70"/>
                    <a:gd name="T44" fmla="*/ 3 w 64"/>
                    <a:gd name="T45" fmla="*/ 31 h 70"/>
                    <a:gd name="T46" fmla="*/ 5 w 64"/>
                    <a:gd name="T47" fmla="*/ 35 h 70"/>
                    <a:gd name="T48" fmla="*/ 3 w 64"/>
                    <a:gd name="T49" fmla="*/ 38 h 70"/>
                    <a:gd name="T50" fmla="*/ 4 w 64"/>
                    <a:gd name="T51" fmla="*/ 46 h 70"/>
                    <a:gd name="T52" fmla="*/ 4 w 64"/>
                    <a:gd name="T53" fmla="*/ 49 h 70"/>
                    <a:gd name="T54" fmla="*/ 7 w 64"/>
                    <a:gd name="T55" fmla="*/ 52 h 70"/>
                    <a:gd name="T56" fmla="*/ 7 w 64"/>
                    <a:gd name="T57" fmla="*/ 54 h 70"/>
                    <a:gd name="T58" fmla="*/ 6 w 64"/>
                    <a:gd name="T59" fmla="*/ 56 h 70"/>
                    <a:gd name="T60" fmla="*/ 9 w 64"/>
                    <a:gd name="T61" fmla="*/ 63 h 70"/>
                    <a:gd name="T62" fmla="*/ 13 w 64"/>
                    <a:gd name="T63" fmla="*/ 69 h 70"/>
                    <a:gd name="T64" fmla="*/ 14 w 64"/>
                    <a:gd name="T65" fmla="*/ 67 h 70"/>
                    <a:gd name="T66" fmla="*/ 17 w 64"/>
                    <a:gd name="T67" fmla="*/ 65 h 70"/>
                    <a:gd name="T68" fmla="*/ 20 w 64"/>
                    <a:gd name="T69" fmla="*/ 65 h 70"/>
                    <a:gd name="T70" fmla="*/ 25 w 64"/>
                    <a:gd name="T71" fmla="*/ 65 h 70"/>
                    <a:gd name="T72" fmla="*/ 28 w 64"/>
                    <a:gd name="T73" fmla="*/ 68 h 70"/>
                    <a:gd name="T74" fmla="*/ 31 w 64"/>
                    <a:gd name="T75" fmla="*/ 65 h 70"/>
                    <a:gd name="T76" fmla="*/ 37 w 64"/>
                    <a:gd name="T77" fmla="*/ 64 h 70"/>
                    <a:gd name="T78" fmla="*/ 44 w 64"/>
                    <a:gd name="T79" fmla="*/ 52 h 70"/>
                    <a:gd name="T80" fmla="*/ 52 w 64"/>
                    <a:gd name="T81" fmla="*/ 51 h 70"/>
                    <a:gd name="T82" fmla="*/ 59 w 64"/>
                    <a:gd name="T83" fmla="*/ 54 h 70"/>
                    <a:gd name="T84" fmla="*/ 61 w 64"/>
                    <a:gd name="T85" fmla="*/ 42 h 70"/>
                    <a:gd name="T86" fmla="*/ 61 w 64"/>
                    <a:gd name="T87" fmla="*/ 4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70">
                      <a:moveTo>
                        <a:pt x="61" y="42"/>
                      </a:moveTo>
                      <a:cubicBezTo>
                        <a:pt x="57" y="40"/>
                        <a:pt x="58" y="39"/>
                        <a:pt x="58" y="35"/>
                      </a:cubicBezTo>
                      <a:cubicBezTo>
                        <a:pt x="55" y="35"/>
                        <a:pt x="52" y="35"/>
                        <a:pt x="50" y="35"/>
                      </a:cubicBezTo>
                      <a:cubicBezTo>
                        <a:pt x="48" y="35"/>
                        <a:pt x="49" y="34"/>
                        <a:pt x="49" y="33"/>
                      </a:cubicBezTo>
                      <a:cubicBezTo>
                        <a:pt x="49" y="32"/>
                        <a:pt x="48" y="30"/>
                        <a:pt x="47" y="30"/>
                      </a:cubicBezTo>
                      <a:cubicBezTo>
                        <a:pt x="47" y="29"/>
                        <a:pt x="48" y="29"/>
                        <a:pt x="48" y="28"/>
                      </a:cubicBezTo>
                      <a:cubicBezTo>
                        <a:pt x="49" y="27"/>
                        <a:pt x="48" y="26"/>
                        <a:pt x="47" y="26"/>
                      </a:cubicBezTo>
                      <a:cubicBezTo>
                        <a:pt x="47" y="25"/>
                        <a:pt x="48" y="24"/>
                        <a:pt x="47" y="23"/>
                      </a:cubicBezTo>
                      <a:cubicBezTo>
                        <a:pt x="45" y="21"/>
                        <a:pt x="43" y="21"/>
                        <a:pt x="41" y="21"/>
                      </a:cubicBezTo>
                      <a:cubicBezTo>
                        <a:pt x="40" y="21"/>
                        <a:pt x="38" y="19"/>
                        <a:pt x="37" y="18"/>
                      </a:cubicBezTo>
                      <a:cubicBezTo>
                        <a:pt x="35" y="18"/>
                        <a:pt x="34" y="16"/>
                        <a:pt x="33" y="16"/>
                      </a:cubicBezTo>
                      <a:cubicBezTo>
                        <a:pt x="31" y="16"/>
                        <a:pt x="30" y="16"/>
                        <a:pt x="29" y="16"/>
                      </a:cubicBezTo>
                      <a:cubicBezTo>
                        <a:pt x="27" y="16"/>
                        <a:pt x="23" y="11"/>
                        <a:pt x="23" y="9"/>
                      </a:cubicBezTo>
                      <a:cubicBezTo>
                        <a:pt x="23" y="8"/>
                        <a:pt x="23" y="7"/>
                        <a:pt x="23" y="6"/>
                      </a:cubicBezTo>
                      <a:cubicBezTo>
                        <a:pt x="23" y="5"/>
                        <a:pt x="23" y="5"/>
                        <a:pt x="23" y="4"/>
                      </a:cubicBezTo>
                      <a:cubicBezTo>
                        <a:pt x="23" y="0"/>
                        <a:pt x="21" y="2"/>
                        <a:pt x="18" y="3"/>
                      </a:cubicBezTo>
                      <a:cubicBezTo>
                        <a:pt x="15" y="3"/>
                        <a:pt x="13" y="6"/>
                        <a:pt x="10" y="6"/>
                      </a:cubicBezTo>
                      <a:cubicBezTo>
                        <a:pt x="8" y="6"/>
                        <a:pt x="8" y="8"/>
                        <a:pt x="7" y="9"/>
                      </a:cubicBezTo>
                      <a:cubicBezTo>
                        <a:pt x="6" y="9"/>
                        <a:pt x="3" y="8"/>
                        <a:pt x="2" y="8"/>
                      </a:cubicBezTo>
                      <a:cubicBezTo>
                        <a:pt x="4" y="9"/>
                        <a:pt x="5" y="14"/>
                        <a:pt x="6" y="16"/>
                      </a:cubicBezTo>
                      <a:cubicBezTo>
                        <a:pt x="4" y="17"/>
                        <a:pt x="5" y="21"/>
                        <a:pt x="5" y="23"/>
                      </a:cubicBezTo>
                      <a:cubicBezTo>
                        <a:pt x="5" y="25"/>
                        <a:pt x="5" y="26"/>
                        <a:pt x="4" y="27"/>
                      </a:cubicBezTo>
                      <a:cubicBezTo>
                        <a:pt x="3" y="28"/>
                        <a:pt x="3" y="30"/>
                        <a:pt x="3" y="31"/>
                      </a:cubicBezTo>
                      <a:cubicBezTo>
                        <a:pt x="2" y="33"/>
                        <a:pt x="5" y="33"/>
                        <a:pt x="5" y="35"/>
                      </a:cubicBezTo>
                      <a:cubicBezTo>
                        <a:pt x="5" y="36"/>
                        <a:pt x="3" y="37"/>
                        <a:pt x="3" y="38"/>
                      </a:cubicBezTo>
                      <a:cubicBezTo>
                        <a:pt x="0" y="41"/>
                        <a:pt x="4" y="42"/>
                        <a:pt x="4" y="46"/>
                      </a:cubicBezTo>
                      <a:cubicBezTo>
                        <a:pt x="4" y="47"/>
                        <a:pt x="4" y="48"/>
                        <a:pt x="4" y="49"/>
                      </a:cubicBezTo>
                      <a:cubicBezTo>
                        <a:pt x="5" y="50"/>
                        <a:pt x="6" y="51"/>
                        <a:pt x="7" y="52"/>
                      </a:cubicBezTo>
                      <a:cubicBezTo>
                        <a:pt x="7" y="53"/>
                        <a:pt x="5" y="53"/>
                        <a:pt x="7" y="54"/>
                      </a:cubicBezTo>
                      <a:cubicBezTo>
                        <a:pt x="7" y="54"/>
                        <a:pt x="6" y="56"/>
                        <a:pt x="6" y="56"/>
                      </a:cubicBezTo>
                      <a:cubicBezTo>
                        <a:pt x="6" y="59"/>
                        <a:pt x="9" y="61"/>
                        <a:pt x="9" y="63"/>
                      </a:cubicBezTo>
                      <a:cubicBezTo>
                        <a:pt x="10" y="66"/>
                        <a:pt x="8" y="69"/>
                        <a:pt x="13" y="69"/>
                      </a:cubicBezTo>
                      <a:cubicBezTo>
                        <a:pt x="14" y="70"/>
                        <a:pt x="14" y="68"/>
                        <a:pt x="14" y="67"/>
                      </a:cubicBezTo>
                      <a:cubicBezTo>
                        <a:pt x="14" y="66"/>
                        <a:pt x="16" y="65"/>
                        <a:pt x="17" y="65"/>
                      </a:cubicBezTo>
                      <a:cubicBezTo>
                        <a:pt x="18" y="64"/>
                        <a:pt x="19" y="63"/>
                        <a:pt x="20" y="65"/>
                      </a:cubicBezTo>
                      <a:cubicBezTo>
                        <a:pt x="22" y="66"/>
                        <a:pt x="24" y="65"/>
                        <a:pt x="25" y="65"/>
                      </a:cubicBezTo>
                      <a:cubicBezTo>
                        <a:pt x="27" y="65"/>
                        <a:pt x="27" y="68"/>
                        <a:pt x="28" y="68"/>
                      </a:cubicBezTo>
                      <a:cubicBezTo>
                        <a:pt x="29" y="68"/>
                        <a:pt x="30" y="66"/>
                        <a:pt x="31" y="65"/>
                      </a:cubicBezTo>
                      <a:cubicBezTo>
                        <a:pt x="32" y="63"/>
                        <a:pt x="36" y="66"/>
                        <a:pt x="37" y="64"/>
                      </a:cubicBezTo>
                      <a:cubicBezTo>
                        <a:pt x="39" y="59"/>
                        <a:pt x="38" y="54"/>
                        <a:pt x="44" y="52"/>
                      </a:cubicBezTo>
                      <a:cubicBezTo>
                        <a:pt x="46" y="51"/>
                        <a:pt x="49" y="51"/>
                        <a:pt x="52" y="51"/>
                      </a:cubicBezTo>
                      <a:cubicBezTo>
                        <a:pt x="55" y="51"/>
                        <a:pt x="57" y="52"/>
                        <a:pt x="59" y="54"/>
                      </a:cubicBezTo>
                      <a:cubicBezTo>
                        <a:pt x="60" y="51"/>
                        <a:pt x="64" y="43"/>
                        <a:pt x="61" y="42"/>
                      </a:cubicBezTo>
                      <a:cubicBezTo>
                        <a:pt x="60" y="41"/>
                        <a:pt x="62" y="42"/>
                        <a:pt x="61" y="4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57" name="Freeform 627">
                  <a:extLst>
                    <a:ext uri="{FF2B5EF4-FFF2-40B4-BE49-F238E27FC236}">
                      <a16:creationId xmlns:a16="http://schemas.microsoft.com/office/drawing/2014/main" id="{7FFA8F69-5F60-D349-873A-69468E553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65137" y="9299363"/>
                  <a:ext cx="460016" cy="479422"/>
                </a:xfrm>
                <a:custGeom>
                  <a:avLst/>
                  <a:gdLst>
                    <a:gd name="T0" fmla="*/ 40 w 45"/>
                    <a:gd name="T1" fmla="*/ 24 h 44"/>
                    <a:gd name="T2" fmla="*/ 36 w 45"/>
                    <a:gd name="T3" fmla="*/ 24 h 44"/>
                    <a:gd name="T4" fmla="*/ 36 w 45"/>
                    <a:gd name="T5" fmla="*/ 20 h 44"/>
                    <a:gd name="T6" fmla="*/ 34 w 45"/>
                    <a:gd name="T7" fmla="*/ 17 h 44"/>
                    <a:gd name="T8" fmla="*/ 29 w 45"/>
                    <a:gd name="T9" fmla="*/ 16 h 44"/>
                    <a:gd name="T10" fmla="*/ 25 w 45"/>
                    <a:gd name="T11" fmla="*/ 15 h 44"/>
                    <a:gd name="T12" fmla="*/ 25 w 45"/>
                    <a:gd name="T13" fmla="*/ 12 h 44"/>
                    <a:gd name="T14" fmla="*/ 24 w 45"/>
                    <a:gd name="T15" fmla="*/ 7 h 44"/>
                    <a:gd name="T16" fmla="*/ 21 w 45"/>
                    <a:gd name="T17" fmla="*/ 3 h 44"/>
                    <a:gd name="T18" fmla="*/ 14 w 45"/>
                    <a:gd name="T19" fmla="*/ 1 h 44"/>
                    <a:gd name="T20" fmla="*/ 5 w 45"/>
                    <a:gd name="T21" fmla="*/ 3 h 44"/>
                    <a:gd name="T22" fmla="*/ 2 w 45"/>
                    <a:gd name="T23" fmla="*/ 11 h 44"/>
                    <a:gd name="T24" fmla="*/ 1 w 45"/>
                    <a:gd name="T25" fmla="*/ 14 h 44"/>
                    <a:gd name="T26" fmla="*/ 2 w 45"/>
                    <a:gd name="T27" fmla="*/ 17 h 44"/>
                    <a:gd name="T28" fmla="*/ 9 w 45"/>
                    <a:gd name="T29" fmla="*/ 24 h 44"/>
                    <a:gd name="T30" fmla="*/ 13 w 45"/>
                    <a:gd name="T31" fmla="*/ 25 h 44"/>
                    <a:gd name="T32" fmla="*/ 17 w 45"/>
                    <a:gd name="T33" fmla="*/ 27 h 44"/>
                    <a:gd name="T34" fmla="*/ 25 w 45"/>
                    <a:gd name="T35" fmla="*/ 35 h 44"/>
                    <a:gd name="T36" fmla="*/ 22 w 45"/>
                    <a:gd name="T37" fmla="*/ 39 h 44"/>
                    <a:gd name="T38" fmla="*/ 20 w 45"/>
                    <a:gd name="T39" fmla="*/ 42 h 44"/>
                    <a:gd name="T40" fmla="*/ 28 w 45"/>
                    <a:gd name="T41" fmla="*/ 44 h 44"/>
                    <a:gd name="T42" fmla="*/ 32 w 45"/>
                    <a:gd name="T43" fmla="*/ 43 h 44"/>
                    <a:gd name="T44" fmla="*/ 37 w 45"/>
                    <a:gd name="T45" fmla="*/ 42 h 44"/>
                    <a:gd name="T46" fmla="*/ 40 w 45"/>
                    <a:gd name="T47" fmla="*/ 39 h 44"/>
                    <a:gd name="T48" fmla="*/ 41 w 45"/>
                    <a:gd name="T49" fmla="*/ 34 h 44"/>
                    <a:gd name="T50" fmla="*/ 40 w 45"/>
                    <a:gd name="T51" fmla="*/ 24 h 44"/>
                    <a:gd name="T52" fmla="*/ 40 w 45"/>
                    <a:gd name="T53" fmla="*/ 2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5" h="44">
                      <a:moveTo>
                        <a:pt x="40" y="24"/>
                      </a:moveTo>
                      <a:cubicBezTo>
                        <a:pt x="39" y="25"/>
                        <a:pt x="37" y="26"/>
                        <a:pt x="36" y="24"/>
                      </a:cubicBezTo>
                      <a:cubicBezTo>
                        <a:pt x="35" y="23"/>
                        <a:pt x="37" y="22"/>
                        <a:pt x="36" y="20"/>
                      </a:cubicBezTo>
                      <a:cubicBezTo>
                        <a:pt x="35" y="19"/>
                        <a:pt x="35" y="18"/>
                        <a:pt x="34" y="17"/>
                      </a:cubicBezTo>
                      <a:cubicBezTo>
                        <a:pt x="31" y="15"/>
                        <a:pt x="31" y="17"/>
                        <a:pt x="29" y="16"/>
                      </a:cubicBezTo>
                      <a:cubicBezTo>
                        <a:pt x="28" y="16"/>
                        <a:pt x="27" y="16"/>
                        <a:pt x="25" y="15"/>
                      </a:cubicBezTo>
                      <a:cubicBezTo>
                        <a:pt x="23" y="15"/>
                        <a:pt x="24" y="13"/>
                        <a:pt x="25" y="12"/>
                      </a:cubicBezTo>
                      <a:cubicBezTo>
                        <a:pt x="25" y="10"/>
                        <a:pt x="24" y="8"/>
                        <a:pt x="24" y="7"/>
                      </a:cubicBezTo>
                      <a:cubicBezTo>
                        <a:pt x="23" y="4"/>
                        <a:pt x="24" y="4"/>
                        <a:pt x="21" y="3"/>
                      </a:cubicBezTo>
                      <a:cubicBezTo>
                        <a:pt x="19" y="1"/>
                        <a:pt x="18" y="0"/>
                        <a:pt x="14" y="1"/>
                      </a:cubicBezTo>
                      <a:cubicBezTo>
                        <a:pt x="11" y="1"/>
                        <a:pt x="7" y="2"/>
                        <a:pt x="5" y="3"/>
                      </a:cubicBezTo>
                      <a:cubicBezTo>
                        <a:pt x="2" y="6"/>
                        <a:pt x="3" y="8"/>
                        <a:pt x="2" y="11"/>
                      </a:cubicBezTo>
                      <a:cubicBezTo>
                        <a:pt x="2" y="12"/>
                        <a:pt x="1" y="13"/>
                        <a:pt x="1" y="14"/>
                      </a:cubicBezTo>
                      <a:cubicBezTo>
                        <a:pt x="0" y="15"/>
                        <a:pt x="1" y="15"/>
                        <a:pt x="2" y="17"/>
                      </a:cubicBezTo>
                      <a:cubicBezTo>
                        <a:pt x="4" y="20"/>
                        <a:pt x="6" y="21"/>
                        <a:pt x="9" y="24"/>
                      </a:cubicBezTo>
                      <a:cubicBezTo>
                        <a:pt x="10" y="25"/>
                        <a:pt x="12" y="25"/>
                        <a:pt x="13" y="25"/>
                      </a:cubicBezTo>
                      <a:cubicBezTo>
                        <a:pt x="15" y="25"/>
                        <a:pt x="16" y="26"/>
                        <a:pt x="17" y="27"/>
                      </a:cubicBezTo>
                      <a:cubicBezTo>
                        <a:pt x="19" y="28"/>
                        <a:pt x="27" y="31"/>
                        <a:pt x="25" y="35"/>
                      </a:cubicBezTo>
                      <a:cubicBezTo>
                        <a:pt x="24" y="36"/>
                        <a:pt x="22" y="37"/>
                        <a:pt x="22" y="39"/>
                      </a:cubicBezTo>
                      <a:cubicBezTo>
                        <a:pt x="22" y="41"/>
                        <a:pt x="22" y="41"/>
                        <a:pt x="20" y="42"/>
                      </a:cubicBezTo>
                      <a:cubicBezTo>
                        <a:pt x="19" y="44"/>
                        <a:pt x="27" y="43"/>
                        <a:pt x="28" y="44"/>
                      </a:cubicBezTo>
                      <a:cubicBezTo>
                        <a:pt x="30" y="44"/>
                        <a:pt x="30" y="44"/>
                        <a:pt x="32" y="43"/>
                      </a:cubicBezTo>
                      <a:cubicBezTo>
                        <a:pt x="33" y="41"/>
                        <a:pt x="36" y="43"/>
                        <a:pt x="37" y="42"/>
                      </a:cubicBezTo>
                      <a:cubicBezTo>
                        <a:pt x="38" y="41"/>
                        <a:pt x="39" y="40"/>
                        <a:pt x="40" y="39"/>
                      </a:cubicBezTo>
                      <a:cubicBezTo>
                        <a:pt x="41" y="37"/>
                        <a:pt x="40" y="35"/>
                        <a:pt x="41" y="34"/>
                      </a:cubicBezTo>
                      <a:cubicBezTo>
                        <a:pt x="41" y="32"/>
                        <a:pt x="45" y="24"/>
                        <a:pt x="40" y="24"/>
                      </a:cubicBezTo>
                      <a:cubicBezTo>
                        <a:pt x="40" y="25"/>
                        <a:pt x="41" y="24"/>
                        <a:pt x="40" y="2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58" name="Freeform 628">
                  <a:extLst>
                    <a:ext uri="{FF2B5EF4-FFF2-40B4-BE49-F238E27FC236}">
                      <a16:creationId xmlns:a16="http://schemas.microsoft.com/office/drawing/2014/main" id="{8147E047-2E35-A348-943F-6CBEA54D38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83147" y="7968044"/>
                  <a:ext cx="2031735" cy="2179527"/>
                </a:xfrm>
                <a:custGeom>
                  <a:avLst/>
                  <a:gdLst>
                    <a:gd name="T0" fmla="*/ 188 w 199"/>
                    <a:gd name="T1" fmla="*/ 51 h 201"/>
                    <a:gd name="T2" fmla="*/ 165 w 199"/>
                    <a:gd name="T3" fmla="*/ 41 h 201"/>
                    <a:gd name="T4" fmla="*/ 135 w 199"/>
                    <a:gd name="T5" fmla="*/ 30 h 201"/>
                    <a:gd name="T6" fmla="*/ 122 w 199"/>
                    <a:gd name="T7" fmla="*/ 36 h 201"/>
                    <a:gd name="T8" fmla="*/ 116 w 199"/>
                    <a:gd name="T9" fmla="*/ 29 h 201"/>
                    <a:gd name="T10" fmla="*/ 111 w 199"/>
                    <a:gd name="T11" fmla="*/ 33 h 201"/>
                    <a:gd name="T12" fmla="*/ 120 w 199"/>
                    <a:gd name="T13" fmla="*/ 23 h 201"/>
                    <a:gd name="T14" fmla="*/ 116 w 199"/>
                    <a:gd name="T15" fmla="*/ 8 h 201"/>
                    <a:gd name="T16" fmla="*/ 105 w 199"/>
                    <a:gd name="T17" fmla="*/ 15 h 201"/>
                    <a:gd name="T18" fmla="*/ 93 w 199"/>
                    <a:gd name="T19" fmla="*/ 14 h 201"/>
                    <a:gd name="T20" fmla="*/ 77 w 199"/>
                    <a:gd name="T21" fmla="*/ 19 h 201"/>
                    <a:gd name="T22" fmla="*/ 69 w 199"/>
                    <a:gd name="T23" fmla="*/ 1 h 201"/>
                    <a:gd name="T24" fmla="*/ 56 w 199"/>
                    <a:gd name="T25" fmla="*/ 7 h 201"/>
                    <a:gd name="T26" fmla="*/ 50 w 199"/>
                    <a:gd name="T27" fmla="*/ 11 h 201"/>
                    <a:gd name="T28" fmla="*/ 51 w 199"/>
                    <a:gd name="T29" fmla="*/ 16 h 201"/>
                    <a:gd name="T30" fmla="*/ 41 w 199"/>
                    <a:gd name="T31" fmla="*/ 22 h 201"/>
                    <a:gd name="T32" fmla="*/ 27 w 199"/>
                    <a:gd name="T33" fmla="*/ 18 h 201"/>
                    <a:gd name="T34" fmla="*/ 25 w 199"/>
                    <a:gd name="T35" fmla="*/ 21 h 201"/>
                    <a:gd name="T36" fmla="*/ 22 w 199"/>
                    <a:gd name="T37" fmla="*/ 39 h 201"/>
                    <a:gd name="T38" fmla="*/ 10 w 199"/>
                    <a:gd name="T39" fmla="*/ 49 h 201"/>
                    <a:gd name="T40" fmla="*/ 2 w 199"/>
                    <a:gd name="T41" fmla="*/ 66 h 201"/>
                    <a:gd name="T42" fmla="*/ 9 w 199"/>
                    <a:gd name="T43" fmla="*/ 75 h 201"/>
                    <a:gd name="T44" fmla="*/ 24 w 199"/>
                    <a:gd name="T45" fmla="*/ 81 h 201"/>
                    <a:gd name="T46" fmla="*/ 39 w 199"/>
                    <a:gd name="T47" fmla="*/ 76 h 201"/>
                    <a:gd name="T48" fmla="*/ 49 w 199"/>
                    <a:gd name="T49" fmla="*/ 88 h 201"/>
                    <a:gd name="T50" fmla="*/ 61 w 199"/>
                    <a:gd name="T51" fmla="*/ 94 h 201"/>
                    <a:gd name="T52" fmla="*/ 68 w 199"/>
                    <a:gd name="T53" fmla="*/ 102 h 201"/>
                    <a:gd name="T54" fmla="*/ 80 w 199"/>
                    <a:gd name="T55" fmla="*/ 114 h 201"/>
                    <a:gd name="T56" fmla="*/ 82 w 199"/>
                    <a:gd name="T57" fmla="*/ 135 h 201"/>
                    <a:gd name="T58" fmla="*/ 93 w 199"/>
                    <a:gd name="T59" fmla="*/ 145 h 201"/>
                    <a:gd name="T60" fmla="*/ 98 w 199"/>
                    <a:gd name="T61" fmla="*/ 157 h 201"/>
                    <a:gd name="T62" fmla="*/ 90 w 199"/>
                    <a:gd name="T63" fmla="*/ 173 h 201"/>
                    <a:gd name="T64" fmla="*/ 86 w 199"/>
                    <a:gd name="T65" fmla="*/ 181 h 201"/>
                    <a:gd name="T66" fmla="*/ 94 w 199"/>
                    <a:gd name="T67" fmla="*/ 187 h 201"/>
                    <a:gd name="T68" fmla="*/ 107 w 199"/>
                    <a:gd name="T69" fmla="*/ 197 h 201"/>
                    <a:gd name="T70" fmla="*/ 119 w 199"/>
                    <a:gd name="T71" fmla="*/ 180 h 201"/>
                    <a:gd name="T72" fmla="*/ 128 w 199"/>
                    <a:gd name="T73" fmla="*/ 157 h 201"/>
                    <a:gd name="T74" fmla="*/ 137 w 199"/>
                    <a:gd name="T75" fmla="*/ 149 h 201"/>
                    <a:gd name="T76" fmla="*/ 144 w 199"/>
                    <a:gd name="T77" fmla="*/ 147 h 201"/>
                    <a:gd name="T78" fmla="*/ 155 w 199"/>
                    <a:gd name="T79" fmla="*/ 142 h 201"/>
                    <a:gd name="T80" fmla="*/ 163 w 199"/>
                    <a:gd name="T81" fmla="*/ 139 h 201"/>
                    <a:gd name="T82" fmla="*/ 169 w 199"/>
                    <a:gd name="T83" fmla="*/ 130 h 201"/>
                    <a:gd name="T84" fmla="*/ 175 w 199"/>
                    <a:gd name="T85" fmla="*/ 116 h 201"/>
                    <a:gd name="T86" fmla="*/ 176 w 199"/>
                    <a:gd name="T87" fmla="*/ 98 h 201"/>
                    <a:gd name="T88" fmla="*/ 178 w 199"/>
                    <a:gd name="T89" fmla="*/ 91 h 201"/>
                    <a:gd name="T90" fmla="*/ 182 w 199"/>
                    <a:gd name="T91" fmla="*/ 86 h 201"/>
                    <a:gd name="T92" fmla="*/ 196 w 199"/>
                    <a:gd name="T93" fmla="*/ 57 h 201"/>
                    <a:gd name="T94" fmla="*/ 110 w 199"/>
                    <a:gd name="T95" fmla="*/ 190 h 201"/>
                    <a:gd name="T96" fmla="*/ 115 w 199"/>
                    <a:gd name="T97" fmla="*/ 186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9" h="201">
                      <a:moveTo>
                        <a:pt x="196" y="57"/>
                      </a:moveTo>
                      <a:cubicBezTo>
                        <a:pt x="195" y="55"/>
                        <a:pt x="195" y="53"/>
                        <a:pt x="194" y="52"/>
                      </a:cubicBezTo>
                      <a:cubicBezTo>
                        <a:pt x="192" y="51"/>
                        <a:pt x="189" y="52"/>
                        <a:pt x="188" y="51"/>
                      </a:cubicBezTo>
                      <a:cubicBezTo>
                        <a:pt x="183" y="50"/>
                        <a:pt x="180" y="46"/>
                        <a:pt x="177" y="44"/>
                      </a:cubicBezTo>
                      <a:cubicBezTo>
                        <a:pt x="175" y="43"/>
                        <a:pt x="173" y="42"/>
                        <a:pt x="172" y="41"/>
                      </a:cubicBezTo>
                      <a:cubicBezTo>
                        <a:pt x="169" y="40"/>
                        <a:pt x="168" y="41"/>
                        <a:pt x="165" y="41"/>
                      </a:cubicBezTo>
                      <a:cubicBezTo>
                        <a:pt x="161" y="42"/>
                        <a:pt x="157" y="37"/>
                        <a:pt x="153" y="39"/>
                      </a:cubicBezTo>
                      <a:cubicBezTo>
                        <a:pt x="150" y="40"/>
                        <a:pt x="147" y="35"/>
                        <a:pt x="145" y="34"/>
                      </a:cubicBezTo>
                      <a:cubicBezTo>
                        <a:pt x="142" y="32"/>
                        <a:pt x="138" y="30"/>
                        <a:pt x="135" y="30"/>
                      </a:cubicBezTo>
                      <a:cubicBezTo>
                        <a:pt x="133" y="29"/>
                        <a:pt x="131" y="29"/>
                        <a:pt x="130" y="30"/>
                      </a:cubicBezTo>
                      <a:cubicBezTo>
                        <a:pt x="129" y="33"/>
                        <a:pt x="126" y="34"/>
                        <a:pt x="125" y="36"/>
                      </a:cubicBezTo>
                      <a:cubicBezTo>
                        <a:pt x="123" y="39"/>
                        <a:pt x="124" y="38"/>
                        <a:pt x="122" y="36"/>
                      </a:cubicBezTo>
                      <a:cubicBezTo>
                        <a:pt x="122" y="36"/>
                        <a:pt x="121" y="35"/>
                        <a:pt x="121" y="35"/>
                      </a:cubicBezTo>
                      <a:cubicBezTo>
                        <a:pt x="119" y="34"/>
                        <a:pt x="120" y="36"/>
                        <a:pt x="119" y="37"/>
                      </a:cubicBezTo>
                      <a:cubicBezTo>
                        <a:pt x="118" y="38"/>
                        <a:pt x="115" y="29"/>
                        <a:pt x="116" y="29"/>
                      </a:cubicBezTo>
                      <a:cubicBezTo>
                        <a:pt x="116" y="29"/>
                        <a:pt x="113" y="33"/>
                        <a:pt x="112" y="33"/>
                      </a:cubicBezTo>
                      <a:cubicBezTo>
                        <a:pt x="112" y="33"/>
                        <a:pt x="116" y="30"/>
                        <a:pt x="115" y="29"/>
                      </a:cubicBezTo>
                      <a:cubicBezTo>
                        <a:pt x="113" y="28"/>
                        <a:pt x="113" y="33"/>
                        <a:pt x="111" y="33"/>
                      </a:cubicBezTo>
                      <a:cubicBezTo>
                        <a:pt x="111" y="33"/>
                        <a:pt x="115" y="27"/>
                        <a:pt x="115" y="26"/>
                      </a:cubicBezTo>
                      <a:cubicBezTo>
                        <a:pt x="115" y="25"/>
                        <a:pt x="117" y="25"/>
                        <a:pt x="117" y="24"/>
                      </a:cubicBezTo>
                      <a:cubicBezTo>
                        <a:pt x="118" y="23"/>
                        <a:pt x="119" y="25"/>
                        <a:pt x="120" y="23"/>
                      </a:cubicBezTo>
                      <a:cubicBezTo>
                        <a:pt x="121" y="22"/>
                        <a:pt x="120" y="22"/>
                        <a:pt x="120" y="20"/>
                      </a:cubicBezTo>
                      <a:cubicBezTo>
                        <a:pt x="121" y="19"/>
                        <a:pt x="121" y="17"/>
                        <a:pt x="119" y="16"/>
                      </a:cubicBezTo>
                      <a:cubicBezTo>
                        <a:pt x="116" y="15"/>
                        <a:pt x="116" y="11"/>
                        <a:pt x="116" y="8"/>
                      </a:cubicBezTo>
                      <a:cubicBezTo>
                        <a:pt x="116" y="7"/>
                        <a:pt x="115" y="6"/>
                        <a:pt x="114" y="5"/>
                      </a:cubicBezTo>
                      <a:cubicBezTo>
                        <a:pt x="113" y="4"/>
                        <a:pt x="112" y="7"/>
                        <a:pt x="111" y="8"/>
                      </a:cubicBezTo>
                      <a:cubicBezTo>
                        <a:pt x="110" y="11"/>
                        <a:pt x="108" y="15"/>
                        <a:pt x="105" y="15"/>
                      </a:cubicBezTo>
                      <a:cubicBezTo>
                        <a:pt x="104" y="15"/>
                        <a:pt x="103" y="14"/>
                        <a:pt x="101" y="14"/>
                      </a:cubicBezTo>
                      <a:cubicBezTo>
                        <a:pt x="100" y="14"/>
                        <a:pt x="99" y="15"/>
                        <a:pt x="98" y="14"/>
                      </a:cubicBezTo>
                      <a:cubicBezTo>
                        <a:pt x="96" y="13"/>
                        <a:pt x="95" y="14"/>
                        <a:pt x="93" y="14"/>
                      </a:cubicBezTo>
                      <a:cubicBezTo>
                        <a:pt x="91" y="14"/>
                        <a:pt x="92" y="14"/>
                        <a:pt x="91" y="16"/>
                      </a:cubicBezTo>
                      <a:cubicBezTo>
                        <a:pt x="90" y="17"/>
                        <a:pt x="85" y="16"/>
                        <a:pt x="84" y="17"/>
                      </a:cubicBezTo>
                      <a:cubicBezTo>
                        <a:pt x="82" y="17"/>
                        <a:pt x="79" y="19"/>
                        <a:pt x="77" y="19"/>
                      </a:cubicBezTo>
                      <a:cubicBezTo>
                        <a:pt x="74" y="19"/>
                        <a:pt x="72" y="15"/>
                        <a:pt x="72" y="13"/>
                      </a:cubicBezTo>
                      <a:cubicBezTo>
                        <a:pt x="70" y="10"/>
                        <a:pt x="74" y="8"/>
                        <a:pt x="73" y="5"/>
                      </a:cubicBezTo>
                      <a:cubicBezTo>
                        <a:pt x="72" y="3"/>
                        <a:pt x="71" y="0"/>
                        <a:pt x="69" y="1"/>
                      </a:cubicBezTo>
                      <a:cubicBezTo>
                        <a:pt x="69" y="2"/>
                        <a:pt x="62" y="5"/>
                        <a:pt x="61" y="5"/>
                      </a:cubicBezTo>
                      <a:cubicBezTo>
                        <a:pt x="60" y="5"/>
                        <a:pt x="58" y="5"/>
                        <a:pt x="58" y="6"/>
                      </a:cubicBezTo>
                      <a:cubicBezTo>
                        <a:pt x="57" y="6"/>
                        <a:pt x="57" y="9"/>
                        <a:pt x="56" y="7"/>
                      </a:cubicBezTo>
                      <a:cubicBezTo>
                        <a:pt x="55" y="6"/>
                        <a:pt x="47" y="5"/>
                        <a:pt x="47" y="6"/>
                      </a:cubicBezTo>
                      <a:cubicBezTo>
                        <a:pt x="47" y="6"/>
                        <a:pt x="49" y="7"/>
                        <a:pt x="49" y="7"/>
                      </a:cubicBezTo>
                      <a:cubicBezTo>
                        <a:pt x="50" y="8"/>
                        <a:pt x="50" y="9"/>
                        <a:pt x="50" y="11"/>
                      </a:cubicBezTo>
                      <a:cubicBezTo>
                        <a:pt x="51" y="11"/>
                        <a:pt x="51" y="13"/>
                        <a:pt x="52" y="14"/>
                      </a:cubicBezTo>
                      <a:cubicBezTo>
                        <a:pt x="52" y="14"/>
                        <a:pt x="54" y="14"/>
                        <a:pt x="54" y="14"/>
                      </a:cubicBezTo>
                      <a:cubicBezTo>
                        <a:pt x="54" y="15"/>
                        <a:pt x="52" y="16"/>
                        <a:pt x="51" y="16"/>
                      </a:cubicBezTo>
                      <a:cubicBezTo>
                        <a:pt x="50" y="17"/>
                        <a:pt x="50" y="18"/>
                        <a:pt x="49" y="19"/>
                      </a:cubicBezTo>
                      <a:cubicBezTo>
                        <a:pt x="49" y="19"/>
                        <a:pt x="44" y="23"/>
                        <a:pt x="43" y="22"/>
                      </a:cubicBezTo>
                      <a:cubicBezTo>
                        <a:pt x="43" y="21"/>
                        <a:pt x="42" y="21"/>
                        <a:pt x="41" y="22"/>
                      </a:cubicBezTo>
                      <a:cubicBezTo>
                        <a:pt x="40" y="23"/>
                        <a:pt x="38" y="21"/>
                        <a:pt x="38" y="21"/>
                      </a:cubicBezTo>
                      <a:cubicBezTo>
                        <a:pt x="36" y="20"/>
                        <a:pt x="35" y="16"/>
                        <a:pt x="34" y="16"/>
                      </a:cubicBezTo>
                      <a:cubicBezTo>
                        <a:pt x="32" y="15"/>
                        <a:pt x="29" y="18"/>
                        <a:pt x="27" y="18"/>
                      </a:cubicBezTo>
                      <a:cubicBezTo>
                        <a:pt x="25" y="18"/>
                        <a:pt x="23" y="18"/>
                        <a:pt x="21" y="18"/>
                      </a:cubicBezTo>
                      <a:cubicBezTo>
                        <a:pt x="21" y="18"/>
                        <a:pt x="21" y="20"/>
                        <a:pt x="22" y="20"/>
                      </a:cubicBezTo>
                      <a:cubicBezTo>
                        <a:pt x="22" y="21"/>
                        <a:pt x="24" y="21"/>
                        <a:pt x="25" y="21"/>
                      </a:cubicBezTo>
                      <a:cubicBezTo>
                        <a:pt x="25" y="22"/>
                        <a:pt x="21" y="23"/>
                        <a:pt x="20" y="23"/>
                      </a:cubicBezTo>
                      <a:cubicBezTo>
                        <a:pt x="19" y="24"/>
                        <a:pt x="21" y="27"/>
                        <a:pt x="22" y="28"/>
                      </a:cubicBezTo>
                      <a:cubicBezTo>
                        <a:pt x="24" y="32"/>
                        <a:pt x="24" y="35"/>
                        <a:pt x="22" y="39"/>
                      </a:cubicBezTo>
                      <a:cubicBezTo>
                        <a:pt x="22" y="41"/>
                        <a:pt x="22" y="47"/>
                        <a:pt x="20" y="47"/>
                      </a:cubicBezTo>
                      <a:cubicBezTo>
                        <a:pt x="19" y="48"/>
                        <a:pt x="17" y="47"/>
                        <a:pt x="15" y="48"/>
                      </a:cubicBezTo>
                      <a:cubicBezTo>
                        <a:pt x="14" y="49"/>
                        <a:pt x="11" y="49"/>
                        <a:pt x="10" y="49"/>
                      </a:cubicBezTo>
                      <a:cubicBezTo>
                        <a:pt x="5" y="51"/>
                        <a:pt x="5" y="53"/>
                        <a:pt x="5" y="57"/>
                      </a:cubicBezTo>
                      <a:cubicBezTo>
                        <a:pt x="5" y="59"/>
                        <a:pt x="2" y="59"/>
                        <a:pt x="2" y="60"/>
                      </a:cubicBezTo>
                      <a:cubicBezTo>
                        <a:pt x="2" y="63"/>
                        <a:pt x="0" y="64"/>
                        <a:pt x="2" y="66"/>
                      </a:cubicBezTo>
                      <a:cubicBezTo>
                        <a:pt x="4" y="68"/>
                        <a:pt x="4" y="70"/>
                        <a:pt x="5" y="72"/>
                      </a:cubicBezTo>
                      <a:cubicBezTo>
                        <a:pt x="5" y="73"/>
                        <a:pt x="6" y="73"/>
                        <a:pt x="7" y="73"/>
                      </a:cubicBezTo>
                      <a:cubicBezTo>
                        <a:pt x="8" y="73"/>
                        <a:pt x="8" y="74"/>
                        <a:pt x="9" y="75"/>
                      </a:cubicBezTo>
                      <a:cubicBezTo>
                        <a:pt x="11" y="78"/>
                        <a:pt x="16" y="75"/>
                        <a:pt x="18" y="73"/>
                      </a:cubicBezTo>
                      <a:cubicBezTo>
                        <a:pt x="18" y="76"/>
                        <a:pt x="16" y="81"/>
                        <a:pt x="19" y="82"/>
                      </a:cubicBezTo>
                      <a:cubicBezTo>
                        <a:pt x="20" y="82"/>
                        <a:pt x="23" y="81"/>
                        <a:pt x="24" y="81"/>
                      </a:cubicBezTo>
                      <a:cubicBezTo>
                        <a:pt x="27" y="82"/>
                        <a:pt x="28" y="82"/>
                        <a:pt x="30" y="80"/>
                      </a:cubicBezTo>
                      <a:cubicBezTo>
                        <a:pt x="30" y="79"/>
                        <a:pt x="32" y="79"/>
                        <a:pt x="33" y="79"/>
                      </a:cubicBezTo>
                      <a:cubicBezTo>
                        <a:pt x="35" y="77"/>
                        <a:pt x="37" y="76"/>
                        <a:pt x="39" y="76"/>
                      </a:cubicBezTo>
                      <a:cubicBezTo>
                        <a:pt x="41" y="75"/>
                        <a:pt x="46" y="73"/>
                        <a:pt x="44" y="77"/>
                      </a:cubicBezTo>
                      <a:cubicBezTo>
                        <a:pt x="44" y="79"/>
                        <a:pt x="43" y="81"/>
                        <a:pt x="44" y="83"/>
                      </a:cubicBezTo>
                      <a:cubicBezTo>
                        <a:pt x="45" y="85"/>
                        <a:pt x="47" y="87"/>
                        <a:pt x="49" y="88"/>
                      </a:cubicBezTo>
                      <a:cubicBezTo>
                        <a:pt x="51" y="90"/>
                        <a:pt x="54" y="89"/>
                        <a:pt x="56" y="90"/>
                      </a:cubicBezTo>
                      <a:cubicBezTo>
                        <a:pt x="57" y="91"/>
                        <a:pt x="58" y="92"/>
                        <a:pt x="59" y="92"/>
                      </a:cubicBezTo>
                      <a:cubicBezTo>
                        <a:pt x="60" y="92"/>
                        <a:pt x="61" y="93"/>
                        <a:pt x="61" y="94"/>
                      </a:cubicBezTo>
                      <a:cubicBezTo>
                        <a:pt x="63" y="94"/>
                        <a:pt x="68" y="93"/>
                        <a:pt x="68" y="96"/>
                      </a:cubicBezTo>
                      <a:cubicBezTo>
                        <a:pt x="69" y="98"/>
                        <a:pt x="68" y="98"/>
                        <a:pt x="69" y="100"/>
                      </a:cubicBezTo>
                      <a:cubicBezTo>
                        <a:pt x="70" y="101"/>
                        <a:pt x="69" y="101"/>
                        <a:pt x="68" y="102"/>
                      </a:cubicBezTo>
                      <a:cubicBezTo>
                        <a:pt x="68" y="102"/>
                        <a:pt x="70" y="107"/>
                        <a:pt x="70" y="108"/>
                      </a:cubicBezTo>
                      <a:cubicBezTo>
                        <a:pt x="70" y="109"/>
                        <a:pt x="78" y="108"/>
                        <a:pt x="79" y="108"/>
                      </a:cubicBezTo>
                      <a:cubicBezTo>
                        <a:pt x="79" y="110"/>
                        <a:pt x="78" y="113"/>
                        <a:pt x="80" y="114"/>
                      </a:cubicBezTo>
                      <a:cubicBezTo>
                        <a:pt x="83" y="116"/>
                        <a:pt x="83" y="118"/>
                        <a:pt x="82" y="122"/>
                      </a:cubicBezTo>
                      <a:cubicBezTo>
                        <a:pt x="81" y="124"/>
                        <a:pt x="80" y="127"/>
                        <a:pt x="81" y="130"/>
                      </a:cubicBezTo>
                      <a:cubicBezTo>
                        <a:pt x="81" y="131"/>
                        <a:pt x="82" y="133"/>
                        <a:pt x="82" y="135"/>
                      </a:cubicBezTo>
                      <a:cubicBezTo>
                        <a:pt x="82" y="136"/>
                        <a:pt x="80" y="138"/>
                        <a:pt x="82" y="138"/>
                      </a:cubicBezTo>
                      <a:cubicBezTo>
                        <a:pt x="83" y="139"/>
                        <a:pt x="86" y="140"/>
                        <a:pt x="88" y="139"/>
                      </a:cubicBezTo>
                      <a:cubicBezTo>
                        <a:pt x="90" y="137"/>
                        <a:pt x="94" y="144"/>
                        <a:pt x="93" y="145"/>
                      </a:cubicBezTo>
                      <a:cubicBezTo>
                        <a:pt x="93" y="146"/>
                        <a:pt x="93" y="147"/>
                        <a:pt x="94" y="148"/>
                      </a:cubicBezTo>
                      <a:cubicBezTo>
                        <a:pt x="95" y="149"/>
                        <a:pt x="97" y="147"/>
                        <a:pt x="98" y="148"/>
                      </a:cubicBezTo>
                      <a:cubicBezTo>
                        <a:pt x="102" y="150"/>
                        <a:pt x="98" y="154"/>
                        <a:pt x="98" y="157"/>
                      </a:cubicBezTo>
                      <a:cubicBezTo>
                        <a:pt x="100" y="154"/>
                        <a:pt x="102" y="160"/>
                        <a:pt x="102" y="160"/>
                      </a:cubicBezTo>
                      <a:cubicBezTo>
                        <a:pt x="103" y="164"/>
                        <a:pt x="101" y="165"/>
                        <a:pt x="98" y="166"/>
                      </a:cubicBezTo>
                      <a:cubicBezTo>
                        <a:pt x="94" y="168"/>
                        <a:pt x="92" y="170"/>
                        <a:pt x="90" y="173"/>
                      </a:cubicBezTo>
                      <a:cubicBezTo>
                        <a:pt x="89" y="175"/>
                        <a:pt x="88" y="176"/>
                        <a:pt x="86" y="177"/>
                      </a:cubicBezTo>
                      <a:cubicBezTo>
                        <a:pt x="85" y="179"/>
                        <a:pt x="83" y="180"/>
                        <a:pt x="81" y="182"/>
                      </a:cubicBezTo>
                      <a:cubicBezTo>
                        <a:pt x="83" y="182"/>
                        <a:pt x="85" y="181"/>
                        <a:pt x="86" y="181"/>
                      </a:cubicBezTo>
                      <a:cubicBezTo>
                        <a:pt x="87" y="181"/>
                        <a:pt x="88" y="183"/>
                        <a:pt x="89" y="183"/>
                      </a:cubicBezTo>
                      <a:cubicBezTo>
                        <a:pt x="89" y="184"/>
                        <a:pt x="90" y="185"/>
                        <a:pt x="91" y="186"/>
                      </a:cubicBezTo>
                      <a:cubicBezTo>
                        <a:pt x="92" y="187"/>
                        <a:pt x="93" y="186"/>
                        <a:pt x="94" y="187"/>
                      </a:cubicBezTo>
                      <a:cubicBezTo>
                        <a:pt x="96" y="189"/>
                        <a:pt x="100" y="190"/>
                        <a:pt x="101" y="193"/>
                      </a:cubicBezTo>
                      <a:cubicBezTo>
                        <a:pt x="102" y="195"/>
                        <a:pt x="103" y="199"/>
                        <a:pt x="104" y="201"/>
                      </a:cubicBezTo>
                      <a:cubicBezTo>
                        <a:pt x="105" y="200"/>
                        <a:pt x="106" y="199"/>
                        <a:pt x="107" y="197"/>
                      </a:cubicBezTo>
                      <a:cubicBezTo>
                        <a:pt x="107" y="196"/>
                        <a:pt x="108" y="194"/>
                        <a:pt x="109" y="193"/>
                      </a:cubicBezTo>
                      <a:cubicBezTo>
                        <a:pt x="110" y="190"/>
                        <a:pt x="113" y="189"/>
                        <a:pt x="116" y="187"/>
                      </a:cubicBezTo>
                      <a:cubicBezTo>
                        <a:pt x="118" y="185"/>
                        <a:pt x="118" y="183"/>
                        <a:pt x="119" y="180"/>
                      </a:cubicBezTo>
                      <a:cubicBezTo>
                        <a:pt x="121" y="176"/>
                        <a:pt x="124" y="175"/>
                        <a:pt x="126" y="172"/>
                      </a:cubicBezTo>
                      <a:cubicBezTo>
                        <a:pt x="129" y="169"/>
                        <a:pt x="126" y="165"/>
                        <a:pt x="127" y="161"/>
                      </a:cubicBezTo>
                      <a:cubicBezTo>
                        <a:pt x="128" y="160"/>
                        <a:pt x="128" y="159"/>
                        <a:pt x="128" y="157"/>
                      </a:cubicBezTo>
                      <a:cubicBezTo>
                        <a:pt x="128" y="156"/>
                        <a:pt x="128" y="156"/>
                        <a:pt x="129" y="156"/>
                      </a:cubicBezTo>
                      <a:cubicBezTo>
                        <a:pt x="131" y="155"/>
                        <a:pt x="132" y="153"/>
                        <a:pt x="133" y="152"/>
                      </a:cubicBezTo>
                      <a:cubicBezTo>
                        <a:pt x="134" y="151"/>
                        <a:pt x="135" y="150"/>
                        <a:pt x="137" y="149"/>
                      </a:cubicBezTo>
                      <a:cubicBezTo>
                        <a:pt x="138" y="149"/>
                        <a:pt x="139" y="148"/>
                        <a:pt x="141" y="147"/>
                      </a:cubicBezTo>
                      <a:cubicBezTo>
                        <a:pt x="142" y="147"/>
                        <a:pt x="143" y="148"/>
                        <a:pt x="144" y="148"/>
                      </a:cubicBezTo>
                      <a:cubicBezTo>
                        <a:pt x="145" y="148"/>
                        <a:pt x="144" y="147"/>
                        <a:pt x="144" y="147"/>
                      </a:cubicBezTo>
                      <a:cubicBezTo>
                        <a:pt x="143" y="146"/>
                        <a:pt x="147" y="145"/>
                        <a:pt x="147" y="145"/>
                      </a:cubicBezTo>
                      <a:cubicBezTo>
                        <a:pt x="147" y="145"/>
                        <a:pt x="149" y="142"/>
                        <a:pt x="149" y="143"/>
                      </a:cubicBezTo>
                      <a:cubicBezTo>
                        <a:pt x="150" y="144"/>
                        <a:pt x="155" y="142"/>
                        <a:pt x="155" y="142"/>
                      </a:cubicBezTo>
                      <a:cubicBezTo>
                        <a:pt x="156" y="142"/>
                        <a:pt x="155" y="143"/>
                        <a:pt x="156" y="143"/>
                      </a:cubicBezTo>
                      <a:cubicBezTo>
                        <a:pt x="157" y="143"/>
                        <a:pt x="160" y="143"/>
                        <a:pt x="161" y="142"/>
                      </a:cubicBezTo>
                      <a:cubicBezTo>
                        <a:pt x="162" y="141"/>
                        <a:pt x="162" y="140"/>
                        <a:pt x="163" y="139"/>
                      </a:cubicBezTo>
                      <a:cubicBezTo>
                        <a:pt x="164" y="139"/>
                        <a:pt x="165" y="138"/>
                        <a:pt x="165" y="137"/>
                      </a:cubicBezTo>
                      <a:cubicBezTo>
                        <a:pt x="166" y="136"/>
                        <a:pt x="165" y="134"/>
                        <a:pt x="166" y="133"/>
                      </a:cubicBezTo>
                      <a:cubicBezTo>
                        <a:pt x="167" y="132"/>
                        <a:pt x="168" y="131"/>
                        <a:pt x="169" y="130"/>
                      </a:cubicBezTo>
                      <a:cubicBezTo>
                        <a:pt x="171" y="127"/>
                        <a:pt x="172" y="126"/>
                        <a:pt x="172" y="123"/>
                      </a:cubicBezTo>
                      <a:cubicBezTo>
                        <a:pt x="172" y="121"/>
                        <a:pt x="172" y="120"/>
                        <a:pt x="173" y="118"/>
                      </a:cubicBezTo>
                      <a:cubicBezTo>
                        <a:pt x="173" y="117"/>
                        <a:pt x="174" y="117"/>
                        <a:pt x="175" y="116"/>
                      </a:cubicBezTo>
                      <a:cubicBezTo>
                        <a:pt x="176" y="115"/>
                        <a:pt x="175" y="113"/>
                        <a:pt x="175" y="112"/>
                      </a:cubicBezTo>
                      <a:cubicBezTo>
                        <a:pt x="175" y="110"/>
                        <a:pt x="176" y="109"/>
                        <a:pt x="176" y="107"/>
                      </a:cubicBezTo>
                      <a:cubicBezTo>
                        <a:pt x="177" y="104"/>
                        <a:pt x="176" y="101"/>
                        <a:pt x="176" y="98"/>
                      </a:cubicBezTo>
                      <a:cubicBezTo>
                        <a:pt x="176" y="96"/>
                        <a:pt x="175" y="94"/>
                        <a:pt x="176" y="93"/>
                      </a:cubicBezTo>
                      <a:cubicBezTo>
                        <a:pt x="177" y="91"/>
                        <a:pt x="176" y="92"/>
                        <a:pt x="176" y="90"/>
                      </a:cubicBezTo>
                      <a:cubicBezTo>
                        <a:pt x="176" y="90"/>
                        <a:pt x="178" y="91"/>
                        <a:pt x="178" y="91"/>
                      </a:cubicBezTo>
                      <a:cubicBezTo>
                        <a:pt x="178" y="91"/>
                        <a:pt x="178" y="90"/>
                        <a:pt x="178" y="90"/>
                      </a:cubicBezTo>
                      <a:cubicBezTo>
                        <a:pt x="178" y="90"/>
                        <a:pt x="179" y="90"/>
                        <a:pt x="179" y="90"/>
                      </a:cubicBezTo>
                      <a:cubicBezTo>
                        <a:pt x="181" y="90"/>
                        <a:pt x="182" y="87"/>
                        <a:pt x="182" y="86"/>
                      </a:cubicBezTo>
                      <a:cubicBezTo>
                        <a:pt x="183" y="85"/>
                        <a:pt x="184" y="83"/>
                        <a:pt x="185" y="81"/>
                      </a:cubicBezTo>
                      <a:cubicBezTo>
                        <a:pt x="187" y="79"/>
                        <a:pt x="189" y="79"/>
                        <a:pt x="190" y="77"/>
                      </a:cubicBezTo>
                      <a:cubicBezTo>
                        <a:pt x="195" y="71"/>
                        <a:pt x="199" y="64"/>
                        <a:pt x="196" y="57"/>
                      </a:cubicBezTo>
                      <a:cubicBezTo>
                        <a:pt x="194" y="53"/>
                        <a:pt x="198" y="60"/>
                        <a:pt x="196" y="57"/>
                      </a:cubicBezTo>
                      <a:close/>
                      <a:moveTo>
                        <a:pt x="115" y="186"/>
                      </a:moveTo>
                      <a:cubicBezTo>
                        <a:pt x="113" y="187"/>
                        <a:pt x="112" y="189"/>
                        <a:pt x="110" y="190"/>
                      </a:cubicBezTo>
                      <a:cubicBezTo>
                        <a:pt x="107" y="191"/>
                        <a:pt x="112" y="188"/>
                        <a:pt x="112" y="187"/>
                      </a:cubicBezTo>
                      <a:cubicBezTo>
                        <a:pt x="113" y="186"/>
                        <a:pt x="114" y="184"/>
                        <a:pt x="116" y="182"/>
                      </a:cubicBezTo>
                      <a:cubicBezTo>
                        <a:pt x="118" y="180"/>
                        <a:pt x="117" y="184"/>
                        <a:pt x="115" y="186"/>
                      </a:cubicBezTo>
                      <a:cubicBezTo>
                        <a:pt x="115" y="186"/>
                        <a:pt x="116" y="185"/>
                        <a:pt x="115" y="18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59" name="Freeform 629">
                  <a:extLst>
                    <a:ext uri="{FF2B5EF4-FFF2-40B4-BE49-F238E27FC236}">
                      <a16:creationId xmlns:a16="http://schemas.microsoft.com/office/drawing/2014/main" id="{38DA96E4-3991-4941-BFAA-5DA16B3BC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70749" y="9918925"/>
                  <a:ext cx="275312" cy="302405"/>
                </a:xfrm>
                <a:custGeom>
                  <a:avLst/>
                  <a:gdLst>
                    <a:gd name="T0" fmla="*/ 21 w 27"/>
                    <a:gd name="T1" fmla="*/ 10 h 28"/>
                    <a:gd name="T2" fmla="*/ 17 w 27"/>
                    <a:gd name="T3" fmla="*/ 7 h 28"/>
                    <a:gd name="T4" fmla="*/ 14 w 27"/>
                    <a:gd name="T5" fmla="*/ 6 h 28"/>
                    <a:gd name="T6" fmla="*/ 11 w 27"/>
                    <a:gd name="T7" fmla="*/ 3 h 28"/>
                    <a:gd name="T8" fmla="*/ 6 w 27"/>
                    <a:gd name="T9" fmla="*/ 2 h 28"/>
                    <a:gd name="T10" fmla="*/ 4 w 27"/>
                    <a:gd name="T11" fmla="*/ 3 h 28"/>
                    <a:gd name="T12" fmla="*/ 3 w 27"/>
                    <a:gd name="T13" fmla="*/ 6 h 28"/>
                    <a:gd name="T14" fmla="*/ 3 w 27"/>
                    <a:gd name="T15" fmla="*/ 12 h 28"/>
                    <a:gd name="T16" fmla="*/ 2 w 27"/>
                    <a:gd name="T17" fmla="*/ 17 h 28"/>
                    <a:gd name="T18" fmla="*/ 1 w 27"/>
                    <a:gd name="T19" fmla="*/ 22 h 28"/>
                    <a:gd name="T20" fmla="*/ 4 w 27"/>
                    <a:gd name="T21" fmla="*/ 25 h 28"/>
                    <a:gd name="T22" fmla="*/ 9 w 27"/>
                    <a:gd name="T23" fmla="*/ 26 h 28"/>
                    <a:gd name="T24" fmla="*/ 13 w 27"/>
                    <a:gd name="T25" fmla="*/ 28 h 28"/>
                    <a:gd name="T26" fmla="*/ 19 w 27"/>
                    <a:gd name="T27" fmla="*/ 28 h 28"/>
                    <a:gd name="T28" fmla="*/ 24 w 27"/>
                    <a:gd name="T29" fmla="*/ 25 h 28"/>
                    <a:gd name="T30" fmla="*/ 26 w 27"/>
                    <a:gd name="T31" fmla="*/ 19 h 28"/>
                    <a:gd name="T32" fmla="*/ 24 w 27"/>
                    <a:gd name="T33" fmla="*/ 14 h 28"/>
                    <a:gd name="T34" fmla="*/ 21 w 27"/>
                    <a:gd name="T35" fmla="*/ 10 h 28"/>
                    <a:gd name="T36" fmla="*/ 21 w 27"/>
                    <a:gd name="T37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28">
                      <a:moveTo>
                        <a:pt x="21" y="10"/>
                      </a:moveTo>
                      <a:cubicBezTo>
                        <a:pt x="20" y="8"/>
                        <a:pt x="18" y="8"/>
                        <a:pt x="17" y="7"/>
                      </a:cubicBezTo>
                      <a:cubicBezTo>
                        <a:pt x="16" y="6"/>
                        <a:pt x="15" y="7"/>
                        <a:pt x="14" y="6"/>
                      </a:cubicBezTo>
                      <a:cubicBezTo>
                        <a:pt x="13" y="5"/>
                        <a:pt x="12" y="4"/>
                        <a:pt x="11" y="3"/>
                      </a:cubicBezTo>
                      <a:cubicBezTo>
                        <a:pt x="10" y="0"/>
                        <a:pt x="9" y="1"/>
                        <a:pt x="6" y="2"/>
                      </a:cubicBezTo>
                      <a:cubicBezTo>
                        <a:pt x="5" y="2"/>
                        <a:pt x="5" y="1"/>
                        <a:pt x="4" y="3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3" y="8"/>
                        <a:pt x="3" y="10"/>
                        <a:pt x="3" y="12"/>
                      </a:cubicBezTo>
                      <a:cubicBezTo>
                        <a:pt x="3" y="13"/>
                        <a:pt x="3" y="15"/>
                        <a:pt x="2" y="17"/>
                      </a:cubicBezTo>
                      <a:cubicBezTo>
                        <a:pt x="0" y="19"/>
                        <a:pt x="0" y="19"/>
                        <a:pt x="1" y="22"/>
                      </a:cubicBezTo>
                      <a:cubicBezTo>
                        <a:pt x="2" y="24"/>
                        <a:pt x="2" y="24"/>
                        <a:pt x="4" y="25"/>
                      </a:cubicBezTo>
                      <a:cubicBezTo>
                        <a:pt x="6" y="25"/>
                        <a:pt x="8" y="25"/>
                        <a:pt x="9" y="26"/>
                      </a:cubicBezTo>
                      <a:cubicBezTo>
                        <a:pt x="10" y="26"/>
                        <a:pt x="12" y="28"/>
                        <a:pt x="13" y="28"/>
                      </a:cubicBezTo>
                      <a:cubicBezTo>
                        <a:pt x="15" y="27"/>
                        <a:pt x="17" y="28"/>
                        <a:pt x="19" y="28"/>
                      </a:cubicBezTo>
                      <a:cubicBezTo>
                        <a:pt x="20" y="28"/>
                        <a:pt x="23" y="26"/>
                        <a:pt x="24" y="25"/>
                      </a:cubicBezTo>
                      <a:cubicBezTo>
                        <a:pt x="26" y="23"/>
                        <a:pt x="27" y="21"/>
                        <a:pt x="26" y="19"/>
                      </a:cubicBezTo>
                      <a:cubicBezTo>
                        <a:pt x="25" y="17"/>
                        <a:pt x="25" y="16"/>
                        <a:pt x="24" y="14"/>
                      </a:cubicBezTo>
                      <a:cubicBezTo>
                        <a:pt x="24" y="12"/>
                        <a:pt x="23" y="11"/>
                        <a:pt x="21" y="10"/>
                      </a:cubicBezTo>
                      <a:cubicBezTo>
                        <a:pt x="20" y="9"/>
                        <a:pt x="22" y="10"/>
                        <a:pt x="21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60" name="Freeform 630">
                  <a:extLst>
                    <a:ext uri="{FF2B5EF4-FFF2-40B4-BE49-F238E27FC236}">
                      <a16:creationId xmlns:a16="http://schemas.microsoft.com/office/drawing/2014/main" id="{9EBA0FFA-E251-1F48-A624-95521140C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3147" y="9443189"/>
                  <a:ext cx="1052459" cy="1936127"/>
                </a:xfrm>
                <a:custGeom>
                  <a:avLst/>
                  <a:gdLst>
                    <a:gd name="T0" fmla="*/ 80 w 103"/>
                    <a:gd name="T1" fmla="*/ 52 h 179"/>
                    <a:gd name="T2" fmla="*/ 85 w 103"/>
                    <a:gd name="T3" fmla="*/ 42 h 179"/>
                    <a:gd name="T4" fmla="*/ 102 w 103"/>
                    <a:gd name="T5" fmla="*/ 29 h 179"/>
                    <a:gd name="T6" fmla="*/ 99 w 103"/>
                    <a:gd name="T7" fmla="*/ 21 h 179"/>
                    <a:gd name="T8" fmla="*/ 94 w 103"/>
                    <a:gd name="T9" fmla="*/ 29 h 179"/>
                    <a:gd name="T10" fmla="*/ 82 w 103"/>
                    <a:gd name="T11" fmla="*/ 30 h 179"/>
                    <a:gd name="T12" fmla="*/ 79 w 103"/>
                    <a:gd name="T13" fmla="*/ 28 h 179"/>
                    <a:gd name="T14" fmla="*/ 81 w 103"/>
                    <a:gd name="T15" fmla="*/ 22 h 179"/>
                    <a:gd name="T16" fmla="*/ 64 w 103"/>
                    <a:gd name="T17" fmla="*/ 9 h 179"/>
                    <a:gd name="T18" fmla="*/ 57 w 103"/>
                    <a:gd name="T19" fmla="*/ 2 h 179"/>
                    <a:gd name="T20" fmla="*/ 48 w 103"/>
                    <a:gd name="T21" fmla="*/ 4 h 179"/>
                    <a:gd name="T22" fmla="*/ 39 w 103"/>
                    <a:gd name="T23" fmla="*/ 1 h 179"/>
                    <a:gd name="T24" fmla="*/ 35 w 103"/>
                    <a:gd name="T25" fmla="*/ 9 h 179"/>
                    <a:gd name="T26" fmla="*/ 27 w 103"/>
                    <a:gd name="T27" fmla="*/ 22 h 179"/>
                    <a:gd name="T28" fmla="*/ 25 w 103"/>
                    <a:gd name="T29" fmla="*/ 32 h 179"/>
                    <a:gd name="T30" fmla="*/ 21 w 103"/>
                    <a:gd name="T31" fmla="*/ 39 h 179"/>
                    <a:gd name="T32" fmla="*/ 19 w 103"/>
                    <a:gd name="T33" fmla="*/ 47 h 179"/>
                    <a:gd name="T34" fmla="*/ 17 w 103"/>
                    <a:gd name="T35" fmla="*/ 52 h 179"/>
                    <a:gd name="T36" fmla="*/ 20 w 103"/>
                    <a:gd name="T37" fmla="*/ 61 h 179"/>
                    <a:gd name="T38" fmla="*/ 18 w 103"/>
                    <a:gd name="T39" fmla="*/ 79 h 179"/>
                    <a:gd name="T40" fmla="*/ 15 w 103"/>
                    <a:gd name="T41" fmla="*/ 94 h 179"/>
                    <a:gd name="T42" fmla="*/ 10 w 103"/>
                    <a:gd name="T43" fmla="*/ 117 h 179"/>
                    <a:gd name="T44" fmla="*/ 13 w 103"/>
                    <a:gd name="T45" fmla="*/ 130 h 179"/>
                    <a:gd name="T46" fmla="*/ 12 w 103"/>
                    <a:gd name="T47" fmla="*/ 135 h 179"/>
                    <a:gd name="T48" fmla="*/ 8 w 103"/>
                    <a:gd name="T49" fmla="*/ 147 h 179"/>
                    <a:gd name="T50" fmla="*/ 5 w 103"/>
                    <a:gd name="T51" fmla="*/ 156 h 179"/>
                    <a:gd name="T52" fmla="*/ 8 w 103"/>
                    <a:gd name="T53" fmla="*/ 170 h 179"/>
                    <a:gd name="T54" fmla="*/ 13 w 103"/>
                    <a:gd name="T55" fmla="*/ 176 h 179"/>
                    <a:gd name="T56" fmla="*/ 23 w 103"/>
                    <a:gd name="T57" fmla="*/ 178 h 179"/>
                    <a:gd name="T58" fmla="*/ 27 w 103"/>
                    <a:gd name="T59" fmla="*/ 179 h 179"/>
                    <a:gd name="T60" fmla="*/ 24 w 103"/>
                    <a:gd name="T61" fmla="*/ 169 h 179"/>
                    <a:gd name="T62" fmla="*/ 25 w 103"/>
                    <a:gd name="T63" fmla="*/ 163 h 179"/>
                    <a:gd name="T64" fmla="*/ 28 w 103"/>
                    <a:gd name="T65" fmla="*/ 163 h 179"/>
                    <a:gd name="T66" fmla="*/ 31 w 103"/>
                    <a:gd name="T67" fmla="*/ 157 h 179"/>
                    <a:gd name="T68" fmla="*/ 40 w 103"/>
                    <a:gd name="T69" fmla="*/ 151 h 179"/>
                    <a:gd name="T70" fmla="*/ 41 w 103"/>
                    <a:gd name="T71" fmla="*/ 145 h 179"/>
                    <a:gd name="T72" fmla="*/ 32 w 103"/>
                    <a:gd name="T73" fmla="*/ 140 h 179"/>
                    <a:gd name="T74" fmla="*/ 39 w 103"/>
                    <a:gd name="T75" fmla="*/ 131 h 179"/>
                    <a:gd name="T76" fmla="*/ 43 w 103"/>
                    <a:gd name="T77" fmla="*/ 124 h 179"/>
                    <a:gd name="T78" fmla="*/ 48 w 103"/>
                    <a:gd name="T79" fmla="*/ 116 h 179"/>
                    <a:gd name="T80" fmla="*/ 51 w 103"/>
                    <a:gd name="T81" fmla="*/ 114 h 179"/>
                    <a:gd name="T82" fmla="*/ 45 w 103"/>
                    <a:gd name="T83" fmla="*/ 113 h 179"/>
                    <a:gd name="T84" fmla="*/ 54 w 103"/>
                    <a:gd name="T85" fmla="*/ 108 h 179"/>
                    <a:gd name="T86" fmla="*/ 58 w 103"/>
                    <a:gd name="T87" fmla="*/ 102 h 179"/>
                    <a:gd name="T88" fmla="*/ 59 w 103"/>
                    <a:gd name="T89" fmla="*/ 97 h 179"/>
                    <a:gd name="T90" fmla="*/ 60 w 103"/>
                    <a:gd name="T91" fmla="*/ 96 h 179"/>
                    <a:gd name="T92" fmla="*/ 76 w 103"/>
                    <a:gd name="T93" fmla="*/ 93 h 179"/>
                    <a:gd name="T94" fmla="*/ 84 w 103"/>
                    <a:gd name="T95" fmla="*/ 87 h 179"/>
                    <a:gd name="T96" fmla="*/ 83 w 103"/>
                    <a:gd name="T97" fmla="*/ 78 h 179"/>
                    <a:gd name="T98" fmla="*/ 78 w 103"/>
                    <a:gd name="T99" fmla="*/ 69 h 179"/>
                    <a:gd name="T100" fmla="*/ 78 w 103"/>
                    <a:gd name="T101" fmla="*/ 66 h 179"/>
                    <a:gd name="T102" fmla="*/ 78 w 103"/>
                    <a:gd name="T103" fmla="*/ 62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3" h="179">
                      <a:moveTo>
                        <a:pt x="78" y="62"/>
                      </a:moveTo>
                      <a:cubicBezTo>
                        <a:pt x="81" y="59"/>
                        <a:pt x="79" y="56"/>
                        <a:pt x="80" y="52"/>
                      </a:cubicBezTo>
                      <a:cubicBezTo>
                        <a:pt x="80" y="51"/>
                        <a:pt x="80" y="49"/>
                        <a:pt x="80" y="48"/>
                      </a:cubicBezTo>
                      <a:cubicBezTo>
                        <a:pt x="81" y="45"/>
                        <a:pt x="83" y="44"/>
                        <a:pt x="85" y="42"/>
                      </a:cubicBezTo>
                      <a:cubicBezTo>
                        <a:pt x="89" y="39"/>
                        <a:pt x="91" y="34"/>
                        <a:pt x="95" y="31"/>
                      </a:cubicBezTo>
                      <a:cubicBezTo>
                        <a:pt x="97" y="30"/>
                        <a:pt x="100" y="30"/>
                        <a:pt x="102" y="29"/>
                      </a:cubicBezTo>
                      <a:cubicBezTo>
                        <a:pt x="103" y="27"/>
                        <a:pt x="102" y="24"/>
                        <a:pt x="101" y="23"/>
                      </a:cubicBezTo>
                      <a:cubicBezTo>
                        <a:pt x="100" y="21"/>
                        <a:pt x="101" y="21"/>
                        <a:pt x="99" y="21"/>
                      </a:cubicBezTo>
                      <a:cubicBezTo>
                        <a:pt x="97" y="20"/>
                        <a:pt x="98" y="24"/>
                        <a:pt x="97" y="25"/>
                      </a:cubicBezTo>
                      <a:cubicBezTo>
                        <a:pt x="96" y="26"/>
                        <a:pt x="95" y="28"/>
                        <a:pt x="94" y="29"/>
                      </a:cubicBezTo>
                      <a:cubicBezTo>
                        <a:pt x="93" y="30"/>
                        <a:pt x="90" y="29"/>
                        <a:pt x="88" y="30"/>
                      </a:cubicBezTo>
                      <a:cubicBezTo>
                        <a:pt x="87" y="32"/>
                        <a:pt x="84" y="30"/>
                        <a:pt x="82" y="30"/>
                      </a:cubicBezTo>
                      <a:cubicBezTo>
                        <a:pt x="81" y="30"/>
                        <a:pt x="79" y="31"/>
                        <a:pt x="78" y="30"/>
                      </a:cubicBezTo>
                      <a:cubicBezTo>
                        <a:pt x="76" y="30"/>
                        <a:pt x="79" y="28"/>
                        <a:pt x="79" y="28"/>
                      </a:cubicBezTo>
                      <a:cubicBezTo>
                        <a:pt x="80" y="27"/>
                        <a:pt x="79" y="26"/>
                        <a:pt x="79" y="26"/>
                      </a:cubicBezTo>
                      <a:cubicBezTo>
                        <a:pt x="79" y="24"/>
                        <a:pt x="80" y="23"/>
                        <a:pt x="81" y="22"/>
                      </a:cubicBezTo>
                      <a:cubicBezTo>
                        <a:pt x="85" y="18"/>
                        <a:pt x="77" y="16"/>
                        <a:pt x="74" y="14"/>
                      </a:cubicBezTo>
                      <a:cubicBezTo>
                        <a:pt x="71" y="12"/>
                        <a:pt x="67" y="12"/>
                        <a:pt x="64" y="9"/>
                      </a:cubicBezTo>
                      <a:cubicBezTo>
                        <a:pt x="63" y="8"/>
                        <a:pt x="61" y="7"/>
                        <a:pt x="60" y="6"/>
                      </a:cubicBezTo>
                      <a:cubicBezTo>
                        <a:pt x="59" y="4"/>
                        <a:pt x="58" y="2"/>
                        <a:pt x="57" y="2"/>
                      </a:cubicBezTo>
                      <a:cubicBezTo>
                        <a:pt x="56" y="1"/>
                        <a:pt x="53" y="1"/>
                        <a:pt x="52" y="2"/>
                      </a:cubicBezTo>
                      <a:cubicBezTo>
                        <a:pt x="51" y="3"/>
                        <a:pt x="50" y="6"/>
                        <a:pt x="48" y="4"/>
                      </a:cubicBezTo>
                      <a:cubicBezTo>
                        <a:pt x="47" y="2"/>
                        <a:pt x="45" y="2"/>
                        <a:pt x="43" y="2"/>
                      </a:cubicBezTo>
                      <a:cubicBezTo>
                        <a:pt x="41" y="2"/>
                        <a:pt x="41" y="0"/>
                        <a:pt x="39" y="1"/>
                      </a:cubicBezTo>
                      <a:cubicBezTo>
                        <a:pt x="38" y="2"/>
                        <a:pt x="35" y="3"/>
                        <a:pt x="35" y="4"/>
                      </a:cubicBezTo>
                      <a:cubicBezTo>
                        <a:pt x="34" y="6"/>
                        <a:pt x="35" y="8"/>
                        <a:pt x="35" y="9"/>
                      </a:cubicBezTo>
                      <a:cubicBezTo>
                        <a:pt x="34" y="13"/>
                        <a:pt x="31" y="13"/>
                        <a:pt x="28" y="14"/>
                      </a:cubicBezTo>
                      <a:cubicBezTo>
                        <a:pt x="26" y="15"/>
                        <a:pt x="27" y="20"/>
                        <a:pt x="27" y="22"/>
                      </a:cubicBezTo>
                      <a:cubicBezTo>
                        <a:pt x="27" y="24"/>
                        <a:pt x="28" y="26"/>
                        <a:pt x="28" y="27"/>
                      </a:cubicBezTo>
                      <a:cubicBezTo>
                        <a:pt x="28" y="28"/>
                        <a:pt x="25" y="31"/>
                        <a:pt x="25" y="32"/>
                      </a:cubicBezTo>
                      <a:cubicBezTo>
                        <a:pt x="24" y="33"/>
                        <a:pt x="21" y="35"/>
                        <a:pt x="21" y="36"/>
                      </a:cubicBezTo>
                      <a:cubicBezTo>
                        <a:pt x="21" y="37"/>
                        <a:pt x="21" y="38"/>
                        <a:pt x="21" y="39"/>
                      </a:cubicBezTo>
                      <a:cubicBezTo>
                        <a:pt x="21" y="40"/>
                        <a:pt x="20" y="41"/>
                        <a:pt x="20" y="42"/>
                      </a:cubicBezTo>
                      <a:cubicBezTo>
                        <a:pt x="20" y="43"/>
                        <a:pt x="21" y="46"/>
                        <a:pt x="19" y="47"/>
                      </a:cubicBezTo>
                      <a:cubicBezTo>
                        <a:pt x="19" y="48"/>
                        <a:pt x="19" y="50"/>
                        <a:pt x="19" y="51"/>
                      </a:cubicBezTo>
                      <a:cubicBezTo>
                        <a:pt x="18" y="51"/>
                        <a:pt x="17" y="51"/>
                        <a:pt x="17" y="52"/>
                      </a:cubicBezTo>
                      <a:cubicBezTo>
                        <a:pt x="17" y="54"/>
                        <a:pt x="19" y="55"/>
                        <a:pt x="19" y="57"/>
                      </a:cubicBezTo>
                      <a:cubicBezTo>
                        <a:pt x="19" y="58"/>
                        <a:pt x="19" y="60"/>
                        <a:pt x="20" y="61"/>
                      </a:cubicBezTo>
                      <a:cubicBezTo>
                        <a:pt x="22" y="65"/>
                        <a:pt x="18" y="69"/>
                        <a:pt x="18" y="73"/>
                      </a:cubicBezTo>
                      <a:cubicBezTo>
                        <a:pt x="17" y="75"/>
                        <a:pt x="19" y="77"/>
                        <a:pt x="18" y="79"/>
                      </a:cubicBezTo>
                      <a:cubicBezTo>
                        <a:pt x="17" y="80"/>
                        <a:pt x="15" y="81"/>
                        <a:pt x="14" y="83"/>
                      </a:cubicBezTo>
                      <a:cubicBezTo>
                        <a:pt x="13" y="85"/>
                        <a:pt x="17" y="93"/>
                        <a:pt x="15" y="94"/>
                      </a:cubicBezTo>
                      <a:cubicBezTo>
                        <a:pt x="11" y="96"/>
                        <a:pt x="12" y="101"/>
                        <a:pt x="11" y="105"/>
                      </a:cubicBezTo>
                      <a:cubicBezTo>
                        <a:pt x="9" y="108"/>
                        <a:pt x="10" y="113"/>
                        <a:pt x="10" y="117"/>
                      </a:cubicBezTo>
                      <a:cubicBezTo>
                        <a:pt x="10" y="120"/>
                        <a:pt x="10" y="123"/>
                        <a:pt x="10" y="126"/>
                      </a:cubicBezTo>
                      <a:cubicBezTo>
                        <a:pt x="10" y="127"/>
                        <a:pt x="15" y="130"/>
                        <a:pt x="13" y="130"/>
                      </a:cubicBezTo>
                      <a:cubicBezTo>
                        <a:pt x="13" y="130"/>
                        <a:pt x="9" y="131"/>
                        <a:pt x="11" y="132"/>
                      </a:cubicBezTo>
                      <a:cubicBezTo>
                        <a:pt x="13" y="132"/>
                        <a:pt x="13" y="133"/>
                        <a:pt x="12" y="135"/>
                      </a:cubicBezTo>
                      <a:cubicBezTo>
                        <a:pt x="11" y="137"/>
                        <a:pt x="11" y="139"/>
                        <a:pt x="11" y="142"/>
                      </a:cubicBezTo>
                      <a:cubicBezTo>
                        <a:pt x="11" y="144"/>
                        <a:pt x="9" y="145"/>
                        <a:pt x="8" y="147"/>
                      </a:cubicBezTo>
                      <a:cubicBezTo>
                        <a:pt x="7" y="148"/>
                        <a:pt x="8" y="150"/>
                        <a:pt x="8" y="152"/>
                      </a:cubicBezTo>
                      <a:cubicBezTo>
                        <a:pt x="8" y="153"/>
                        <a:pt x="6" y="156"/>
                        <a:pt x="5" y="156"/>
                      </a:cubicBezTo>
                      <a:cubicBezTo>
                        <a:pt x="0" y="158"/>
                        <a:pt x="3" y="164"/>
                        <a:pt x="4" y="167"/>
                      </a:cubicBezTo>
                      <a:cubicBezTo>
                        <a:pt x="5" y="169"/>
                        <a:pt x="8" y="166"/>
                        <a:pt x="8" y="170"/>
                      </a:cubicBezTo>
                      <a:cubicBezTo>
                        <a:pt x="8" y="171"/>
                        <a:pt x="7" y="174"/>
                        <a:pt x="9" y="175"/>
                      </a:cubicBezTo>
                      <a:cubicBezTo>
                        <a:pt x="10" y="176"/>
                        <a:pt x="11" y="176"/>
                        <a:pt x="13" y="176"/>
                      </a:cubicBezTo>
                      <a:cubicBezTo>
                        <a:pt x="15" y="177"/>
                        <a:pt x="18" y="177"/>
                        <a:pt x="20" y="177"/>
                      </a:cubicBezTo>
                      <a:cubicBezTo>
                        <a:pt x="21" y="177"/>
                        <a:pt x="22" y="177"/>
                        <a:pt x="23" y="178"/>
                      </a:cubicBezTo>
                      <a:cubicBezTo>
                        <a:pt x="23" y="177"/>
                        <a:pt x="24" y="177"/>
                        <a:pt x="25" y="177"/>
                      </a:cubicBezTo>
                      <a:cubicBezTo>
                        <a:pt x="25" y="178"/>
                        <a:pt x="27" y="179"/>
                        <a:pt x="27" y="179"/>
                      </a:cubicBezTo>
                      <a:cubicBezTo>
                        <a:pt x="28" y="179"/>
                        <a:pt x="26" y="176"/>
                        <a:pt x="26" y="175"/>
                      </a:cubicBezTo>
                      <a:cubicBezTo>
                        <a:pt x="24" y="173"/>
                        <a:pt x="24" y="171"/>
                        <a:pt x="24" y="169"/>
                      </a:cubicBezTo>
                      <a:cubicBezTo>
                        <a:pt x="24" y="167"/>
                        <a:pt x="24" y="166"/>
                        <a:pt x="27" y="164"/>
                      </a:cubicBezTo>
                      <a:cubicBezTo>
                        <a:pt x="29" y="163"/>
                        <a:pt x="25" y="163"/>
                        <a:pt x="25" y="163"/>
                      </a:cubicBezTo>
                      <a:cubicBezTo>
                        <a:pt x="25" y="163"/>
                        <a:pt x="27" y="162"/>
                        <a:pt x="26" y="162"/>
                      </a:cubicBezTo>
                      <a:cubicBezTo>
                        <a:pt x="27" y="162"/>
                        <a:pt x="27" y="163"/>
                        <a:pt x="28" y="163"/>
                      </a:cubicBezTo>
                      <a:cubicBezTo>
                        <a:pt x="29" y="164"/>
                        <a:pt x="30" y="163"/>
                        <a:pt x="31" y="163"/>
                      </a:cubicBezTo>
                      <a:cubicBezTo>
                        <a:pt x="32" y="161"/>
                        <a:pt x="31" y="159"/>
                        <a:pt x="31" y="157"/>
                      </a:cubicBezTo>
                      <a:cubicBezTo>
                        <a:pt x="32" y="155"/>
                        <a:pt x="34" y="154"/>
                        <a:pt x="37" y="153"/>
                      </a:cubicBezTo>
                      <a:cubicBezTo>
                        <a:pt x="38" y="152"/>
                        <a:pt x="39" y="152"/>
                        <a:pt x="40" y="151"/>
                      </a:cubicBezTo>
                      <a:cubicBezTo>
                        <a:pt x="41" y="150"/>
                        <a:pt x="39" y="149"/>
                        <a:pt x="39" y="149"/>
                      </a:cubicBezTo>
                      <a:cubicBezTo>
                        <a:pt x="39" y="148"/>
                        <a:pt x="42" y="147"/>
                        <a:pt x="41" y="145"/>
                      </a:cubicBezTo>
                      <a:cubicBezTo>
                        <a:pt x="40" y="143"/>
                        <a:pt x="36" y="145"/>
                        <a:pt x="35" y="143"/>
                      </a:cubicBezTo>
                      <a:cubicBezTo>
                        <a:pt x="34" y="142"/>
                        <a:pt x="33" y="142"/>
                        <a:pt x="32" y="140"/>
                      </a:cubicBezTo>
                      <a:cubicBezTo>
                        <a:pt x="31" y="138"/>
                        <a:pt x="33" y="135"/>
                        <a:pt x="34" y="134"/>
                      </a:cubicBezTo>
                      <a:cubicBezTo>
                        <a:pt x="36" y="133"/>
                        <a:pt x="37" y="131"/>
                        <a:pt x="39" y="131"/>
                      </a:cubicBezTo>
                      <a:cubicBezTo>
                        <a:pt x="41" y="130"/>
                        <a:pt x="41" y="132"/>
                        <a:pt x="42" y="129"/>
                      </a:cubicBezTo>
                      <a:cubicBezTo>
                        <a:pt x="42" y="127"/>
                        <a:pt x="44" y="126"/>
                        <a:pt x="43" y="124"/>
                      </a:cubicBezTo>
                      <a:cubicBezTo>
                        <a:pt x="42" y="121"/>
                        <a:pt x="47" y="121"/>
                        <a:pt x="48" y="119"/>
                      </a:cubicBezTo>
                      <a:cubicBezTo>
                        <a:pt x="48" y="119"/>
                        <a:pt x="43" y="115"/>
                        <a:pt x="48" y="116"/>
                      </a:cubicBezTo>
                      <a:cubicBezTo>
                        <a:pt x="49" y="117"/>
                        <a:pt x="49" y="118"/>
                        <a:pt x="50" y="118"/>
                      </a:cubicBezTo>
                      <a:cubicBezTo>
                        <a:pt x="52" y="118"/>
                        <a:pt x="52" y="115"/>
                        <a:pt x="51" y="114"/>
                      </a:cubicBezTo>
                      <a:cubicBezTo>
                        <a:pt x="51" y="113"/>
                        <a:pt x="49" y="115"/>
                        <a:pt x="49" y="115"/>
                      </a:cubicBezTo>
                      <a:cubicBezTo>
                        <a:pt x="47" y="115"/>
                        <a:pt x="45" y="114"/>
                        <a:pt x="45" y="113"/>
                      </a:cubicBezTo>
                      <a:cubicBezTo>
                        <a:pt x="45" y="112"/>
                        <a:pt x="43" y="105"/>
                        <a:pt x="45" y="105"/>
                      </a:cubicBezTo>
                      <a:cubicBezTo>
                        <a:pt x="48" y="106"/>
                        <a:pt x="50" y="108"/>
                        <a:pt x="54" y="108"/>
                      </a:cubicBezTo>
                      <a:cubicBezTo>
                        <a:pt x="55" y="108"/>
                        <a:pt x="56" y="107"/>
                        <a:pt x="57" y="107"/>
                      </a:cubicBezTo>
                      <a:cubicBezTo>
                        <a:pt x="59" y="105"/>
                        <a:pt x="57" y="104"/>
                        <a:pt x="58" y="102"/>
                      </a:cubicBezTo>
                      <a:cubicBezTo>
                        <a:pt x="58" y="101"/>
                        <a:pt x="59" y="100"/>
                        <a:pt x="59" y="100"/>
                      </a:cubicBezTo>
                      <a:cubicBezTo>
                        <a:pt x="60" y="98"/>
                        <a:pt x="59" y="98"/>
                        <a:pt x="59" y="97"/>
                      </a:cubicBezTo>
                      <a:cubicBezTo>
                        <a:pt x="58" y="96"/>
                        <a:pt x="58" y="94"/>
                        <a:pt x="59" y="94"/>
                      </a:cubicBezTo>
                      <a:cubicBezTo>
                        <a:pt x="61" y="94"/>
                        <a:pt x="60" y="96"/>
                        <a:pt x="60" y="96"/>
                      </a:cubicBezTo>
                      <a:cubicBezTo>
                        <a:pt x="59" y="95"/>
                        <a:pt x="65" y="95"/>
                        <a:pt x="65" y="95"/>
                      </a:cubicBezTo>
                      <a:cubicBezTo>
                        <a:pt x="69" y="95"/>
                        <a:pt x="72" y="93"/>
                        <a:pt x="76" y="93"/>
                      </a:cubicBezTo>
                      <a:cubicBezTo>
                        <a:pt x="77" y="92"/>
                        <a:pt x="80" y="91"/>
                        <a:pt x="82" y="90"/>
                      </a:cubicBezTo>
                      <a:cubicBezTo>
                        <a:pt x="83" y="89"/>
                        <a:pt x="83" y="88"/>
                        <a:pt x="84" y="87"/>
                      </a:cubicBezTo>
                      <a:cubicBezTo>
                        <a:pt x="85" y="86"/>
                        <a:pt x="86" y="85"/>
                        <a:pt x="87" y="83"/>
                      </a:cubicBezTo>
                      <a:cubicBezTo>
                        <a:pt x="87" y="80"/>
                        <a:pt x="85" y="80"/>
                        <a:pt x="83" y="78"/>
                      </a:cubicBezTo>
                      <a:cubicBezTo>
                        <a:pt x="82" y="76"/>
                        <a:pt x="85" y="75"/>
                        <a:pt x="83" y="73"/>
                      </a:cubicBezTo>
                      <a:cubicBezTo>
                        <a:pt x="82" y="72"/>
                        <a:pt x="78" y="71"/>
                        <a:pt x="78" y="69"/>
                      </a:cubicBezTo>
                      <a:cubicBezTo>
                        <a:pt x="78" y="69"/>
                        <a:pt x="78" y="68"/>
                        <a:pt x="79" y="68"/>
                      </a:cubicBezTo>
                      <a:cubicBezTo>
                        <a:pt x="79" y="67"/>
                        <a:pt x="78" y="67"/>
                        <a:pt x="78" y="66"/>
                      </a:cubicBezTo>
                      <a:cubicBezTo>
                        <a:pt x="78" y="65"/>
                        <a:pt x="77" y="63"/>
                        <a:pt x="78" y="62"/>
                      </a:cubicBezTo>
                      <a:cubicBezTo>
                        <a:pt x="79" y="61"/>
                        <a:pt x="77" y="63"/>
                        <a:pt x="78" y="6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61" name="Freeform 631">
                  <a:extLst>
                    <a:ext uri="{FF2B5EF4-FFF2-40B4-BE49-F238E27FC236}">
                      <a16:creationId xmlns:a16="http://schemas.microsoft.com/office/drawing/2014/main" id="{2DD5BF26-6B7A-6146-AEE6-DC680D89B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0091" y="7403805"/>
                  <a:ext cx="223040" cy="261837"/>
                </a:xfrm>
                <a:custGeom>
                  <a:avLst/>
                  <a:gdLst>
                    <a:gd name="T0" fmla="*/ 15 w 22"/>
                    <a:gd name="T1" fmla="*/ 23 h 24"/>
                    <a:gd name="T2" fmla="*/ 19 w 22"/>
                    <a:gd name="T3" fmla="*/ 24 h 24"/>
                    <a:gd name="T4" fmla="*/ 19 w 22"/>
                    <a:gd name="T5" fmla="*/ 17 h 24"/>
                    <a:gd name="T6" fmla="*/ 20 w 22"/>
                    <a:gd name="T7" fmla="*/ 10 h 24"/>
                    <a:gd name="T8" fmla="*/ 21 w 22"/>
                    <a:gd name="T9" fmla="*/ 7 h 24"/>
                    <a:gd name="T10" fmla="*/ 22 w 22"/>
                    <a:gd name="T11" fmla="*/ 3 h 24"/>
                    <a:gd name="T12" fmla="*/ 17 w 22"/>
                    <a:gd name="T13" fmla="*/ 4 h 24"/>
                    <a:gd name="T14" fmla="*/ 12 w 22"/>
                    <a:gd name="T15" fmla="*/ 5 h 24"/>
                    <a:gd name="T16" fmla="*/ 9 w 22"/>
                    <a:gd name="T17" fmla="*/ 8 h 24"/>
                    <a:gd name="T18" fmla="*/ 4 w 22"/>
                    <a:gd name="T19" fmla="*/ 9 h 24"/>
                    <a:gd name="T20" fmla="*/ 3 w 22"/>
                    <a:gd name="T21" fmla="*/ 12 h 24"/>
                    <a:gd name="T22" fmla="*/ 0 w 22"/>
                    <a:gd name="T23" fmla="*/ 13 h 24"/>
                    <a:gd name="T24" fmla="*/ 6 w 22"/>
                    <a:gd name="T25" fmla="*/ 19 h 24"/>
                    <a:gd name="T26" fmla="*/ 11 w 22"/>
                    <a:gd name="T27" fmla="*/ 22 h 24"/>
                    <a:gd name="T28" fmla="*/ 15 w 22"/>
                    <a:gd name="T29" fmla="*/ 23 h 24"/>
                    <a:gd name="T30" fmla="*/ 15 w 22"/>
                    <a:gd name="T31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24">
                      <a:moveTo>
                        <a:pt x="15" y="23"/>
                      </a:moveTo>
                      <a:cubicBezTo>
                        <a:pt x="16" y="24"/>
                        <a:pt x="17" y="24"/>
                        <a:pt x="19" y="24"/>
                      </a:cubicBezTo>
                      <a:cubicBezTo>
                        <a:pt x="17" y="21"/>
                        <a:pt x="19" y="20"/>
                        <a:pt x="19" y="17"/>
                      </a:cubicBezTo>
                      <a:cubicBezTo>
                        <a:pt x="19" y="15"/>
                        <a:pt x="20" y="12"/>
                        <a:pt x="20" y="10"/>
                      </a:cubicBezTo>
                      <a:cubicBezTo>
                        <a:pt x="20" y="9"/>
                        <a:pt x="21" y="8"/>
                        <a:pt x="21" y="7"/>
                      </a:cubicBezTo>
                      <a:cubicBezTo>
                        <a:pt x="22" y="6"/>
                        <a:pt x="21" y="5"/>
                        <a:pt x="22" y="3"/>
                      </a:cubicBezTo>
                      <a:cubicBezTo>
                        <a:pt x="22" y="0"/>
                        <a:pt x="18" y="4"/>
                        <a:pt x="17" y="4"/>
                      </a:cubicBezTo>
                      <a:cubicBezTo>
                        <a:pt x="15" y="4"/>
                        <a:pt x="14" y="3"/>
                        <a:pt x="12" y="5"/>
                      </a:cubicBezTo>
                      <a:cubicBezTo>
                        <a:pt x="12" y="5"/>
                        <a:pt x="10" y="9"/>
                        <a:pt x="9" y="8"/>
                      </a:cubicBezTo>
                      <a:cubicBezTo>
                        <a:pt x="7" y="8"/>
                        <a:pt x="6" y="8"/>
                        <a:pt x="4" y="9"/>
                      </a:cubicBezTo>
                      <a:cubicBezTo>
                        <a:pt x="4" y="10"/>
                        <a:pt x="4" y="12"/>
                        <a:pt x="3" y="12"/>
                      </a:cubicBezTo>
                      <a:cubicBezTo>
                        <a:pt x="3" y="13"/>
                        <a:pt x="1" y="13"/>
                        <a:pt x="0" y="13"/>
                      </a:cubicBezTo>
                      <a:cubicBezTo>
                        <a:pt x="2" y="15"/>
                        <a:pt x="4" y="18"/>
                        <a:pt x="6" y="19"/>
                      </a:cubicBezTo>
                      <a:cubicBezTo>
                        <a:pt x="7" y="21"/>
                        <a:pt x="9" y="22"/>
                        <a:pt x="11" y="22"/>
                      </a:cubicBezTo>
                      <a:cubicBezTo>
                        <a:pt x="12" y="22"/>
                        <a:pt x="14" y="22"/>
                        <a:pt x="15" y="23"/>
                      </a:cubicBezTo>
                      <a:cubicBezTo>
                        <a:pt x="16" y="23"/>
                        <a:pt x="15" y="22"/>
                        <a:pt x="15" y="2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62" name="Freeform 632">
                  <a:extLst>
                    <a:ext uri="{FF2B5EF4-FFF2-40B4-BE49-F238E27FC236}">
                      <a16:creationId xmlns:a16="http://schemas.microsoft.com/office/drawing/2014/main" id="{26FBA065-4CD8-CD49-8158-2891ADC5E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9793" y="7643512"/>
                  <a:ext cx="174248" cy="162265"/>
                </a:xfrm>
                <a:custGeom>
                  <a:avLst/>
                  <a:gdLst>
                    <a:gd name="T0" fmla="*/ 16 w 17"/>
                    <a:gd name="T1" fmla="*/ 10 h 15"/>
                    <a:gd name="T2" fmla="*/ 17 w 17"/>
                    <a:gd name="T3" fmla="*/ 8 h 15"/>
                    <a:gd name="T4" fmla="*/ 15 w 17"/>
                    <a:gd name="T5" fmla="*/ 6 h 15"/>
                    <a:gd name="T6" fmla="*/ 12 w 17"/>
                    <a:gd name="T7" fmla="*/ 2 h 15"/>
                    <a:gd name="T8" fmla="*/ 8 w 17"/>
                    <a:gd name="T9" fmla="*/ 1 h 15"/>
                    <a:gd name="T10" fmla="*/ 3 w 17"/>
                    <a:gd name="T11" fmla="*/ 0 h 15"/>
                    <a:gd name="T12" fmla="*/ 3 w 17"/>
                    <a:gd name="T13" fmla="*/ 6 h 15"/>
                    <a:gd name="T14" fmla="*/ 6 w 17"/>
                    <a:gd name="T15" fmla="*/ 7 h 15"/>
                    <a:gd name="T16" fmla="*/ 4 w 17"/>
                    <a:gd name="T17" fmla="*/ 5 h 15"/>
                    <a:gd name="T18" fmla="*/ 7 w 17"/>
                    <a:gd name="T19" fmla="*/ 7 h 15"/>
                    <a:gd name="T20" fmla="*/ 11 w 17"/>
                    <a:gd name="T21" fmla="*/ 10 h 15"/>
                    <a:gd name="T22" fmla="*/ 14 w 17"/>
                    <a:gd name="T23" fmla="*/ 14 h 15"/>
                    <a:gd name="T24" fmla="*/ 16 w 17"/>
                    <a:gd name="T25" fmla="*/ 10 h 15"/>
                    <a:gd name="T26" fmla="*/ 16 w 17"/>
                    <a:gd name="T27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6" y="9"/>
                        <a:pt x="16" y="8"/>
                        <a:pt x="17" y="8"/>
                      </a:cubicBezTo>
                      <a:cubicBezTo>
                        <a:pt x="16" y="7"/>
                        <a:pt x="16" y="6"/>
                        <a:pt x="15" y="6"/>
                      </a:cubicBezTo>
                      <a:cubicBezTo>
                        <a:pt x="14" y="5"/>
                        <a:pt x="13" y="2"/>
                        <a:pt x="12" y="2"/>
                      </a:cubicBezTo>
                      <a:cubicBezTo>
                        <a:pt x="10" y="2"/>
                        <a:pt x="9" y="2"/>
                        <a:pt x="8" y="1"/>
                      </a:cubicBezTo>
                      <a:cubicBezTo>
                        <a:pt x="7" y="0"/>
                        <a:pt x="4" y="0"/>
                        <a:pt x="3" y="0"/>
                      </a:cubicBezTo>
                      <a:cubicBezTo>
                        <a:pt x="4" y="1"/>
                        <a:pt x="0" y="6"/>
                        <a:pt x="3" y="6"/>
                      </a:cubicBezTo>
                      <a:cubicBezTo>
                        <a:pt x="4" y="6"/>
                        <a:pt x="4" y="8"/>
                        <a:pt x="6" y="7"/>
                      </a:cubicBezTo>
                      <a:cubicBezTo>
                        <a:pt x="7" y="6"/>
                        <a:pt x="4" y="5"/>
                        <a:pt x="4" y="5"/>
                      </a:cubicBezTo>
                      <a:cubicBezTo>
                        <a:pt x="5" y="5"/>
                        <a:pt x="7" y="6"/>
                        <a:pt x="7" y="7"/>
                      </a:cubicBezTo>
                      <a:cubicBezTo>
                        <a:pt x="8" y="9"/>
                        <a:pt x="10" y="8"/>
                        <a:pt x="11" y="10"/>
                      </a:cubicBezTo>
                      <a:cubicBezTo>
                        <a:pt x="12" y="11"/>
                        <a:pt x="12" y="13"/>
                        <a:pt x="14" y="14"/>
                      </a:cubicBezTo>
                      <a:cubicBezTo>
                        <a:pt x="17" y="15"/>
                        <a:pt x="17" y="12"/>
                        <a:pt x="16" y="10"/>
                      </a:cubicBezTo>
                      <a:cubicBezTo>
                        <a:pt x="16" y="9"/>
                        <a:pt x="16" y="11"/>
                        <a:pt x="16" y="1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63" name="Freeform 633">
                  <a:extLst>
                    <a:ext uri="{FF2B5EF4-FFF2-40B4-BE49-F238E27FC236}">
                      <a16:creationId xmlns:a16="http://schemas.microsoft.com/office/drawing/2014/main" id="{C258A474-E3CB-0A40-8AA1-FFD0BFDB7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4632" y="7459121"/>
                  <a:ext cx="115005" cy="95888"/>
                </a:xfrm>
                <a:custGeom>
                  <a:avLst/>
                  <a:gdLst>
                    <a:gd name="T0" fmla="*/ 4 w 11"/>
                    <a:gd name="T1" fmla="*/ 1 h 9"/>
                    <a:gd name="T2" fmla="*/ 4 w 11"/>
                    <a:gd name="T3" fmla="*/ 0 h 9"/>
                    <a:gd name="T4" fmla="*/ 0 w 11"/>
                    <a:gd name="T5" fmla="*/ 4 h 9"/>
                    <a:gd name="T6" fmla="*/ 11 w 11"/>
                    <a:gd name="T7" fmla="*/ 5 h 9"/>
                    <a:gd name="T8" fmla="*/ 4 w 11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4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2" y="5"/>
                        <a:pt x="11" y="9"/>
                        <a:pt x="11" y="5"/>
                      </a:cubicBezTo>
                      <a:cubicBezTo>
                        <a:pt x="11" y="2"/>
                        <a:pt x="6" y="3"/>
                        <a:pt x="4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64" name="Freeform 634">
                  <a:extLst>
                    <a:ext uri="{FF2B5EF4-FFF2-40B4-BE49-F238E27FC236}">
                      <a16:creationId xmlns:a16="http://schemas.microsoft.com/office/drawing/2014/main" id="{4D48C237-9B96-6445-8DEE-B207B26CD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2658" y="7263669"/>
                  <a:ext cx="205617" cy="250772"/>
                </a:xfrm>
                <a:custGeom>
                  <a:avLst/>
                  <a:gdLst>
                    <a:gd name="T0" fmla="*/ 16 w 20"/>
                    <a:gd name="T1" fmla="*/ 16 h 23"/>
                    <a:gd name="T2" fmla="*/ 20 w 20"/>
                    <a:gd name="T3" fmla="*/ 12 h 23"/>
                    <a:gd name="T4" fmla="*/ 16 w 20"/>
                    <a:gd name="T5" fmla="*/ 8 h 23"/>
                    <a:gd name="T6" fmla="*/ 16 w 20"/>
                    <a:gd name="T7" fmla="*/ 1 h 23"/>
                    <a:gd name="T8" fmla="*/ 8 w 20"/>
                    <a:gd name="T9" fmla="*/ 1 h 23"/>
                    <a:gd name="T10" fmla="*/ 7 w 20"/>
                    <a:gd name="T11" fmla="*/ 6 h 23"/>
                    <a:gd name="T12" fmla="*/ 8 w 20"/>
                    <a:gd name="T13" fmla="*/ 10 h 23"/>
                    <a:gd name="T14" fmla="*/ 4 w 20"/>
                    <a:gd name="T15" fmla="*/ 10 h 23"/>
                    <a:gd name="T16" fmla="*/ 2 w 20"/>
                    <a:gd name="T17" fmla="*/ 15 h 23"/>
                    <a:gd name="T18" fmla="*/ 12 w 20"/>
                    <a:gd name="T19" fmla="*/ 21 h 23"/>
                    <a:gd name="T20" fmla="*/ 16 w 20"/>
                    <a:gd name="T21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23">
                      <a:moveTo>
                        <a:pt x="16" y="16"/>
                      </a:moveTo>
                      <a:cubicBezTo>
                        <a:pt x="16" y="14"/>
                        <a:pt x="19" y="13"/>
                        <a:pt x="20" y="12"/>
                      </a:cubicBezTo>
                      <a:cubicBezTo>
                        <a:pt x="17" y="11"/>
                        <a:pt x="16" y="11"/>
                        <a:pt x="16" y="8"/>
                      </a:cubicBezTo>
                      <a:cubicBezTo>
                        <a:pt x="16" y="7"/>
                        <a:pt x="17" y="2"/>
                        <a:pt x="16" y="1"/>
                      </a:cubicBezTo>
                      <a:cubicBezTo>
                        <a:pt x="15" y="0"/>
                        <a:pt x="10" y="1"/>
                        <a:pt x="8" y="1"/>
                      </a:cubicBezTo>
                      <a:cubicBezTo>
                        <a:pt x="6" y="1"/>
                        <a:pt x="6" y="4"/>
                        <a:pt x="7" y="6"/>
                      </a:cubicBezTo>
                      <a:cubicBezTo>
                        <a:pt x="8" y="7"/>
                        <a:pt x="12" y="10"/>
                        <a:pt x="8" y="10"/>
                      </a:cubicBezTo>
                      <a:cubicBezTo>
                        <a:pt x="7" y="10"/>
                        <a:pt x="5" y="10"/>
                        <a:pt x="4" y="10"/>
                      </a:cubicBezTo>
                      <a:cubicBezTo>
                        <a:pt x="2" y="10"/>
                        <a:pt x="2" y="14"/>
                        <a:pt x="2" y="15"/>
                      </a:cubicBezTo>
                      <a:cubicBezTo>
                        <a:pt x="0" y="21"/>
                        <a:pt x="8" y="20"/>
                        <a:pt x="12" y="21"/>
                      </a:cubicBezTo>
                      <a:cubicBezTo>
                        <a:pt x="13" y="23"/>
                        <a:pt x="16" y="17"/>
                        <a:pt x="16" y="1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65" name="Freeform 635">
                  <a:extLst>
                    <a:ext uri="{FF2B5EF4-FFF2-40B4-BE49-F238E27FC236}">
                      <a16:creationId xmlns:a16="http://schemas.microsoft.com/office/drawing/2014/main" id="{C688FD7B-5DAD-1543-9D34-5C8395F97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526" y="6408083"/>
                  <a:ext cx="1529904" cy="1039977"/>
                </a:xfrm>
                <a:custGeom>
                  <a:avLst/>
                  <a:gdLst>
                    <a:gd name="T0" fmla="*/ 132 w 150"/>
                    <a:gd name="T1" fmla="*/ 88 h 96"/>
                    <a:gd name="T2" fmla="*/ 130 w 150"/>
                    <a:gd name="T3" fmla="*/ 80 h 96"/>
                    <a:gd name="T4" fmla="*/ 144 w 150"/>
                    <a:gd name="T5" fmla="*/ 78 h 96"/>
                    <a:gd name="T6" fmla="*/ 146 w 150"/>
                    <a:gd name="T7" fmla="*/ 68 h 96"/>
                    <a:gd name="T8" fmla="*/ 146 w 150"/>
                    <a:gd name="T9" fmla="*/ 61 h 96"/>
                    <a:gd name="T10" fmla="*/ 132 w 150"/>
                    <a:gd name="T11" fmla="*/ 64 h 96"/>
                    <a:gd name="T12" fmla="*/ 126 w 150"/>
                    <a:gd name="T13" fmla="*/ 76 h 96"/>
                    <a:gd name="T14" fmla="*/ 110 w 150"/>
                    <a:gd name="T15" fmla="*/ 76 h 96"/>
                    <a:gd name="T16" fmla="*/ 102 w 150"/>
                    <a:gd name="T17" fmla="*/ 69 h 96"/>
                    <a:gd name="T18" fmla="*/ 96 w 150"/>
                    <a:gd name="T19" fmla="*/ 51 h 96"/>
                    <a:gd name="T20" fmla="*/ 98 w 150"/>
                    <a:gd name="T21" fmla="*/ 38 h 96"/>
                    <a:gd name="T22" fmla="*/ 90 w 150"/>
                    <a:gd name="T23" fmla="*/ 35 h 96"/>
                    <a:gd name="T24" fmla="*/ 82 w 150"/>
                    <a:gd name="T25" fmla="*/ 24 h 96"/>
                    <a:gd name="T26" fmla="*/ 75 w 150"/>
                    <a:gd name="T27" fmla="*/ 17 h 96"/>
                    <a:gd name="T28" fmla="*/ 68 w 150"/>
                    <a:gd name="T29" fmla="*/ 20 h 96"/>
                    <a:gd name="T30" fmla="*/ 59 w 150"/>
                    <a:gd name="T31" fmla="*/ 10 h 96"/>
                    <a:gd name="T32" fmla="*/ 45 w 150"/>
                    <a:gd name="T33" fmla="*/ 6 h 96"/>
                    <a:gd name="T34" fmla="*/ 29 w 150"/>
                    <a:gd name="T35" fmla="*/ 8 h 96"/>
                    <a:gd name="T36" fmla="*/ 13 w 150"/>
                    <a:gd name="T37" fmla="*/ 1 h 96"/>
                    <a:gd name="T38" fmla="*/ 7 w 150"/>
                    <a:gd name="T39" fmla="*/ 16 h 96"/>
                    <a:gd name="T40" fmla="*/ 15 w 150"/>
                    <a:gd name="T41" fmla="*/ 28 h 96"/>
                    <a:gd name="T42" fmla="*/ 15 w 150"/>
                    <a:gd name="T43" fmla="*/ 32 h 96"/>
                    <a:gd name="T44" fmla="*/ 25 w 150"/>
                    <a:gd name="T45" fmla="*/ 38 h 96"/>
                    <a:gd name="T46" fmla="*/ 26 w 150"/>
                    <a:gd name="T47" fmla="*/ 44 h 96"/>
                    <a:gd name="T48" fmla="*/ 36 w 150"/>
                    <a:gd name="T49" fmla="*/ 53 h 96"/>
                    <a:gd name="T50" fmla="*/ 36 w 150"/>
                    <a:gd name="T51" fmla="*/ 47 h 96"/>
                    <a:gd name="T52" fmla="*/ 32 w 150"/>
                    <a:gd name="T53" fmla="*/ 42 h 96"/>
                    <a:gd name="T54" fmla="*/ 26 w 150"/>
                    <a:gd name="T55" fmla="*/ 32 h 96"/>
                    <a:gd name="T56" fmla="*/ 20 w 150"/>
                    <a:gd name="T57" fmla="*/ 23 h 96"/>
                    <a:gd name="T58" fmla="*/ 13 w 150"/>
                    <a:gd name="T59" fmla="*/ 16 h 96"/>
                    <a:gd name="T60" fmla="*/ 11 w 150"/>
                    <a:gd name="T61" fmla="*/ 5 h 96"/>
                    <a:gd name="T62" fmla="*/ 15 w 150"/>
                    <a:gd name="T63" fmla="*/ 7 h 96"/>
                    <a:gd name="T64" fmla="*/ 20 w 150"/>
                    <a:gd name="T65" fmla="*/ 9 h 96"/>
                    <a:gd name="T66" fmla="*/ 23 w 150"/>
                    <a:gd name="T67" fmla="*/ 19 h 96"/>
                    <a:gd name="T68" fmla="*/ 23 w 150"/>
                    <a:gd name="T69" fmla="*/ 20 h 96"/>
                    <a:gd name="T70" fmla="*/ 32 w 150"/>
                    <a:gd name="T71" fmla="*/ 27 h 96"/>
                    <a:gd name="T72" fmla="*/ 36 w 150"/>
                    <a:gd name="T73" fmla="*/ 33 h 96"/>
                    <a:gd name="T74" fmla="*/ 38 w 150"/>
                    <a:gd name="T75" fmla="*/ 38 h 96"/>
                    <a:gd name="T76" fmla="*/ 46 w 150"/>
                    <a:gd name="T77" fmla="*/ 45 h 96"/>
                    <a:gd name="T78" fmla="*/ 54 w 150"/>
                    <a:gd name="T79" fmla="*/ 53 h 96"/>
                    <a:gd name="T80" fmla="*/ 56 w 150"/>
                    <a:gd name="T81" fmla="*/ 59 h 96"/>
                    <a:gd name="T82" fmla="*/ 58 w 150"/>
                    <a:gd name="T83" fmla="*/ 65 h 96"/>
                    <a:gd name="T84" fmla="*/ 60 w 150"/>
                    <a:gd name="T85" fmla="*/ 72 h 96"/>
                    <a:gd name="T86" fmla="*/ 68 w 150"/>
                    <a:gd name="T87" fmla="*/ 77 h 96"/>
                    <a:gd name="T88" fmla="*/ 89 w 150"/>
                    <a:gd name="T89" fmla="*/ 86 h 96"/>
                    <a:gd name="T90" fmla="*/ 113 w 150"/>
                    <a:gd name="T91" fmla="*/ 88 h 96"/>
                    <a:gd name="T92" fmla="*/ 126 w 150"/>
                    <a:gd name="T93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0" h="96">
                      <a:moveTo>
                        <a:pt x="126" y="89"/>
                      </a:moveTo>
                      <a:cubicBezTo>
                        <a:pt x="127" y="89"/>
                        <a:pt x="134" y="90"/>
                        <a:pt x="132" y="88"/>
                      </a:cubicBezTo>
                      <a:cubicBezTo>
                        <a:pt x="131" y="86"/>
                        <a:pt x="129" y="85"/>
                        <a:pt x="128" y="83"/>
                      </a:cubicBezTo>
                      <a:cubicBezTo>
                        <a:pt x="128" y="83"/>
                        <a:pt x="129" y="80"/>
                        <a:pt x="130" y="80"/>
                      </a:cubicBezTo>
                      <a:cubicBezTo>
                        <a:pt x="131" y="79"/>
                        <a:pt x="136" y="80"/>
                        <a:pt x="138" y="80"/>
                      </a:cubicBezTo>
                      <a:cubicBezTo>
                        <a:pt x="141" y="80"/>
                        <a:pt x="140" y="75"/>
                        <a:pt x="144" y="78"/>
                      </a:cubicBezTo>
                      <a:cubicBezTo>
                        <a:pt x="145" y="76"/>
                        <a:pt x="146" y="75"/>
                        <a:pt x="146" y="73"/>
                      </a:cubicBezTo>
                      <a:cubicBezTo>
                        <a:pt x="146" y="71"/>
                        <a:pt x="145" y="69"/>
                        <a:pt x="146" y="68"/>
                      </a:cubicBezTo>
                      <a:cubicBezTo>
                        <a:pt x="147" y="66"/>
                        <a:pt x="150" y="64"/>
                        <a:pt x="150" y="63"/>
                      </a:cubicBezTo>
                      <a:cubicBezTo>
                        <a:pt x="149" y="61"/>
                        <a:pt x="148" y="61"/>
                        <a:pt x="146" y="61"/>
                      </a:cubicBezTo>
                      <a:cubicBezTo>
                        <a:pt x="143" y="61"/>
                        <a:pt x="139" y="61"/>
                        <a:pt x="136" y="62"/>
                      </a:cubicBezTo>
                      <a:cubicBezTo>
                        <a:pt x="134" y="62"/>
                        <a:pt x="133" y="63"/>
                        <a:pt x="132" y="64"/>
                      </a:cubicBezTo>
                      <a:cubicBezTo>
                        <a:pt x="131" y="66"/>
                        <a:pt x="132" y="68"/>
                        <a:pt x="131" y="70"/>
                      </a:cubicBezTo>
                      <a:cubicBezTo>
                        <a:pt x="131" y="71"/>
                        <a:pt x="126" y="76"/>
                        <a:pt x="126" y="76"/>
                      </a:cubicBezTo>
                      <a:cubicBezTo>
                        <a:pt x="122" y="75"/>
                        <a:pt x="118" y="76"/>
                        <a:pt x="114" y="78"/>
                      </a:cubicBezTo>
                      <a:cubicBezTo>
                        <a:pt x="112" y="78"/>
                        <a:pt x="111" y="77"/>
                        <a:pt x="110" y="76"/>
                      </a:cubicBezTo>
                      <a:cubicBezTo>
                        <a:pt x="109" y="75"/>
                        <a:pt x="107" y="75"/>
                        <a:pt x="105" y="74"/>
                      </a:cubicBezTo>
                      <a:cubicBezTo>
                        <a:pt x="103" y="74"/>
                        <a:pt x="103" y="71"/>
                        <a:pt x="102" y="69"/>
                      </a:cubicBezTo>
                      <a:cubicBezTo>
                        <a:pt x="101" y="67"/>
                        <a:pt x="99" y="66"/>
                        <a:pt x="98" y="64"/>
                      </a:cubicBezTo>
                      <a:cubicBezTo>
                        <a:pt x="97" y="60"/>
                        <a:pt x="95" y="55"/>
                        <a:pt x="96" y="51"/>
                      </a:cubicBezTo>
                      <a:cubicBezTo>
                        <a:pt x="96" y="48"/>
                        <a:pt x="95" y="44"/>
                        <a:pt x="97" y="41"/>
                      </a:cubicBezTo>
                      <a:cubicBezTo>
                        <a:pt x="98" y="40"/>
                        <a:pt x="98" y="39"/>
                        <a:pt x="98" y="38"/>
                      </a:cubicBezTo>
                      <a:cubicBezTo>
                        <a:pt x="99" y="36"/>
                        <a:pt x="97" y="37"/>
                        <a:pt x="96" y="36"/>
                      </a:cubicBezTo>
                      <a:cubicBezTo>
                        <a:pt x="94" y="36"/>
                        <a:pt x="92" y="35"/>
                        <a:pt x="90" y="35"/>
                      </a:cubicBezTo>
                      <a:cubicBezTo>
                        <a:pt x="89" y="34"/>
                        <a:pt x="87" y="32"/>
                        <a:pt x="87" y="30"/>
                      </a:cubicBezTo>
                      <a:cubicBezTo>
                        <a:pt x="87" y="27"/>
                        <a:pt x="84" y="26"/>
                        <a:pt x="82" y="24"/>
                      </a:cubicBezTo>
                      <a:cubicBezTo>
                        <a:pt x="81" y="22"/>
                        <a:pt x="81" y="20"/>
                        <a:pt x="80" y="18"/>
                      </a:cubicBezTo>
                      <a:cubicBezTo>
                        <a:pt x="79" y="17"/>
                        <a:pt x="77" y="17"/>
                        <a:pt x="75" y="17"/>
                      </a:cubicBezTo>
                      <a:cubicBezTo>
                        <a:pt x="74" y="16"/>
                        <a:pt x="72" y="16"/>
                        <a:pt x="71" y="17"/>
                      </a:cubicBezTo>
                      <a:cubicBezTo>
                        <a:pt x="71" y="18"/>
                        <a:pt x="70" y="20"/>
                        <a:pt x="68" y="20"/>
                      </a:cubicBezTo>
                      <a:cubicBezTo>
                        <a:pt x="66" y="20"/>
                        <a:pt x="63" y="18"/>
                        <a:pt x="62" y="16"/>
                      </a:cubicBezTo>
                      <a:cubicBezTo>
                        <a:pt x="61" y="13"/>
                        <a:pt x="61" y="12"/>
                        <a:pt x="59" y="10"/>
                      </a:cubicBezTo>
                      <a:cubicBezTo>
                        <a:pt x="57" y="9"/>
                        <a:pt x="54" y="6"/>
                        <a:pt x="52" y="6"/>
                      </a:cubicBezTo>
                      <a:cubicBezTo>
                        <a:pt x="51" y="5"/>
                        <a:pt x="45" y="5"/>
                        <a:pt x="45" y="6"/>
                      </a:cubicBezTo>
                      <a:cubicBezTo>
                        <a:pt x="43" y="9"/>
                        <a:pt x="42" y="8"/>
                        <a:pt x="39" y="8"/>
                      </a:cubicBezTo>
                      <a:cubicBezTo>
                        <a:pt x="35" y="8"/>
                        <a:pt x="32" y="8"/>
                        <a:pt x="29" y="8"/>
                      </a:cubicBezTo>
                      <a:cubicBezTo>
                        <a:pt x="28" y="8"/>
                        <a:pt x="25" y="6"/>
                        <a:pt x="23" y="5"/>
                      </a:cubicBezTo>
                      <a:cubicBezTo>
                        <a:pt x="20" y="4"/>
                        <a:pt x="17" y="3"/>
                        <a:pt x="13" y="1"/>
                      </a:cubicBezTo>
                      <a:cubicBezTo>
                        <a:pt x="9" y="0"/>
                        <a:pt x="4" y="1"/>
                        <a:pt x="0" y="2"/>
                      </a:cubicBezTo>
                      <a:cubicBezTo>
                        <a:pt x="1" y="7"/>
                        <a:pt x="5" y="11"/>
                        <a:pt x="7" y="16"/>
                      </a:cubicBezTo>
                      <a:cubicBezTo>
                        <a:pt x="8" y="18"/>
                        <a:pt x="11" y="20"/>
                        <a:pt x="13" y="21"/>
                      </a:cubicBezTo>
                      <a:cubicBezTo>
                        <a:pt x="14" y="23"/>
                        <a:pt x="16" y="26"/>
                        <a:pt x="15" y="28"/>
                      </a:cubicBezTo>
                      <a:cubicBezTo>
                        <a:pt x="15" y="28"/>
                        <a:pt x="8" y="26"/>
                        <a:pt x="12" y="29"/>
                      </a:cubicBezTo>
                      <a:cubicBezTo>
                        <a:pt x="13" y="30"/>
                        <a:pt x="14" y="31"/>
                        <a:pt x="15" y="32"/>
                      </a:cubicBezTo>
                      <a:cubicBezTo>
                        <a:pt x="17" y="32"/>
                        <a:pt x="18" y="32"/>
                        <a:pt x="19" y="33"/>
                      </a:cubicBezTo>
                      <a:cubicBezTo>
                        <a:pt x="21" y="34"/>
                        <a:pt x="23" y="36"/>
                        <a:pt x="25" y="38"/>
                      </a:cubicBezTo>
                      <a:cubicBezTo>
                        <a:pt x="26" y="39"/>
                        <a:pt x="25" y="41"/>
                        <a:pt x="24" y="42"/>
                      </a:cubicBezTo>
                      <a:cubicBezTo>
                        <a:pt x="23" y="43"/>
                        <a:pt x="25" y="44"/>
                        <a:pt x="26" y="44"/>
                      </a:cubicBezTo>
                      <a:cubicBezTo>
                        <a:pt x="29" y="46"/>
                        <a:pt x="31" y="48"/>
                        <a:pt x="33" y="50"/>
                      </a:cubicBezTo>
                      <a:cubicBezTo>
                        <a:pt x="34" y="51"/>
                        <a:pt x="35" y="53"/>
                        <a:pt x="36" y="53"/>
                      </a:cubicBezTo>
                      <a:cubicBezTo>
                        <a:pt x="37" y="53"/>
                        <a:pt x="38" y="51"/>
                        <a:pt x="37" y="50"/>
                      </a:cubicBezTo>
                      <a:cubicBezTo>
                        <a:pt x="37" y="49"/>
                        <a:pt x="36" y="48"/>
                        <a:pt x="36" y="47"/>
                      </a:cubicBezTo>
                      <a:cubicBezTo>
                        <a:pt x="35" y="46"/>
                        <a:pt x="33" y="47"/>
                        <a:pt x="32" y="46"/>
                      </a:cubicBezTo>
                      <a:cubicBezTo>
                        <a:pt x="30" y="44"/>
                        <a:pt x="32" y="44"/>
                        <a:pt x="32" y="42"/>
                      </a:cubicBezTo>
                      <a:cubicBezTo>
                        <a:pt x="32" y="42"/>
                        <a:pt x="30" y="40"/>
                        <a:pt x="30" y="39"/>
                      </a:cubicBezTo>
                      <a:cubicBezTo>
                        <a:pt x="28" y="37"/>
                        <a:pt x="28" y="34"/>
                        <a:pt x="26" y="32"/>
                      </a:cubicBezTo>
                      <a:cubicBezTo>
                        <a:pt x="24" y="31"/>
                        <a:pt x="22" y="29"/>
                        <a:pt x="21" y="27"/>
                      </a:cubicBezTo>
                      <a:cubicBezTo>
                        <a:pt x="21" y="26"/>
                        <a:pt x="21" y="24"/>
                        <a:pt x="20" y="23"/>
                      </a:cubicBezTo>
                      <a:cubicBezTo>
                        <a:pt x="19" y="22"/>
                        <a:pt x="18" y="21"/>
                        <a:pt x="17" y="20"/>
                      </a:cubicBezTo>
                      <a:cubicBezTo>
                        <a:pt x="16" y="18"/>
                        <a:pt x="15" y="17"/>
                        <a:pt x="13" y="16"/>
                      </a:cubicBezTo>
                      <a:cubicBezTo>
                        <a:pt x="12" y="15"/>
                        <a:pt x="12" y="13"/>
                        <a:pt x="12" y="12"/>
                      </a:cubicBezTo>
                      <a:cubicBezTo>
                        <a:pt x="12" y="11"/>
                        <a:pt x="10" y="6"/>
                        <a:pt x="11" y="5"/>
                      </a:cubicBezTo>
                      <a:cubicBezTo>
                        <a:pt x="12" y="4"/>
                        <a:pt x="13" y="7"/>
                        <a:pt x="14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7" y="6"/>
                        <a:pt x="17" y="7"/>
                        <a:pt x="18" y="8"/>
                      </a:cubicBezTo>
                      <a:cubicBezTo>
                        <a:pt x="19" y="8"/>
                        <a:pt x="20" y="8"/>
                        <a:pt x="20" y="9"/>
                      </a:cubicBezTo>
                      <a:cubicBezTo>
                        <a:pt x="20" y="11"/>
                        <a:pt x="21" y="13"/>
                        <a:pt x="22" y="15"/>
                      </a:cubicBezTo>
                      <a:cubicBezTo>
                        <a:pt x="22" y="16"/>
                        <a:pt x="23" y="18"/>
                        <a:pt x="23" y="19"/>
                      </a:cubicBezTo>
                      <a:cubicBezTo>
                        <a:pt x="23" y="20"/>
                        <a:pt x="22" y="21"/>
                        <a:pt x="22" y="22"/>
                      </a:cubicBezTo>
                      <a:cubicBezTo>
                        <a:pt x="23" y="22"/>
                        <a:pt x="23" y="20"/>
                        <a:pt x="23" y="20"/>
                      </a:cubicBezTo>
                      <a:cubicBezTo>
                        <a:pt x="24" y="19"/>
                        <a:pt x="25" y="22"/>
                        <a:pt x="26" y="22"/>
                      </a:cubicBezTo>
                      <a:cubicBezTo>
                        <a:pt x="27" y="23"/>
                        <a:pt x="32" y="26"/>
                        <a:pt x="32" y="27"/>
                      </a:cubicBezTo>
                      <a:cubicBezTo>
                        <a:pt x="32" y="29"/>
                        <a:pt x="33" y="30"/>
                        <a:pt x="34" y="30"/>
                      </a:cubicBezTo>
                      <a:cubicBezTo>
                        <a:pt x="35" y="31"/>
                        <a:pt x="35" y="32"/>
                        <a:pt x="36" y="33"/>
                      </a:cubicBezTo>
                      <a:cubicBezTo>
                        <a:pt x="37" y="34"/>
                        <a:pt x="38" y="33"/>
                        <a:pt x="38" y="34"/>
                      </a:cubicBezTo>
                      <a:cubicBezTo>
                        <a:pt x="39" y="35"/>
                        <a:pt x="37" y="36"/>
                        <a:pt x="38" y="38"/>
                      </a:cubicBezTo>
                      <a:cubicBezTo>
                        <a:pt x="40" y="39"/>
                        <a:pt x="42" y="40"/>
                        <a:pt x="44" y="42"/>
                      </a:cubicBezTo>
                      <a:cubicBezTo>
                        <a:pt x="45" y="43"/>
                        <a:pt x="45" y="44"/>
                        <a:pt x="46" y="45"/>
                      </a:cubicBezTo>
                      <a:cubicBezTo>
                        <a:pt x="47" y="46"/>
                        <a:pt x="48" y="46"/>
                        <a:pt x="49" y="48"/>
                      </a:cubicBezTo>
                      <a:cubicBezTo>
                        <a:pt x="51" y="49"/>
                        <a:pt x="52" y="51"/>
                        <a:pt x="54" y="53"/>
                      </a:cubicBezTo>
                      <a:cubicBezTo>
                        <a:pt x="55" y="54"/>
                        <a:pt x="56" y="55"/>
                        <a:pt x="57" y="56"/>
                      </a:cubicBezTo>
                      <a:cubicBezTo>
                        <a:pt x="58" y="58"/>
                        <a:pt x="56" y="58"/>
                        <a:pt x="56" y="59"/>
                      </a:cubicBezTo>
                      <a:cubicBezTo>
                        <a:pt x="56" y="60"/>
                        <a:pt x="59" y="59"/>
                        <a:pt x="59" y="61"/>
                      </a:cubicBezTo>
                      <a:cubicBezTo>
                        <a:pt x="58" y="63"/>
                        <a:pt x="57" y="63"/>
                        <a:pt x="58" y="65"/>
                      </a:cubicBezTo>
                      <a:cubicBezTo>
                        <a:pt x="58" y="65"/>
                        <a:pt x="56" y="67"/>
                        <a:pt x="57" y="68"/>
                      </a:cubicBezTo>
                      <a:cubicBezTo>
                        <a:pt x="58" y="69"/>
                        <a:pt x="59" y="71"/>
                        <a:pt x="60" y="72"/>
                      </a:cubicBezTo>
                      <a:cubicBezTo>
                        <a:pt x="61" y="73"/>
                        <a:pt x="62" y="73"/>
                        <a:pt x="63" y="73"/>
                      </a:cubicBezTo>
                      <a:cubicBezTo>
                        <a:pt x="66" y="74"/>
                        <a:pt x="66" y="76"/>
                        <a:pt x="68" y="77"/>
                      </a:cubicBezTo>
                      <a:cubicBezTo>
                        <a:pt x="71" y="79"/>
                        <a:pt x="75" y="79"/>
                        <a:pt x="77" y="81"/>
                      </a:cubicBezTo>
                      <a:cubicBezTo>
                        <a:pt x="81" y="83"/>
                        <a:pt x="85" y="85"/>
                        <a:pt x="89" y="86"/>
                      </a:cubicBezTo>
                      <a:cubicBezTo>
                        <a:pt x="92" y="88"/>
                        <a:pt x="97" y="90"/>
                        <a:pt x="101" y="91"/>
                      </a:cubicBezTo>
                      <a:cubicBezTo>
                        <a:pt x="105" y="91"/>
                        <a:pt x="108" y="87"/>
                        <a:pt x="113" y="88"/>
                      </a:cubicBezTo>
                      <a:cubicBezTo>
                        <a:pt x="117" y="89"/>
                        <a:pt x="120" y="93"/>
                        <a:pt x="123" y="96"/>
                      </a:cubicBezTo>
                      <a:cubicBezTo>
                        <a:pt x="123" y="95"/>
                        <a:pt x="124" y="90"/>
                        <a:pt x="126" y="89"/>
                      </a:cubicBezTo>
                      <a:cubicBezTo>
                        <a:pt x="127" y="89"/>
                        <a:pt x="125" y="89"/>
                        <a:pt x="126" y="89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66" name="Freeform 636">
                  <a:extLst>
                    <a:ext uri="{FF2B5EF4-FFF2-40B4-BE49-F238E27FC236}">
                      <a16:creationId xmlns:a16="http://schemas.microsoft.com/office/drawing/2014/main" id="{BB9BBC3F-0AA2-1C4B-B4FD-FF63FAA44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5999" y="7374303"/>
                  <a:ext cx="306678" cy="173330"/>
                </a:xfrm>
                <a:custGeom>
                  <a:avLst/>
                  <a:gdLst>
                    <a:gd name="T0" fmla="*/ 12 w 30"/>
                    <a:gd name="T1" fmla="*/ 15 h 16"/>
                    <a:gd name="T2" fmla="*/ 13 w 30"/>
                    <a:gd name="T3" fmla="*/ 13 h 16"/>
                    <a:gd name="T4" fmla="*/ 16 w 30"/>
                    <a:gd name="T5" fmla="*/ 11 h 16"/>
                    <a:gd name="T6" fmla="*/ 20 w 30"/>
                    <a:gd name="T7" fmla="*/ 10 h 16"/>
                    <a:gd name="T8" fmla="*/ 24 w 30"/>
                    <a:gd name="T9" fmla="*/ 7 h 16"/>
                    <a:gd name="T10" fmla="*/ 30 w 30"/>
                    <a:gd name="T11" fmla="*/ 5 h 16"/>
                    <a:gd name="T12" fmla="*/ 20 w 30"/>
                    <a:gd name="T13" fmla="*/ 1 h 16"/>
                    <a:gd name="T14" fmla="*/ 14 w 30"/>
                    <a:gd name="T15" fmla="*/ 2 h 16"/>
                    <a:gd name="T16" fmla="*/ 8 w 30"/>
                    <a:gd name="T17" fmla="*/ 1 h 16"/>
                    <a:gd name="T18" fmla="*/ 2 w 30"/>
                    <a:gd name="T19" fmla="*/ 4 h 16"/>
                    <a:gd name="T20" fmla="*/ 1 w 30"/>
                    <a:gd name="T21" fmla="*/ 9 h 16"/>
                    <a:gd name="T22" fmla="*/ 8 w 30"/>
                    <a:gd name="T23" fmla="*/ 14 h 16"/>
                    <a:gd name="T24" fmla="*/ 10 w 30"/>
                    <a:gd name="T25" fmla="*/ 14 h 16"/>
                    <a:gd name="T26" fmla="*/ 9 w 30"/>
                    <a:gd name="T27" fmla="*/ 16 h 16"/>
                    <a:gd name="T28" fmla="*/ 12 w 30"/>
                    <a:gd name="T2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" h="16">
                      <a:moveTo>
                        <a:pt x="12" y="15"/>
                      </a:moveTo>
                      <a:cubicBezTo>
                        <a:pt x="13" y="15"/>
                        <a:pt x="13" y="14"/>
                        <a:pt x="13" y="13"/>
                      </a:cubicBezTo>
                      <a:cubicBezTo>
                        <a:pt x="13" y="12"/>
                        <a:pt x="15" y="11"/>
                        <a:pt x="16" y="11"/>
                      </a:cubicBezTo>
                      <a:cubicBezTo>
                        <a:pt x="18" y="10"/>
                        <a:pt x="18" y="12"/>
                        <a:pt x="20" y="10"/>
                      </a:cubicBezTo>
                      <a:cubicBezTo>
                        <a:pt x="21" y="9"/>
                        <a:pt x="22" y="6"/>
                        <a:pt x="24" y="7"/>
                      </a:cubicBezTo>
                      <a:cubicBezTo>
                        <a:pt x="27" y="7"/>
                        <a:pt x="27" y="6"/>
                        <a:pt x="30" y="5"/>
                      </a:cubicBezTo>
                      <a:cubicBezTo>
                        <a:pt x="26" y="3"/>
                        <a:pt x="25" y="0"/>
                        <a:pt x="20" y="1"/>
                      </a:cubicBezTo>
                      <a:cubicBezTo>
                        <a:pt x="18" y="1"/>
                        <a:pt x="16" y="2"/>
                        <a:pt x="14" y="2"/>
                      </a:cubicBezTo>
                      <a:cubicBezTo>
                        <a:pt x="12" y="2"/>
                        <a:pt x="10" y="1"/>
                        <a:pt x="8" y="1"/>
                      </a:cubicBezTo>
                      <a:cubicBezTo>
                        <a:pt x="5" y="2"/>
                        <a:pt x="4" y="2"/>
                        <a:pt x="2" y="4"/>
                      </a:cubicBezTo>
                      <a:cubicBezTo>
                        <a:pt x="2" y="5"/>
                        <a:pt x="0" y="7"/>
                        <a:pt x="1" y="9"/>
                      </a:cubicBezTo>
                      <a:cubicBezTo>
                        <a:pt x="4" y="11"/>
                        <a:pt x="8" y="9"/>
                        <a:pt x="8" y="14"/>
                      </a:cubicBezTo>
                      <a:cubicBezTo>
                        <a:pt x="8" y="14"/>
                        <a:pt x="10" y="14"/>
                        <a:pt x="10" y="14"/>
                      </a:cubicBezTo>
                      <a:cubicBezTo>
                        <a:pt x="10" y="14"/>
                        <a:pt x="9" y="16"/>
                        <a:pt x="9" y="16"/>
                      </a:cubicBezTo>
                      <a:cubicBezTo>
                        <a:pt x="10" y="16"/>
                        <a:pt x="12" y="16"/>
                        <a:pt x="12" y="1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67" name="Freeform 637">
                  <a:extLst>
                    <a:ext uri="{FF2B5EF4-FFF2-40B4-BE49-F238E27FC236}">
                      <a16:creationId xmlns:a16="http://schemas.microsoft.com/office/drawing/2014/main" id="{859CCAAD-A087-1F4F-AAEB-43093A1EE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5999" y="7230476"/>
                  <a:ext cx="73184" cy="162265"/>
                </a:xfrm>
                <a:custGeom>
                  <a:avLst/>
                  <a:gdLst>
                    <a:gd name="T0" fmla="*/ 5 w 7"/>
                    <a:gd name="T1" fmla="*/ 1 h 15"/>
                    <a:gd name="T2" fmla="*/ 2 w 7"/>
                    <a:gd name="T3" fmla="*/ 4 h 15"/>
                    <a:gd name="T4" fmla="*/ 1 w 7"/>
                    <a:gd name="T5" fmla="*/ 6 h 15"/>
                    <a:gd name="T6" fmla="*/ 2 w 7"/>
                    <a:gd name="T7" fmla="*/ 14 h 15"/>
                    <a:gd name="T8" fmla="*/ 6 w 7"/>
                    <a:gd name="T9" fmla="*/ 8 h 15"/>
                    <a:gd name="T10" fmla="*/ 7 w 7"/>
                    <a:gd name="T11" fmla="*/ 2 h 15"/>
                    <a:gd name="T12" fmla="*/ 5 w 7"/>
                    <a:gd name="T13" fmla="*/ 1 h 15"/>
                    <a:gd name="T14" fmla="*/ 5 w 7"/>
                    <a:gd name="T15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15">
                      <a:moveTo>
                        <a:pt x="5" y="1"/>
                      </a:moveTo>
                      <a:cubicBezTo>
                        <a:pt x="4" y="0"/>
                        <a:pt x="2" y="3"/>
                        <a:pt x="2" y="4"/>
                      </a:cubicBezTo>
                      <a:cubicBezTo>
                        <a:pt x="1" y="5"/>
                        <a:pt x="1" y="4"/>
                        <a:pt x="1" y="6"/>
                      </a:cubicBezTo>
                      <a:cubicBezTo>
                        <a:pt x="1" y="7"/>
                        <a:pt x="0" y="15"/>
                        <a:pt x="2" y="14"/>
                      </a:cubicBezTo>
                      <a:cubicBezTo>
                        <a:pt x="2" y="13"/>
                        <a:pt x="5" y="10"/>
                        <a:pt x="6" y="8"/>
                      </a:cubicBezTo>
                      <a:cubicBezTo>
                        <a:pt x="6" y="5"/>
                        <a:pt x="6" y="4"/>
                        <a:pt x="7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0"/>
                        <a:pt x="6" y="1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68" name="Freeform 638">
                  <a:extLst>
                    <a:ext uri="{FF2B5EF4-FFF2-40B4-BE49-F238E27FC236}">
                      <a16:creationId xmlns:a16="http://schemas.microsoft.com/office/drawing/2014/main" id="{76B8DEFC-C2F6-4E42-8970-C8F964329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688" y="7134588"/>
                  <a:ext cx="132428" cy="118010"/>
                </a:xfrm>
                <a:custGeom>
                  <a:avLst/>
                  <a:gdLst>
                    <a:gd name="T0" fmla="*/ 12 w 13"/>
                    <a:gd name="T1" fmla="*/ 3 h 11"/>
                    <a:gd name="T2" fmla="*/ 6 w 13"/>
                    <a:gd name="T3" fmla="*/ 1 h 11"/>
                    <a:gd name="T4" fmla="*/ 7 w 13"/>
                    <a:gd name="T5" fmla="*/ 5 h 11"/>
                    <a:gd name="T6" fmla="*/ 9 w 13"/>
                    <a:gd name="T7" fmla="*/ 9 h 11"/>
                    <a:gd name="T8" fmla="*/ 6 w 13"/>
                    <a:gd name="T9" fmla="*/ 10 h 11"/>
                    <a:gd name="T10" fmla="*/ 5 w 13"/>
                    <a:gd name="T11" fmla="*/ 8 h 11"/>
                    <a:gd name="T12" fmla="*/ 0 w 13"/>
                    <a:gd name="T13" fmla="*/ 9 h 11"/>
                    <a:gd name="T14" fmla="*/ 3 w 13"/>
                    <a:gd name="T15" fmla="*/ 11 h 11"/>
                    <a:gd name="T16" fmla="*/ 13 w 13"/>
                    <a:gd name="T17" fmla="*/ 11 h 11"/>
                    <a:gd name="T18" fmla="*/ 12 w 13"/>
                    <a:gd name="T19" fmla="*/ 3 h 11"/>
                    <a:gd name="T20" fmla="*/ 12 w 13"/>
                    <a:gd name="T21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11">
                      <a:moveTo>
                        <a:pt x="12" y="3"/>
                      </a:moveTo>
                      <a:cubicBezTo>
                        <a:pt x="10" y="3"/>
                        <a:pt x="8" y="0"/>
                        <a:pt x="6" y="1"/>
                      </a:cubicBezTo>
                      <a:cubicBezTo>
                        <a:pt x="3" y="2"/>
                        <a:pt x="7" y="3"/>
                        <a:pt x="7" y="5"/>
                      </a:cubicBezTo>
                      <a:cubicBezTo>
                        <a:pt x="8" y="6"/>
                        <a:pt x="10" y="8"/>
                        <a:pt x="9" y="9"/>
                      </a:cubicBezTo>
                      <a:cubicBezTo>
                        <a:pt x="8" y="10"/>
                        <a:pt x="7" y="10"/>
                        <a:pt x="6" y="10"/>
                      </a:cubicBezTo>
                      <a:cubicBezTo>
                        <a:pt x="4" y="9"/>
                        <a:pt x="6" y="9"/>
                        <a:pt x="5" y="8"/>
                      </a:cubicBezTo>
                      <a:cubicBezTo>
                        <a:pt x="5" y="8"/>
                        <a:pt x="0" y="9"/>
                        <a:pt x="0" y="9"/>
                      </a:cubicBezTo>
                      <a:cubicBezTo>
                        <a:pt x="0" y="11"/>
                        <a:pt x="2" y="11"/>
                        <a:pt x="3" y="11"/>
                      </a:cubicBezTo>
                      <a:cubicBezTo>
                        <a:pt x="6" y="10"/>
                        <a:pt x="9" y="11"/>
                        <a:pt x="13" y="11"/>
                      </a:cubicBezTo>
                      <a:cubicBezTo>
                        <a:pt x="13" y="8"/>
                        <a:pt x="12" y="5"/>
                        <a:pt x="12" y="3"/>
                      </a:cubicBezTo>
                      <a:cubicBezTo>
                        <a:pt x="11" y="3"/>
                        <a:pt x="12" y="5"/>
                        <a:pt x="12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69" name="Freeform 639">
                  <a:extLst>
                    <a:ext uri="{FF2B5EF4-FFF2-40B4-BE49-F238E27FC236}">
                      <a16:creationId xmlns:a16="http://schemas.microsoft.com/office/drawing/2014/main" id="{61D83F4B-36A7-C046-A0F8-78DE88C97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4665" y="7134588"/>
                  <a:ext cx="184705" cy="162265"/>
                </a:xfrm>
                <a:custGeom>
                  <a:avLst/>
                  <a:gdLst>
                    <a:gd name="T0" fmla="*/ 14 w 18"/>
                    <a:gd name="T1" fmla="*/ 7 h 15"/>
                    <a:gd name="T2" fmla="*/ 8 w 18"/>
                    <a:gd name="T3" fmla="*/ 3 h 15"/>
                    <a:gd name="T4" fmla="*/ 1 w 18"/>
                    <a:gd name="T5" fmla="*/ 1 h 15"/>
                    <a:gd name="T6" fmla="*/ 0 w 18"/>
                    <a:gd name="T7" fmla="*/ 3 h 15"/>
                    <a:gd name="T8" fmla="*/ 1 w 18"/>
                    <a:gd name="T9" fmla="*/ 10 h 15"/>
                    <a:gd name="T10" fmla="*/ 2 w 18"/>
                    <a:gd name="T11" fmla="*/ 12 h 15"/>
                    <a:gd name="T12" fmla="*/ 4 w 18"/>
                    <a:gd name="T13" fmla="*/ 10 h 15"/>
                    <a:gd name="T14" fmla="*/ 13 w 18"/>
                    <a:gd name="T15" fmla="*/ 10 h 15"/>
                    <a:gd name="T16" fmla="*/ 17 w 18"/>
                    <a:gd name="T17" fmla="*/ 10 h 15"/>
                    <a:gd name="T18" fmla="*/ 14 w 18"/>
                    <a:gd name="T19" fmla="*/ 7 h 15"/>
                    <a:gd name="T20" fmla="*/ 14 w 18"/>
                    <a:gd name="T21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5">
                      <a:moveTo>
                        <a:pt x="14" y="7"/>
                      </a:moveTo>
                      <a:cubicBezTo>
                        <a:pt x="12" y="6"/>
                        <a:pt x="10" y="4"/>
                        <a:pt x="8" y="3"/>
                      </a:cubicBezTo>
                      <a:cubicBezTo>
                        <a:pt x="7" y="2"/>
                        <a:pt x="2" y="0"/>
                        <a:pt x="1" y="1"/>
                      </a:cubicBezTo>
                      <a:cubicBezTo>
                        <a:pt x="1" y="1"/>
                        <a:pt x="3" y="3"/>
                        <a:pt x="0" y="3"/>
                      </a:cubicBezTo>
                      <a:cubicBezTo>
                        <a:pt x="0" y="5"/>
                        <a:pt x="1" y="7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3" y="15"/>
                        <a:pt x="3" y="11"/>
                        <a:pt x="4" y="10"/>
                      </a:cubicBezTo>
                      <a:cubicBezTo>
                        <a:pt x="6" y="8"/>
                        <a:pt x="11" y="10"/>
                        <a:pt x="13" y="10"/>
                      </a:cubicBezTo>
                      <a:cubicBezTo>
                        <a:pt x="15" y="10"/>
                        <a:pt x="15" y="11"/>
                        <a:pt x="17" y="10"/>
                      </a:cubicBezTo>
                      <a:cubicBezTo>
                        <a:pt x="18" y="8"/>
                        <a:pt x="17" y="7"/>
                        <a:pt x="14" y="7"/>
                      </a:cubicBezTo>
                      <a:cubicBezTo>
                        <a:pt x="12" y="7"/>
                        <a:pt x="16" y="7"/>
                        <a:pt x="14" y="7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70" name="Freeform 640">
                  <a:extLst>
                    <a:ext uri="{FF2B5EF4-FFF2-40B4-BE49-F238E27FC236}">
                      <a16:creationId xmlns:a16="http://schemas.microsoft.com/office/drawing/2014/main" id="{38744AF3-8079-EA4E-8D0E-1143CBA55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0403" y="3527861"/>
                  <a:ext cx="1982950" cy="1408762"/>
                </a:xfrm>
                <a:custGeom>
                  <a:avLst/>
                  <a:gdLst>
                    <a:gd name="T0" fmla="*/ 184 w 194"/>
                    <a:gd name="T1" fmla="*/ 118 h 130"/>
                    <a:gd name="T2" fmla="*/ 161 w 194"/>
                    <a:gd name="T3" fmla="*/ 97 h 130"/>
                    <a:gd name="T4" fmla="*/ 143 w 194"/>
                    <a:gd name="T5" fmla="*/ 92 h 130"/>
                    <a:gd name="T6" fmla="*/ 138 w 194"/>
                    <a:gd name="T7" fmla="*/ 76 h 130"/>
                    <a:gd name="T8" fmla="*/ 135 w 194"/>
                    <a:gd name="T9" fmla="*/ 14 h 130"/>
                    <a:gd name="T10" fmla="*/ 84 w 194"/>
                    <a:gd name="T11" fmla="*/ 8 h 130"/>
                    <a:gd name="T12" fmla="*/ 71 w 194"/>
                    <a:gd name="T13" fmla="*/ 5 h 130"/>
                    <a:gd name="T14" fmla="*/ 62 w 194"/>
                    <a:gd name="T15" fmla="*/ 1 h 130"/>
                    <a:gd name="T16" fmla="*/ 43 w 194"/>
                    <a:gd name="T17" fmla="*/ 8 h 130"/>
                    <a:gd name="T18" fmla="*/ 32 w 194"/>
                    <a:gd name="T19" fmla="*/ 11 h 130"/>
                    <a:gd name="T20" fmla="*/ 12 w 194"/>
                    <a:gd name="T21" fmla="*/ 23 h 130"/>
                    <a:gd name="T22" fmla="*/ 26 w 194"/>
                    <a:gd name="T23" fmla="*/ 38 h 130"/>
                    <a:gd name="T24" fmla="*/ 33 w 194"/>
                    <a:gd name="T25" fmla="*/ 42 h 130"/>
                    <a:gd name="T26" fmla="*/ 38 w 194"/>
                    <a:gd name="T27" fmla="*/ 45 h 130"/>
                    <a:gd name="T28" fmla="*/ 24 w 194"/>
                    <a:gd name="T29" fmla="*/ 42 h 130"/>
                    <a:gd name="T30" fmla="*/ 9 w 194"/>
                    <a:gd name="T31" fmla="*/ 46 h 130"/>
                    <a:gd name="T32" fmla="*/ 12 w 194"/>
                    <a:gd name="T33" fmla="*/ 58 h 130"/>
                    <a:gd name="T34" fmla="*/ 32 w 194"/>
                    <a:gd name="T35" fmla="*/ 58 h 130"/>
                    <a:gd name="T36" fmla="*/ 38 w 194"/>
                    <a:gd name="T37" fmla="*/ 61 h 130"/>
                    <a:gd name="T38" fmla="*/ 21 w 194"/>
                    <a:gd name="T39" fmla="*/ 71 h 130"/>
                    <a:gd name="T40" fmla="*/ 15 w 194"/>
                    <a:gd name="T41" fmla="*/ 78 h 130"/>
                    <a:gd name="T42" fmla="*/ 17 w 194"/>
                    <a:gd name="T43" fmla="*/ 84 h 130"/>
                    <a:gd name="T44" fmla="*/ 26 w 194"/>
                    <a:gd name="T45" fmla="*/ 89 h 130"/>
                    <a:gd name="T46" fmla="*/ 22 w 194"/>
                    <a:gd name="T47" fmla="*/ 94 h 130"/>
                    <a:gd name="T48" fmla="*/ 31 w 194"/>
                    <a:gd name="T49" fmla="*/ 93 h 130"/>
                    <a:gd name="T50" fmla="*/ 38 w 194"/>
                    <a:gd name="T51" fmla="*/ 102 h 130"/>
                    <a:gd name="T52" fmla="*/ 48 w 194"/>
                    <a:gd name="T53" fmla="*/ 105 h 130"/>
                    <a:gd name="T54" fmla="*/ 54 w 194"/>
                    <a:gd name="T55" fmla="*/ 103 h 130"/>
                    <a:gd name="T56" fmla="*/ 55 w 194"/>
                    <a:gd name="T57" fmla="*/ 106 h 130"/>
                    <a:gd name="T58" fmla="*/ 51 w 194"/>
                    <a:gd name="T59" fmla="*/ 114 h 130"/>
                    <a:gd name="T60" fmla="*/ 41 w 194"/>
                    <a:gd name="T61" fmla="*/ 124 h 130"/>
                    <a:gd name="T62" fmla="*/ 36 w 194"/>
                    <a:gd name="T63" fmla="*/ 126 h 130"/>
                    <a:gd name="T64" fmla="*/ 43 w 194"/>
                    <a:gd name="T65" fmla="*/ 125 h 130"/>
                    <a:gd name="T66" fmla="*/ 54 w 194"/>
                    <a:gd name="T67" fmla="*/ 118 h 130"/>
                    <a:gd name="T68" fmla="*/ 72 w 194"/>
                    <a:gd name="T69" fmla="*/ 107 h 130"/>
                    <a:gd name="T70" fmla="*/ 77 w 194"/>
                    <a:gd name="T71" fmla="*/ 91 h 130"/>
                    <a:gd name="T72" fmla="*/ 94 w 194"/>
                    <a:gd name="T73" fmla="*/ 86 h 130"/>
                    <a:gd name="T74" fmla="*/ 87 w 194"/>
                    <a:gd name="T75" fmla="*/ 97 h 130"/>
                    <a:gd name="T76" fmla="*/ 101 w 194"/>
                    <a:gd name="T77" fmla="*/ 88 h 130"/>
                    <a:gd name="T78" fmla="*/ 119 w 194"/>
                    <a:gd name="T79" fmla="*/ 92 h 130"/>
                    <a:gd name="T80" fmla="*/ 136 w 194"/>
                    <a:gd name="T81" fmla="*/ 95 h 130"/>
                    <a:gd name="T82" fmla="*/ 145 w 194"/>
                    <a:gd name="T83" fmla="*/ 98 h 130"/>
                    <a:gd name="T84" fmla="*/ 160 w 194"/>
                    <a:gd name="T85" fmla="*/ 102 h 130"/>
                    <a:gd name="T86" fmla="*/ 169 w 194"/>
                    <a:gd name="T87" fmla="*/ 104 h 130"/>
                    <a:gd name="T88" fmla="*/ 176 w 194"/>
                    <a:gd name="T89" fmla="*/ 111 h 130"/>
                    <a:gd name="T90" fmla="*/ 184 w 194"/>
                    <a:gd name="T91" fmla="*/ 121 h 130"/>
                    <a:gd name="T92" fmla="*/ 186 w 194"/>
                    <a:gd name="T93" fmla="*/ 125 h 130"/>
                    <a:gd name="T94" fmla="*/ 194 w 194"/>
                    <a:gd name="T95" fmla="*/ 126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4" h="130">
                      <a:moveTo>
                        <a:pt x="194" y="126"/>
                      </a:moveTo>
                      <a:cubicBezTo>
                        <a:pt x="193" y="125"/>
                        <a:pt x="191" y="125"/>
                        <a:pt x="193" y="123"/>
                      </a:cubicBezTo>
                      <a:cubicBezTo>
                        <a:pt x="193" y="122"/>
                        <a:pt x="192" y="122"/>
                        <a:pt x="191" y="122"/>
                      </a:cubicBezTo>
                      <a:cubicBezTo>
                        <a:pt x="189" y="120"/>
                        <a:pt x="185" y="119"/>
                        <a:pt x="184" y="118"/>
                      </a:cubicBezTo>
                      <a:cubicBezTo>
                        <a:pt x="180" y="113"/>
                        <a:pt x="178" y="107"/>
                        <a:pt x="174" y="103"/>
                      </a:cubicBezTo>
                      <a:cubicBezTo>
                        <a:pt x="172" y="102"/>
                        <a:pt x="170" y="100"/>
                        <a:pt x="169" y="99"/>
                      </a:cubicBezTo>
                      <a:cubicBezTo>
                        <a:pt x="167" y="98"/>
                        <a:pt x="167" y="95"/>
                        <a:pt x="165" y="95"/>
                      </a:cubicBezTo>
                      <a:cubicBezTo>
                        <a:pt x="164" y="95"/>
                        <a:pt x="161" y="97"/>
                        <a:pt x="161" y="97"/>
                      </a:cubicBezTo>
                      <a:cubicBezTo>
                        <a:pt x="162" y="99"/>
                        <a:pt x="159" y="100"/>
                        <a:pt x="158" y="100"/>
                      </a:cubicBezTo>
                      <a:cubicBezTo>
                        <a:pt x="155" y="101"/>
                        <a:pt x="152" y="97"/>
                        <a:pt x="150" y="95"/>
                      </a:cubicBezTo>
                      <a:cubicBezTo>
                        <a:pt x="149" y="94"/>
                        <a:pt x="148" y="94"/>
                        <a:pt x="147" y="92"/>
                      </a:cubicBezTo>
                      <a:cubicBezTo>
                        <a:pt x="146" y="90"/>
                        <a:pt x="144" y="91"/>
                        <a:pt x="143" y="92"/>
                      </a:cubicBezTo>
                      <a:cubicBezTo>
                        <a:pt x="141" y="92"/>
                        <a:pt x="141" y="91"/>
                        <a:pt x="139" y="92"/>
                      </a:cubicBezTo>
                      <a:cubicBezTo>
                        <a:pt x="139" y="92"/>
                        <a:pt x="138" y="92"/>
                        <a:pt x="138" y="91"/>
                      </a:cubicBezTo>
                      <a:cubicBezTo>
                        <a:pt x="138" y="90"/>
                        <a:pt x="138" y="90"/>
                        <a:pt x="138" y="89"/>
                      </a:cubicBezTo>
                      <a:cubicBezTo>
                        <a:pt x="138" y="85"/>
                        <a:pt x="138" y="80"/>
                        <a:pt x="138" y="76"/>
                      </a:cubicBezTo>
                      <a:cubicBezTo>
                        <a:pt x="138" y="64"/>
                        <a:pt x="138" y="51"/>
                        <a:pt x="138" y="38"/>
                      </a:cubicBezTo>
                      <a:cubicBezTo>
                        <a:pt x="138" y="33"/>
                        <a:pt x="138" y="27"/>
                        <a:pt x="138" y="21"/>
                      </a:cubicBezTo>
                      <a:cubicBezTo>
                        <a:pt x="138" y="20"/>
                        <a:pt x="138" y="18"/>
                        <a:pt x="138" y="16"/>
                      </a:cubicBezTo>
                      <a:cubicBezTo>
                        <a:pt x="138" y="15"/>
                        <a:pt x="137" y="15"/>
                        <a:pt x="135" y="14"/>
                      </a:cubicBezTo>
                      <a:cubicBezTo>
                        <a:pt x="130" y="12"/>
                        <a:pt x="127" y="12"/>
                        <a:pt x="122" y="12"/>
                      </a:cubicBezTo>
                      <a:cubicBezTo>
                        <a:pt x="117" y="12"/>
                        <a:pt x="113" y="11"/>
                        <a:pt x="108" y="10"/>
                      </a:cubicBezTo>
                      <a:cubicBezTo>
                        <a:pt x="102" y="10"/>
                        <a:pt x="97" y="8"/>
                        <a:pt x="92" y="8"/>
                      </a:cubicBezTo>
                      <a:cubicBezTo>
                        <a:pt x="89" y="8"/>
                        <a:pt x="87" y="9"/>
                        <a:pt x="84" y="8"/>
                      </a:cubicBezTo>
                      <a:cubicBezTo>
                        <a:pt x="84" y="8"/>
                        <a:pt x="80" y="7"/>
                        <a:pt x="80" y="7"/>
                      </a:cubicBezTo>
                      <a:cubicBezTo>
                        <a:pt x="80" y="7"/>
                        <a:pt x="81" y="5"/>
                        <a:pt x="81" y="4"/>
                      </a:cubicBezTo>
                      <a:cubicBezTo>
                        <a:pt x="81" y="4"/>
                        <a:pt x="78" y="4"/>
                        <a:pt x="78" y="4"/>
                      </a:cubicBezTo>
                      <a:cubicBezTo>
                        <a:pt x="76" y="4"/>
                        <a:pt x="73" y="5"/>
                        <a:pt x="71" y="5"/>
                      </a:cubicBezTo>
                      <a:cubicBezTo>
                        <a:pt x="69" y="5"/>
                        <a:pt x="70" y="1"/>
                        <a:pt x="67" y="3"/>
                      </a:cubicBezTo>
                      <a:cubicBezTo>
                        <a:pt x="66" y="3"/>
                        <a:pt x="65" y="5"/>
                        <a:pt x="64" y="4"/>
                      </a:cubicBezTo>
                      <a:cubicBezTo>
                        <a:pt x="62" y="4"/>
                        <a:pt x="62" y="3"/>
                        <a:pt x="64" y="2"/>
                      </a:cubicBezTo>
                      <a:cubicBezTo>
                        <a:pt x="66" y="2"/>
                        <a:pt x="63" y="1"/>
                        <a:pt x="62" y="1"/>
                      </a:cubicBezTo>
                      <a:cubicBezTo>
                        <a:pt x="58" y="0"/>
                        <a:pt x="58" y="1"/>
                        <a:pt x="56" y="3"/>
                      </a:cubicBezTo>
                      <a:cubicBezTo>
                        <a:pt x="53" y="6"/>
                        <a:pt x="49" y="4"/>
                        <a:pt x="45" y="5"/>
                      </a:cubicBezTo>
                      <a:cubicBezTo>
                        <a:pt x="41" y="6"/>
                        <a:pt x="45" y="8"/>
                        <a:pt x="45" y="8"/>
                      </a:cubicBezTo>
                      <a:cubicBezTo>
                        <a:pt x="44" y="8"/>
                        <a:pt x="43" y="8"/>
                        <a:pt x="43" y="8"/>
                      </a:cubicBezTo>
                      <a:cubicBezTo>
                        <a:pt x="43" y="8"/>
                        <a:pt x="44" y="10"/>
                        <a:pt x="43" y="10"/>
                      </a:cubicBezTo>
                      <a:cubicBezTo>
                        <a:pt x="42" y="10"/>
                        <a:pt x="42" y="8"/>
                        <a:pt x="42" y="7"/>
                      </a:cubicBezTo>
                      <a:cubicBezTo>
                        <a:pt x="41" y="7"/>
                        <a:pt x="38" y="10"/>
                        <a:pt x="38" y="10"/>
                      </a:cubicBezTo>
                      <a:cubicBezTo>
                        <a:pt x="36" y="11"/>
                        <a:pt x="34" y="9"/>
                        <a:pt x="32" y="11"/>
                      </a:cubicBezTo>
                      <a:cubicBezTo>
                        <a:pt x="30" y="12"/>
                        <a:pt x="28" y="13"/>
                        <a:pt x="27" y="15"/>
                      </a:cubicBezTo>
                      <a:cubicBezTo>
                        <a:pt x="27" y="17"/>
                        <a:pt x="27" y="19"/>
                        <a:pt x="25" y="20"/>
                      </a:cubicBezTo>
                      <a:cubicBezTo>
                        <a:pt x="23" y="21"/>
                        <a:pt x="22" y="22"/>
                        <a:pt x="20" y="22"/>
                      </a:cubicBezTo>
                      <a:cubicBezTo>
                        <a:pt x="19" y="22"/>
                        <a:pt x="13" y="22"/>
                        <a:pt x="12" y="23"/>
                      </a:cubicBezTo>
                      <a:cubicBezTo>
                        <a:pt x="12" y="24"/>
                        <a:pt x="10" y="27"/>
                        <a:pt x="10" y="27"/>
                      </a:cubicBezTo>
                      <a:cubicBezTo>
                        <a:pt x="11" y="28"/>
                        <a:pt x="14" y="28"/>
                        <a:pt x="15" y="29"/>
                      </a:cubicBezTo>
                      <a:cubicBezTo>
                        <a:pt x="18" y="30"/>
                        <a:pt x="21" y="32"/>
                        <a:pt x="23" y="34"/>
                      </a:cubicBezTo>
                      <a:cubicBezTo>
                        <a:pt x="24" y="35"/>
                        <a:pt x="24" y="37"/>
                        <a:pt x="26" y="38"/>
                      </a:cubicBezTo>
                      <a:cubicBezTo>
                        <a:pt x="28" y="38"/>
                        <a:pt x="29" y="38"/>
                        <a:pt x="31" y="37"/>
                      </a:cubicBezTo>
                      <a:cubicBezTo>
                        <a:pt x="31" y="37"/>
                        <a:pt x="34" y="38"/>
                        <a:pt x="34" y="38"/>
                      </a:cubicBezTo>
                      <a:cubicBezTo>
                        <a:pt x="36" y="41"/>
                        <a:pt x="31" y="39"/>
                        <a:pt x="31" y="39"/>
                      </a:cubicBezTo>
                      <a:cubicBezTo>
                        <a:pt x="29" y="39"/>
                        <a:pt x="32" y="41"/>
                        <a:pt x="33" y="42"/>
                      </a:cubicBezTo>
                      <a:cubicBezTo>
                        <a:pt x="34" y="44"/>
                        <a:pt x="35" y="43"/>
                        <a:pt x="37" y="42"/>
                      </a:cubicBezTo>
                      <a:cubicBezTo>
                        <a:pt x="38" y="41"/>
                        <a:pt x="41" y="41"/>
                        <a:pt x="42" y="42"/>
                      </a:cubicBezTo>
                      <a:cubicBezTo>
                        <a:pt x="43" y="43"/>
                        <a:pt x="38" y="44"/>
                        <a:pt x="38" y="44"/>
                      </a:cubicBezTo>
                      <a:cubicBezTo>
                        <a:pt x="37" y="44"/>
                        <a:pt x="38" y="44"/>
                        <a:pt x="38" y="45"/>
                      </a:cubicBezTo>
                      <a:cubicBezTo>
                        <a:pt x="38" y="46"/>
                        <a:pt x="36" y="45"/>
                        <a:pt x="36" y="45"/>
                      </a:cubicBezTo>
                      <a:cubicBezTo>
                        <a:pt x="35" y="45"/>
                        <a:pt x="34" y="46"/>
                        <a:pt x="32" y="46"/>
                      </a:cubicBezTo>
                      <a:cubicBezTo>
                        <a:pt x="30" y="46"/>
                        <a:pt x="26" y="47"/>
                        <a:pt x="24" y="46"/>
                      </a:cubicBezTo>
                      <a:cubicBezTo>
                        <a:pt x="22" y="45"/>
                        <a:pt x="25" y="43"/>
                        <a:pt x="24" y="42"/>
                      </a:cubicBezTo>
                      <a:cubicBezTo>
                        <a:pt x="23" y="42"/>
                        <a:pt x="21" y="42"/>
                        <a:pt x="20" y="43"/>
                      </a:cubicBezTo>
                      <a:cubicBezTo>
                        <a:pt x="19" y="43"/>
                        <a:pt x="17" y="43"/>
                        <a:pt x="16" y="43"/>
                      </a:cubicBezTo>
                      <a:cubicBezTo>
                        <a:pt x="14" y="44"/>
                        <a:pt x="15" y="46"/>
                        <a:pt x="15" y="46"/>
                      </a:cubicBezTo>
                      <a:cubicBezTo>
                        <a:pt x="13" y="46"/>
                        <a:pt x="11" y="45"/>
                        <a:pt x="9" y="46"/>
                      </a:cubicBezTo>
                      <a:cubicBezTo>
                        <a:pt x="8" y="47"/>
                        <a:pt x="6" y="48"/>
                        <a:pt x="5" y="49"/>
                      </a:cubicBezTo>
                      <a:cubicBezTo>
                        <a:pt x="0" y="52"/>
                        <a:pt x="12" y="52"/>
                        <a:pt x="12" y="53"/>
                      </a:cubicBezTo>
                      <a:cubicBezTo>
                        <a:pt x="11" y="54"/>
                        <a:pt x="8" y="54"/>
                        <a:pt x="10" y="55"/>
                      </a:cubicBezTo>
                      <a:cubicBezTo>
                        <a:pt x="11" y="56"/>
                        <a:pt x="11" y="58"/>
                        <a:pt x="12" y="58"/>
                      </a:cubicBezTo>
                      <a:cubicBezTo>
                        <a:pt x="16" y="59"/>
                        <a:pt x="19" y="58"/>
                        <a:pt x="23" y="58"/>
                      </a:cubicBezTo>
                      <a:cubicBezTo>
                        <a:pt x="24" y="59"/>
                        <a:pt x="25" y="59"/>
                        <a:pt x="26" y="59"/>
                      </a:cubicBezTo>
                      <a:cubicBezTo>
                        <a:pt x="28" y="59"/>
                        <a:pt x="27" y="59"/>
                        <a:pt x="29" y="60"/>
                      </a:cubicBezTo>
                      <a:cubicBezTo>
                        <a:pt x="29" y="60"/>
                        <a:pt x="31" y="58"/>
                        <a:pt x="32" y="58"/>
                      </a:cubicBezTo>
                      <a:cubicBezTo>
                        <a:pt x="33" y="57"/>
                        <a:pt x="34" y="57"/>
                        <a:pt x="35" y="57"/>
                      </a:cubicBezTo>
                      <a:cubicBezTo>
                        <a:pt x="36" y="56"/>
                        <a:pt x="37" y="55"/>
                        <a:pt x="37" y="55"/>
                      </a:cubicBezTo>
                      <a:cubicBezTo>
                        <a:pt x="38" y="56"/>
                        <a:pt x="39" y="57"/>
                        <a:pt x="38" y="58"/>
                      </a:cubicBezTo>
                      <a:cubicBezTo>
                        <a:pt x="37" y="59"/>
                        <a:pt x="36" y="59"/>
                        <a:pt x="38" y="61"/>
                      </a:cubicBezTo>
                      <a:cubicBezTo>
                        <a:pt x="40" y="65"/>
                        <a:pt x="38" y="68"/>
                        <a:pt x="33" y="67"/>
                      </a:cubicBezTo>
                      <a:cubicBezTo>
                        <a:pt x="33" y="67"/>
                        <a:pt x="32" y="66"/>
                        <a:pt x="31" y="67"/>
                      </a:cubicBezTo>
                      <a:cubicBezTo>
                        <a:pt x="30" y="68"/>
                        <a:pt x="29" y="70"/>
                        <a:pt x="28" y="70"/>
                      </a:cubicBezTo>
                      <a:cubicBezTo>
                        <a:pt x="26" y="71"/>
                        <a:pt x="20" y="68"/>
                        <a:pt x="21" y="71"/>
                      </a:cubicBezTo>
                      <a:cubicBezTo>
                        <a:pt x="21" y="71"/>
                        <a:pt x="18" y="73"/>
                        <a:pt x="19" y="73"/>
                      </a:cubicBezTo>
                      <a:cubicBezTo>
                        <a:pt x="19" y="73"/>
                        <a:pt x="20" y="73"/>
                        <a:pt x="20" y="73"/>
                      </a:cubicBezTo>
                      <a:cubicBezTo>
                        <a:pt x="21" y="74"/>
                        <a:pt x="18" y="75"/>
                        <a:pt x="17" y="76"/>
                      </a:cubicBezTo>
                      <a:cubicBezTo>
                        <a:pt x="16" y="76"/>
                        <a:pt x="15" y="77"/>
                        <a:pt x="15" y="78"/>
                      </a:cubicBezTo>
                      <a:cubicBezTo>
                        <a:pt x="14" y="80"/>
                        <a:pt x="16" y="80"/>
                        <a:pt x="14" y="81"/>
                      </a:cubicBezTo>
                      <a:cubicBezTo>
                        <a:pt x="12" y="82"/>
                        <a:pt x="14" y="84"/>
                        <a:pt x="15" y="85"/>
                      </a:cubicBezTo>
                      <a:cubicBezTo>
                        <a:pt x="15" y="86"/>
                        <a:pt x="18" y="81"/>
                        <a:pt x="19" y="81"/>
                      </a:cubicBezTo>
                      <a:cubicBezTo>
                        <a:pt x="19" y="81"/>
                        <a:pt x="17" y="84"/>
                        <a:pt x="17" y="84"/>
                      </a:cubicBezTo>
                      <a:cubicBezTo>
                        <a:pt x="16" y="85"/>
                        <a:pt x="19" y="87"/>
                        <a:pt x="20" y="87"/>
                      </a:cubicBezTo>
                      <a:cubicBezTo>
                        <a:pt x="21" y="88"/>
                        <a:pt x="21" y="89"/>
                        <a:pt x="22" y="88"/>
                      </a:cubicBezTo>
                      <a:cubicBezTo>
                        <a:pt x="23" y="87"/>
                        <a:pt x="24" y="86"/>
                        <a:pt x="24" y="86"/>
                      </a:cubicBezTo>
                      <a:cubicBezTo>
                        <a:pt x="24" y="87"/>
                        <a:pt x="25" y="89"/>
                        <a:pt x="26" y="89"/>
                      </a:cubicBezTo>
                      <a:cubicBezTo>
                        <a:pt x="24" y="90"/>
                        <a:pt x="23" y="89"/>
                        <a:pt x="22" y="89"/>
                      </a:cubicBezTo>
                      <a:cubicBezTo>
                        <a:pt x="21" y="90"/>
                        <a:pt x="20" y="87"/>
                        <a:pt x="19" y="87"/>
                      </a:cubicBezTo>
                      <a:cubicBezTo>
                        <a:pt x="18" y="87"/>
                        <a:pt x="16" y="90"/>
                        <a:pt x="18" y="91"/>
                      </a:cubicBezTo>
                      <a:cubicBezTo>
                        <a:pt x="20" y="92"/>
                        <a:pt x="20" y="93"/>
                        <a:pt x="22" y="94"/>
                      </a:cubicBezTo>
                      <a:cubicBezTo>
                        <a:pt x="23" y="96"/>
                        <a:pt x="25" y="95"/>
                        <a:pt x="27" y="95"/>
                      </a:cubicBezTo>
                      <a:cubicBezTo>
                        <a:pt x="28" y="94"/>
                        <a:pt x="30" y="95"/>
                        <a:pt x="30" y="93"/>
                      </a:cubicBezTo>
                      <a:cubicBezTo>
                        <a:pt x="30" y="91"/>
                        <a:pt x="31" y="88"/>
                        <a:pt x="33" y="89"/>
                      </a:cubicBezTo>
                      <a:cubicBezTo>
                        <a:pt x="33" y="88"/>
                        <a:pt x="31" y="92"/>
                        <a:pt x="31" y="93"/>
                      </a:cubicBezTo>
                      <a:cubicBezTo>
                        <a:pt x="31" y="94"/>
                        <a:pt x="35" y="97"/>
                        <a:pt x="34" y="98"/>
                      </a:cubicBezTo>
                      <a:cubicBezTo>
                        <a:pt x="32" y="100"/>
                        <a:pt x="35" y="101"/>
                        <a:pt x="35" y="101"/>
                      </a:cubicBezTo>
                      <a:cubicBezTo>
                        <a:pt x="34" y="101"/>
                        <a:pt x="32" y="104"/>
                        <a:pt x="32" y="104"/>
                      </a:cubicBezTo>
                      <a:cubicBezTo>
                        <a:pt x="33" y="105"/>
                        <a:pt x="38" y="102"/>
                        <a:pt x="38" y="102"/>
                      </a:cubicBezTo>
                      <a:cubicBezTo>
                        <a:pt x="38" y="103"/>
                        <a:pt x="37" y="103"/>
                        <a:pt x="37" y="104"/>
                      </a:cubicBezTo>
                      <a:cubicBezTo>
                        <a:pt x="37" y="104"/>
                        <a:pt x="39" y="102"/>
                        <a:pt x="40" y="101"/>
                      </a:cubicBezTo>
                      <a:cubicBezTo>
                        <a:pt x="41" y="101"/>
                        <a:pt x="45" y="102"/>
                        <a:pt x="45" y="103"/>
                      </a:cubicBezTo>
                      <a:cubicBezTo>
                        <a:pt x="46" y="104"/>
                        <a:pt x="48" y="107"/>
                        <a:pt x="48" y="105"/>
                      </a:cubicBezTo>
                      <a:cubicBezTo>
                        <a:pt x="48" y="104"/>
                        <a:pt x="50" y="100"/>
                        <a:pt x="50" y="100"/>
                      </a:cubicBezTo>
                      <a:cubicBezTo>
                        <a:pt x="50" y="99"/>
                        <a:pt x="53" y="102"/>
                        <a:pt x="53" y="101"/>
                      </a:cubicBezTo>
                      <a:cubicBezTo>
                        <a:pt x="53" y="101"/>
                        <a:pt x="50" y="101"/>
                        <a:pt x="50" y="102"/>
                      </a:cubicBezTo>
                      <a:cubicBezTo>
                        <a:pt x="50" y="104"/>
                        <a:pt x="53" y="104"/>
                        <a:pt x="54" y="103"/>
                      </a:cubicBezTo>
                      <a:cubicBezTo>
                        <a:pt x="55" y="102"/>
                        <a:pt x="56" y="103"/>
                        <a:pt x="57" y="102"/>
                      </a:cubicBezTo>
                      <a:cubicBezTo>
                        <a:pt x="57" y="102"/>
                        <a:pt x="59" y="100"/>
                        <a:pt x="59" y="100"/>
                      </a:cubicBezTo>
                      <a:cubicBezTo>
                        <a:pt x="59" y="100"/>
                        <a:pt x="57" y="103"/>
                        <a:pt x="56" y="104"/>
                      </a:cubicBezTo>
                      <a:cubicBezTo>
                        <a:pt x="56" y="105"/>
                        <a:pt x="56" y="105"/>
                        <a:pt x="55" y="106"/>
                      </a:cubicBezTo>
                      <a:cubicBezTo>
                        <a:pt x="55" y="107"/>
                        <a:pt x="56" y="106"/>
                        <a:pt x="56" y="107"/>
                      </a:cubicBezTo>
                      <a:cubicBezTo>
                        <a:pt x="56" y="107"/>
                        <a:pt x="55" y="108"/>
                        <a:pt x="54" y="109"/>
                      </a:cubicBezTo>
                      <a:cubicBezTo>
                        <a:pt x="54" y="111"/>
                        <a:pt x="54" y="111"/>
                        <a:pt x="55" y="112"/>
                      </a:cubicBezTo>
                      <a:cubicBezTo>
                        <a:pt x="55" y="112"/>
                        <a:pt x="52" y="114"/>
                        <a:pt x="51" y="114"/>
                      </a:cubicBezTo>
                      <a:cubicBezTo>
                        <a:pt x="50" y="116"/>
                        <a:pt x="49" y="117"/>
                        <a:pt x="47" y="118"/>
                      </a:cubicBezTo>
                      <a:cubicBezTo>
                        <a:pt x="45" y="118"/>
                        <a:pt x="43" y="120"/>
                        <a:pt x="42" y="121"/>
                      </a:cubicBezTo>
                      <a:cubicBezTo>
                        <a:pt x="41" y="121"/>
                        <a:pt x="41" y="122"/>
                        <a:pt x="40" y="122"/>
                      </a:cubicBezTo>
                      <a:cubicBezTo>
                        <a:pt x="40" y="123"/>
                        <a:pt x="41" y="124"/>
                        <a:pt x="41" y="124"/>
                      </a:cubicBezTo>
                      <a:cubicBezTo>
                        <a:pt x="40" y="125"/>
                        <a:pt x="37" y="124"/>
                        <a:pt x="36" y="124"/>
                      </a:cubicBezTo>
                      <a:cubicBezTo>
                        <a:pt x="33" y="124"/>
                        <a:pt x="32" y="125"/>
                        <a:pt x="30" y="127"/>
                      </a:cubicBezTo>
                      <a:cubicBezTo>
                        <a:pt x="29" y="128"/>
                        <a:pt x="30" y="130"/>
                        <a:pt x="31" y="129"/>
                      </a:cubicBezTo>
                      <a:cubicBezTo>
                        <a:pt x="33" y="128"/>
                        <a:pt x="35" y="125"/>
                        <a:pt x="36" y="126"/>
                      </a:cubicBezTo>
                      <a:cubicBezTo>
                        <a:pt x="36" y="125"/>
                        <a:pt x="35" y="129"/>
                        <a:pt x="38" y="126"/>
                      </a:cubicBezTo>
                      <a:cubicBezTo>
                        <a:pt x="38" y="126"/>
                        <a:pt x="40" y="129"/>
                        <a:pt x="41" y="127"/>
                      </a:cubicBezTo>
                      <a:cubicBezTo>
                        <a:pt x="41" y="126"/>
                        <a:pt x="40" y="126"/>
                        <a:pt x="41" y="126"/>
                      </a:cubicBezTo>
                      <a:cubicBezTo>
                        <a:pt x="42" y="125"/>
                        <a:pt x="42" y="125"/>
                        <a:pt x="43" y="125"/>
                      </a:cubicBezTo>
                      <a:cubicBezTo>
                        <a:pt x="44" y="125"/>
                        <a:pt x="44" y="125"/>
                        <a:pt x="45" y="124"/>
                      </a:cubicBezTo>
                      <a:cubicBezTo>
                        <a:pt x="46" y="123"/>
                        <a:pt x="48" y="123"/>
                        <a:pt x="50" y="122"/>
                      </a:cubicBezTo>
                      <a:cubicBezTo>
                        <a:pt x="53" y="121"/>
                        <a:pt x="49" y="121"/>
                        <a:pt x="51" y="120"/>
                      </a:cubicBezTo>
                      <a:cubicBezTo>
                        <a:pt x="52" y="119"/>
                        <a:pt x="53" y="118"/>
                        <a:pt x="54" y="118"/>
                      </a:cubicBezTo>
                      <a:cubicBezTo>
                        <a:pt x="56" y="117"/>
                        <a:pt x="58" y="116"/>
                        <a:pt x="59" y="116"/>
                      </a:cubicBezTo>
                      <a:cubicBezTo>
                        <a:pt x="62" y="114"/>
                        <a:pt x="60" y="115"/>
                        <a:pt x="60" y="113"/>
                      </a:cubicBezTo>
                      <a:cubicBezTo>
                        <a:pt x="60" y="113"/>
                        <a:pt x="68" y="109"/>
                        <a:pt x="69" y="108"/>
                      </a:cubicBezTo>
                      <a:cubicBezTo>
                        <a:pt x="70" y="108"/>
                        <a:pt x="72" y="108"/>
                        <a:pt x="72" y="107"/>
                      </a:cubicBezTo>
                      <a:cubicBezTo>
                        <a:pt x="72" y="104"/>
                        <a:pt x="73" y="105"/>
                        <a:pt x="75" y="104"/>
                      </a:cubicBezTo>
                      <a:cubicBezTo>
                        <a:pt x="78" y="102"/>
                        <a:pt x="69" y="101"/>
                        <a:pt x="73" y="97"/>
                      </a:cubicBezTo>
                      <a:cubicBezTo>
                        <a:pt x="75" y="96"/>
                        <a:pt x="77" y="96"/>
                        <a:pt x="78" y="95"/>
                      </a:cubicBezTo>
                      <a:cubicBezTo>
                        <a:pt x="79" y="94"/>
                        <a:pt x="79" y="91"/>
                        <a:pt x="77" y="91"/>
                      </a:cubicBezTo>
                      <a:cubicBezTo>
                        <a:pt x="79" y="91"/>
                        <a:pt x="79" y="92"/>
                        <a:pt x="81" y="91"/>
                      </a:cubicBezTo>
                      <a:cubicBezTo>
                        <a:pt x="82" y="90"/>
                        <a:pt x="83" y="88"/>
                        <a:pt x="85" y="87"/>
                      </a:cubicBezTo>
                      <a:cubicBezTo>
                        <a:pt x="86" y="86"/>
                        <a:pt x="88" y="84"/>
                        <a:pt x="89" y="84"/>
                      </a:cubicBezTo>
                      <a:cubicBezTo>
                        <a:pt x="90" y="84"/>
                        <a:pt x="95" y="84"/>
                        <a:pt x="94" y="86"/>
                      </a:cubicBezTo>
                      <a:cubicBezTo>
                        <a:pt x="93" y="87"/>
                        <a:pt x="91" y="85"/>
                        <a:pt x="89" y="86"/>
                      </a:cubicBezTo>
                      <a:cubicBezTo>
                        <a:pt x="87" y="87"/>
                        <a:pt x="87" y="88"/>
                        <a:pt x="86" y="90"/>
                      </a:cubicBezTo>
                      <a:cubicBezTo>
                        <a:pt x="86" y="92"/>
                        <a:pt x="84" y="94"/>
                        <a:pt x="84" y="96"/>
                      </a:cubicBezTo>
                      <a:cubicBezTo>
                        <a:pt x="83" y="97"/>
                        <a:pt x="87" y="96"/>
                        <a:pt x="87" y="97"/>
                      </a:cubicBezTo>
                      <a:cubicBezTo>
                        <a:pt x="86" y="97"/>
                        <a:pt x="81" y="99"/>
                        <a:pt x="85" y="99"/>
                      </a:cubicBezTo>
                      <a:cubicBezTo>
                        <a:pt x="88" y="99"/>
                        <a:pt x="90" y="97"/>
                        <a:pt x="93" y="96"/>
                      </a:cubicBezTo>
                      <a:cubicBezTo>
                        <a:pt x="95" y="94"/>
                        <a:pt x="97" y="94"/>
                        <a:pt x="99" y="93"/>
                      </a:cubicBezTo>
                      <a:cubicBezTo>
                        <a:pt x="103" y="92"/>
                        <a:pt x="101" y="90"/>
                        <a:pt x="101" y="88"/>
                      </a:cubicBezTo>
                      <a:cubicBezTo>
                        <a:pt x="100" y="84"/>
                        <a:pt x="109" y="87"/>
                        <a:pt x="111" y="88"/>
                      </a:cubicBezTo>
                      <a:cubicBezTo>
                        <a:pt x="113" y="88"/>
                        <a:pt x="114" y="90"/>
                        <a:pt x="116" y="91"/>
                      </a:cubicBezTo>
                      <a:cubicBezTo>
                        <a:pt x="116" y="91"/>
                        <a:pt x="118" y="88"/>
                        <a:pt x="119" y="89"/>
                      </a:cubicBezTo>
                      <a:cubicBezTo>
                        <a:pt x="119" y="89"/>
                        <a:pt x="119" y="91"/>
                        <a:pt x="119" y="92"/>
                      </a:cubicBezTo>
                      <a:cubicBezTo>
                        <a:pt x="121" y="93"/>
                        <a:pt x="122" y="93"/>
                        <a:pt x="123" y="93"/>
                      </a:cubicBezTo>
                      <a:cubicBezTo>
                        <a:pt x="126" y="93"/>
                        <a:pt x="129" y="92"/>
                        <a:pt x="131" y="93"/>
                      </a:cubicBezTo>
                      <a:cubicBezTo>
                        <a:pt x="132" y="93"/>
                        <a:pt x="133" y="94"/>
                        <a:pt x="134" y="93"/>
                      </a:cubicBezTo>
                      <a:cubicBezTo>
                        <a:pt x="135" y="93"/>
                        <a:pt x="135" y="94"/>
                        <a:pt x="136" y="95"/>
                      </a:cubicBezTo>
                      <a:cubicBezTo>
                        <a:pt x="137" y="95"/>
                        <a:pt x="139" y="96"/>
                        <a:pt x="140" y="96"/>
                      </a:cubicBezTo>
                      <a:cubicBezTo>
                        <a:pt x="142" y="96"/>
                        <a:pt x="143" y="94"/>
                        <a:pt x="144" y="94"/>
                      </a:cubicBezTo>
                      <a:cubicBezTo>
                        <a:pt x="146" y="93"/>
                        <a:pt x="145" y="96"/>
                        <a:pt x="145" y="96"/>
                      </a:cubicBezTo>
                      <a:cubicBezTo>
                        <a:pt x="144" y="97"/>
                        <a:pt x="144" y="97"/>
                        <a:pt x="145" y="98"/>
                      </a:cubicBezTo>
                      <a:cubicBezTo>
                        <a:pt x="148" y="99"/>
                        <a:pt x="150" y="100"/>
                        <a:pt x="152" y="101"/>
                      </a:cubicBezTo>
                      <a:cubicBezTo>
                        <a:pt x="154" y="103"/>
                        <a:pt x="156" y="105"/>
                        <a:pt x="158" y="106"/>
                      </a:cubicBezTo>
                      <a:cubicBezTo>
                        <a:pt x="159" y="106"/>
                        <a:pt x="160" y="105"/>
                        <a:pt x="161" y="105"/>
                      </a:cubicBezTo>
                      <a:cubicBezTo>
                        <a:pt x="162" y="104"/>
                        <a:pt x="160" y="103"/>
                        <a:pt x="160" y="102"/>
                      </a:cubicBezTo>
                      <a:cubicBezTo>
                        <a:pt x="160" y="101"/>
                        <a:pt x="163" y="103"/>
                        <a:pt x="163" y="103"/>
                      </a:cubicBezTo>
                      <a:cubicBezTo>
                        <a:pt x="163" y="104"/>
                        <a:pt x="166" y="106"/>
                        <a:pt x="167" y="105"/>
                      </a:cubicBezTo>
                      <a:cubicBezTo>
                        <a:pt x="167" y="105"/>
                        <a:pt x="165" y="99"/>
                        <a:pt x="165" y="99"/>
                      </a:cubicBezTo>
                      <a:cubicBezTo>
                        <a:pt x="166" y="99"/>
                        <a:pt x="168" y="104"/>
                        <a:pt x="169" y="104"/>
                      </a:cubicBezTo>
                      <a:cubicBezTo>
                        <a:pt x="169" y="105"/>
                        <a:pt x="170" y="107"/>
                        <a:pt x="171" y="107"/>
                      </a:cubicBezTo>
                      <a:cubicBezTo>
                        <a:pt x="172" y="107"/>
                        <a:pt x="173" y="105"/>
                        <a:pt x="173" y="105"/>
                      </a:cubicBezTo>
                      <a:cubicBezTo>
                        <a:pt x="171" y="106"/>
                        <a:pt x="177" y="110"/>
                        <a:pt x="177" y="111"/>
                      </a:cubicBezTo>
                      <a:cubicBezTo>
                        <a:pt x="176" y="111"/>
                        <a:pt x="176" y="111"/>
                        <a:pt x="176" y="111"/>
                      </a:cubicBezTo>
                      <a:cubicBezTo>
                        <a:pt x="175" y="112"/>
                        <a:pt x="177" y="112"/>
                        <a:pt x="177" y="113"/>
                      </a:cubicBezTo>
                      <a:cubicBezTo>
                        <a:pt x="177" y="113"/>
                        <a:pt x="175" y="114"/>
                        <a:pt x="176" y="114"/>
                      </a:cubicBezTo>
                      <a:cubicBezTo>
                        <a:pt x="177" y="115"/>
                        <a:pt x="178" y="116"/>
                        <a:pt x="179" y="117"/>
                      </a:cubicBezTo>
                      <a:cubicBezTo>
                        <a:pt x="181" y="119"/>
                        <a:pt x="182" y="120"/>
                        <a:pt x="184" y="121"/>
                      </a:cubicBezTo>
                      <a:cubicBezTo>
                        <a:pt x="184" y="121"/>
                        <a:pt x="182" y="125"/>
                        <a:pt x="183" y="125"/>
                      </a:cubicBezTo>
                      <a:cubicBezTo>
                        <a:pt x="184" y="126"/>
                        <a:pt x="184" y="124"/>
                        <a:pt x="184" y="124"/>
                      </a:cubicBezTo>
                      <a:cubicBezTo>
                        <a:pt x="185" y="123"/>
                        <a:pt x="185" y="126"/>
                        <a:pt x="186" y="127"/>
                      </a:cubicBezTo>
                      <a:cubicBezTo>
                        <a:pt x="186" y="127"/>
                        <a:pt x="186" y="126"/>
                        <a:pt x="186" y="125"/>
                      </a:cubicBezTo>
                      <a:cubicBezTo>
                        <a:pt x="186" y="127"/>
                        <a:pt x="192" y="130"/>
                        <a:pt x="193" y="127"/>
                      </a:cubicBezTo>
                      <a:cubicBezTo>
                        <a:pt x="193" y="127"/>
                        <a:pt x="193" y="128"/>
                        <a:pt x="193" y="128"/>
                      </a:cubicBezTo>
                      <a:cubicBezTo>
                        <a:pt x="193" y="128"/>
                        <a:pt x="194" y="127"/>
                        <a:pt x="194" y="126"/>
                      </a:cubicBezTo>
                      <a:cubicBezTo>
                        <a:pt x="193" y="126"/>
                        <a:pt x="194" y="127"/>
                        <a:pt x="194" y="12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71" name="Freeform 641">
                  <a:extLst>
                    <a:ext uri="{FF2B5EF4-FFF2-40B4-BE49-F238E27FC236}">
                      <a16:creationId xmlns:a16="http://schemas.microsoft.com/office/drawing/2014/main" id="{06FC4F0A-A018-D044-BCA8-7BF4F28E5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7751" y="5323848"/>
                  <a:ext cx="2951770" cy="1548902"/>
                </a:xfrm>
                <a:custGeom>
                  <a:avLst/>
                  <a:gdLst>
                    <a:gd name="T0" fmla="*/ 84 w 289"/>
                    <a:gd name="T1" fmla="*/ 106 h 143"/>
                    <a:gd name="T2" fmla="*/ 105 w 289"/>
                    <a:gd name="T3" fmla="*/ 119 h 143"/>
                    <a:gd name="T4" fmla="*/ 125 w 289"/>
                    <a:gd name="T5" fmla="*/ 127 h 143"/>
                    <a:gd name="T6" fmla="*/ 137 w 289"/>
                    <a:gd name="T7" fmla="*/ 127 h 143"/>
                    <a:gd name="T8" fmla="*/ 149 w 289"/>
                    <a:gd name="T9" fmla="*/ 119 h 143"/>
                    <a:gd name="T10" fmla="*/ 162 w 289"/>
                    <a:gd name="T11" fmla="*/ 118 h 143"/>
                    <a:gd name="T12" fmla="*/ 177 w 289"/>
                    <a:gd name="T13" fmla="*/ 119 h 143"/>
                    <a:gd name="T14" fmla="*/ 171 w 289"/>
                    <a:gd name="T15" fmla="*/ 113 h 143"/>
                    <a:gd name="T16" fmla="*/ 186 w 289"/>
                    <a:gd name="T17" fmla="*/ 113 h 143"/>
                    <a:gd name="T18" fmla="*/ 209 w 289"/>
                    <a:gd name="T19" fmla="*/ 122 h 143"/>
                    <a:gd name="T20" fmla="*/ 213 w 289"/>
                    <a:gd name="T21" fmla="*/ 133 h 143"/>
                    <a:gd name="T22" fmla="*/ 220 w 289"/>
                    <a:gd name="T23" fmla="*/ 143 h 143"/>
                    <a:gd name="T24" fmla="*/ 215 w 289"/>
                    <a:gd name="T25" fmla="*/ 108 h 143"/>
                    <a:gd name="T26" fmla="*/ 234 w 289"/>
                    <a:gd name="T27" fmla="*/ 92 h 143"/>
                    <a:gd name="T28" fmla="*/ 239 w 289"/>
                    <a:gd name="T29" fmla="*/ 86 h 143"/>
                    <a:gd name="T30" fmla="*/ 244 w 289"/>
                    <a:gd name="T31" fmla="*/ 82 h 143"/>
                    <a:gd name="T32" fmla="*/ 242 w 289"/>
                    <a:gd name="T33" fmla="*/ 78 h 143"/>
                    <a:gd name="T34" fmla="*/ 238 w 289"/>
                    <a:gd name="T35" fmla="*/ 71 h 143"/>
                    <a:gd name="T36" fmla="*/ 239 w 289"/>
                    <a:gd name="T37" fmla="*/ 69 h 143"/>
                    <a:gd name="T38" fmla="*/ 242 w 289"/>
                    <a:gd name="T39" fmla="*/ 75 h 143"/>
                    <a:gd name="T40" fmla="*/ 246 w 289"/>
                    <a:gd name="T41" fmla="*/ 62 h 143"/>
                    <a:gd name="T42" fmla="*/ 253 w 289"/>
                    <a:gd name="T43" fmla="*/ 52 h 143"/>
                    <a:gd name="T44" fmla="*/ 265 w 289"/>
                    <a:gd name="T45" fmla="*/ 48 h 143"/>
                    <a:gd name="T46" fmla="*/ 271 w 289"/>
                    <a:gd name="T47" fmla="*/ 48 h 143"/>
                    <a:gd name="T48" fmla="*/ 274 w 289"/>
                    <a:gd name="T49" fmla="*/ 35 h 143"/>
                    <a:gd name="T50" fmla="*/ 288 w 289"/>
                    <a:gd name="T51" fmla="*/ 28 h 143"/>
                    <a:gd name="T52" fmla="*/ 276 w 289"/>
                    <a:gd name="T53" fmla="*/ 13 h 143"/>
                    <a:gd name="T54" fmla="*/ 264 w 289"/>
                    <a:gd name="T55" fmla="*/ 28 h 143"/>
                    <a:gd name="T56" fmla="*/ 237 w 289"/>
                    <a:gd name="T57" fmla="*/ 39 h 143"/>
                    <a:gd name="T58" fmla="*/ 224 w 289"/>
                    <a:gd name="T59" fmla="*/ 45 h 143"/>
                    <a:gd name="T60" fmla="*/ 208 w 289"/>
                    <a:gd name="T61" fmla="*/ 44 h 143"/>
                    <a:gd name="T62" fmla="*/ 203 w 289"/>
                    <a:gd name="T63" fmla="*/ 36 h 143"/>
                    <a:gd name="T64" fmla="*/ 196 w 289"/>
                    <a:gd name="T65" fmla="*/ 28 h 143"/>
                    <a:gd name="T66" fmla="*/ 185 w 289"/>
                    <a:gd name="T67" fmla="*/ 48 h 143"/>
                    <a:gd name="T68" fmla="*/ 187 w 289"/>
                    <a:gd name="T69" fmla="*/ 25 h 143"/>
                    <a:gd name="T70" fmla="*/ 196 w 289"/>
                    <a:gd name="T71" fmla="*/ 17 h 143"/>
                    <a:gd name="T72" fmla="*/ 184 w 289"/>
                    <a:gd name="T73" fmla="*/ 13 h 143"/>
                    <a:gd name="T74" fmla="*/ 165 w 289"/>
                    <a:gd name="T75" fmla="*/ 15 h 143"/>
                    <a:gd name="T76" fmla="*/ 158 w 289"/>
                    <a:gd name="T77" fmla="*/ 5 h 143"/>
                    <a:gd name="T78" fmla="*/ 147 w 289"/>
                    <a:gd name="T79" fmla="*/ 4 h 143"/>
                    <a:gd name="T80" fmla="*/ 30 w 289"/>
                    <a:gd name="T81" fmla="*/ 4 h 143"/>
                    <a:gd name="T82" fmla="*/ 7 w 289"/>
                    <a:gd name="T83" fmla="*/ 9 h 143"/>
                    <a:gd name="T84" fmla="*/ 8 w 289"/>
                    <a:gd name="T85" fmla="*/ 21 h 143"/>
                    <a:gd name="T86" fmla="*/ 2 w 289"/>
                    <a:gd name="T87" fmla="*/ 40 h 143"/>
                    <a:gd name="T88" fmla="*/ 5 w 289"/>
                    <a:gd name="T89" fmla="*/ 63 h 143"/>
                    <a:gd name="T90" fmla="*/ 12 w 289"/>
                    <a:gd name="T91" fmla="*/ 73 h 143"/>
                    <a:gd name="T92" fmla="*/ 21 w 289"/>
                    <a:gd name="T93" fmla="*/ 88 h 143"/>
                    <a:gd name="T94" fmla="*/ 39 w 289"/>
                    <a:gd name="T95" fmla="*/ 102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9" h="143">
                      <a:moveTo>
                        <a:pt x="68" y="108"/>
                      </a:moveTo>
                      <a:cubicBezTo>
                        <a:pt x="71" y="108"/>
                        <a:pt x="74" y="108"/>
                        <a:pt x="78" y="108"/>
                      </a:cubicBezTo>
                      <a:cubicBezTo>
                        <a:pt x="79" y="108"/>
                        <a:pt x="81" y="108"/>
                        <a:pt x="82" y="108"/>
                      </a:cubicBezTo>
                      <a:cubicBezTo>
                        <a:pt x="83" y="108"/>
                        <a:pt x="83" y="106"/>
                        <a:pt x="84" y="106"/>
                      </a:cubicBezTo>
                      <a:cubicBezTo>
                        <a:pt x="85" y="105"/>
                        <a:pt x="91" y="105"/>
                        <a:pt x="91" y="106"/>
                      </a:cubicBezTo>
                      <a:cubicBezTo>
                        <a:pt x="94" y="108"/>
                        <a:pt x="97" y="110"/>
                        <a:pt x="100" y="112"/>
                      </a:cubicBezTo>
                      <a:cubicBezTo>
                        <a:pt x="100" y="112"/>
                        <a:pt x="101" y="115"/>
                        <a:pt x="101" y="116"/>
                      </a:cubicBezTo>
                      <a:cubicBezTo>
                        <a:pt x="102" y="118"/>
                        <a:pt x="102" y="118"/>
                        <a:pt x="105" y="119"/>
                      </a:cubicBezTo>
                      <a:cubicBezTo>
                        <a:pt x="107" y="120"/>
                        <a:pt x="108" y="121"/>
                        <a:pt x="109" y="119"/>
                      </a:cubicBezTo>
                      <a:cubicBezTo>
                        <a:pt x="110" y="116"/>
                        <a:pt x="111" y="116"/>
                        <a:pt x="114" y="117"/>
                      </a:cubicBezTo>
                      <a:cubicBezTo>
                        <a:pt x="116" y="117"/>
                        <a:pt x="119" y="118"/>
                        <a:pt x="119" y="120"/>
                      </a:cubicBezTo>
                      <a:cubicBezTo>
                        <a:pt x="121" y="123"/>
                        <a:pt x="123" y="124"/>
                        <a:pt x="125" y="127"/>
                      </a:cubicBezTo>
                      <a:cubicBezTo>
                        <a:pt x="127" y="129"/>
                        <a:pt x="126" y="133"/>
                        <a:pt x="129" y="134"/>
                      </a:cubicBezTo>
                      <a:cubicBezTo>
                        <a:pt x="131" y="136"/>
                        <a:pt x="135" y="136"/>
                        <a:pt x="137" y="137"/>
                      </a:cubicBezTo>
                      <a:cubicBezTo>
                        <a:pt x="137" y="136"/>
                        <a:pt x="135" y="129"/>
                        <a:pt x="135" y="129"/>
                      </a:cubicBezTo>
                      <a:cubicBezTo>
                        <a:pt x="137" y="130"/>
                        <a:pt x="136" y="127"/>
                        <a:pt x="137" y="127"/>
                      </a:cubicBezTo>
                      <a:cubicBezTo>
                        <a:pt x="137" y="126"/>
                        <a:pt x="139" y="126"/>
                        <a:pt x="140" y="125"/>
                      </a:cubicBezTo>
                      <a:cubicBezTo>
                        <a:pt x="141" y="125"/>
                        <a:pt x="142" y="122"/>
                        <a:pt x="142" y="122"/>
                      </a:cubicBezTo>
                      <a:cubicBezTo>
                        <a:pt x="143" y="123"/>
                        <a:pt x="144" y="123"/>
                        <a:pt x="145" y="122"/>
                      </a:cubicBezTo>
                      <a:cubicBezTo>
                        <a:pt x="147" y="121"/>
                        <a:pt x="148" y="121"/>
                        <a:pt x="149" y="119"/>
                      </a:cubicBezTo>
                      <a:cubicBezTo>
                        <a:pt x="151" y="118"/>
                        <a:pt x="148" y="118"/>
                        <a:pt x="148" y="117"/>
                      </a:cubicBezTo>
                      <a:cubicBezTo>
                        <a:pt x="148" y="117"/>
                        <a:pt x="151" y="118"/>
                        <a:pt x="152" y="117"/>
                      </a:cubicBezTo>
                      <a:cubicBezTo>
                        <a:pt x="154" y="116"/>
                        <a:pt x="155" y="116"/>
                        <a:pt x="157" y="116"/>
                      </a:cubicBezTo>
                      <a:cubicBezTo>
                        <a:pt x="159" y="116"/>
                        <a:pt x="160" y="119"/>
                        <a:pt x="162" y="118"/>
                      </a:cubicBezTo>
                      <a:cubicBezTo>
                        <a:pt x="165" y="116"/>
                        <a:pt x="166" y="118"/>
                        <a:pt x="168" y="119"/>
                      </a:cubicBezTo>
                      <a:cubicBezTo>
                        <a:pt x="170" y="120"/>
                        <a:pt x="171" y="118"/>
                        <a:pt x="172" y="118"/>
                      </a:cubicBezTo>
                      <a:cubicBezTo>
                        <a:pt x="173" y="117"/>
                        <a:pt x="176" y="119"/>
                        <a:pt x="176" y="120"/>
                      </a:cubicBezTo>
                      <a:cubicBezTo>
                        <a:pt x="177" y="121"/>
                        <a:pt x="178" y="120"/>
                        <a:pt x="177" y="119"/>
                      </a:cubicBezTo>
                      <a:cubicBezTo>
                        <a:pt x="177" y="119"/>
                        <a:pt x="176" y="118"/>
                        <a:pt x="175" y="118"/>
                      </a:cubicBezTo>
                      <a:cubicBezTo>
                        <a:pt x="174" y="117"/>
                        <a:pt x="176" y="117"/>
                        <a:pt x="176" y="117"/>
                      </a:cubicBezTo>
                      <a:cubicBezTo>
                        <a:pt x="175" y="115"/>
                        <a:pt x="175" y="114"/>
                        <a:pt x="173" y="115"/>
                      </a:cubicBezTo>
                      <a:cubicBezTo>
                        <a:pt x="173" y="115"/>
                        <a:pt x="169" y="115"/>
                        <a:pt x="171" y="113"/>
                      </a:cubicBezTo>
                      <a:cubicBezTo>
                        <a:pt x="173" y="113"/>
                        <a:pt x="174" y="114"/>
                        <a:pt x="175" y="114"/>
                      </a:cubicBezTo>
                      <a:cubicBezTo>
                        <a:pt x="178" y="113"/>
                        <a:pt x="180" y="113"/>
                        <a:pt x="183" y="113"/>
                      </a:cubicBezTo>
                      <a:cubicBezTo>
                        <a:pt x="184" y="113"/>
                        <a:pt x="183" y="113"/>
                        <a:pt x="184" y="114"/>
                      </a:cubicBezTo>
                      <a:cubicBezTo>
                        <a:pt x="184" y="114"/>
                        <a:pt x="185" y="114"/>
                        <a:pt x="186" y="113"/>
                      </a:cubicBezTo>
                      <a:cubicBezTo>
                        <a:pt x="188" y="113"/>
                        <a:pt x="190" y="113"/>
                        <a:pt x="192" y="113"/>
                      </a:cubicBezTo>
                      <a:cubicBezTo>
                        <a:pt x="194" y="113"/>
                        <a:pt x="194" y="115"/>
                        <a:pt x="196" y="116"/>
                      </a:cubicBezTo>
                      <a:cubicBezTo>
                        <a:pt x="198" y="118"/>
                        <a:pt x="200" y="116"/>
                        <a:pt x="202" y="115"/>
                      </a:cubicBezTo>
                      <a:cubicBezTo>
                        <a:pt x="203" y="115"/>
                        <a:pt x="209" y="121"/>
                        <a:pt x="209" y="122"/>
                      </a:cubicBezTo>
                      <a:cubicBezTo>
                        <a:pt x="210" y="123"/>
                        <a:pt x="208" y="125"/>
                        <a:pt x="209" y="126"/>
                      </a:cubicBezTo>
                      <a:cubicBezTo>
                        <a:pt x="210" y="128"/>
                        <a:pt x="209" y="128"/>
                        <a:pt x="210" y="130"/>
                      </a:cubicBezTo>
                      <a:cubicBezTo>
                        <a:pt x="210" y="131"/>
                        <a:pt x="211" y="132"/>
                        <a:pt x="211" y="132"/>
                      </a:cubicBezTo>
                      <a:cubicBezTo>
                        <a:pt x="212" y="132"/>
                        <a:pt x="212" y="133"/>
                        <a:pt x="213" y="133"/>
                      </a:cubicBezTo>
                      <a:cubicBezTo>
                        <a:pt x="214" y="134"/>
                        <a:pt x="213" y="136"/>
                        <a:pt x="214" y="137"/>
                      </a:cubicBezTo>
                      <a:cubicBezTo>
                        <a:pt x="215" y="138"/>
                        <a:pt x="216" y="138"/>
                        <a:pt x="217" y="140"/>
                      </a:cubicBezTo>
                      <a:cubicBezTo>
                        <a:pt x="219" y="143"/>
                        <a:pt x="218" y="140"/>
                        <a:pt x="220" y="141"/>
                      </a:cubicBezTo>
                      <a:cubicBezTo>
                        <a:pt x="220" y="141"/>
                        <a:pt x="220" y="143"/>
                        <a:pt x="220" y="143"/>
                      </a:cubicBezTo>
                      <a:cubicBezTo>
                        <a:pt x="221" y="143"/>
                        <a:pt x="222" y="136"/>
                        <a:pt x="222" y="135"/>
                      </a:cubicBezTo>
                      <a:cubicBezTo>
                        <a:pt x="222" y="132"/>
                        <a:pt x="221" y="130"/>
                        <a:pt x="220" y="126"/>
                      </a:cubicBezTo>
                      <a:cubicBezTo>
                        <a:pt x="218" y="123"/>
                        <a:pt x="218" y="120"/>
                        <a:pt x="217" y="117"/>
                      </a:cubicBezTo>
                      <a:cubicBezTo>
                        <a:pt x="215" y="115"/>
                        <a:pt x="214" y="111"/>
                        <a:pt x="215" y="108"/>
                      </a:cubicBezTo>
                      <a:cubicBezTo>
                        <a:pt x="216" y="105"/>
                        <a:pt x="218" y="103"/>
                        <a:pt x="221" y="101"/>
                      </a:cubicBezTo>
                      <a:cubicBezTo>
                        <a:pt x="222" y="100"/>
                        <a:pt x="223" y="100"/>
                        <a:pt x="224" y="99"/>
                      </a:cubicBezTo>
                      <a:cubicBezTo>
                        <a:pt x="225" y="98"/>
                        <a:pt x="226" y="96"/>
                        <a:pt x="227" y="96"/>
                      </a:cubicBezTo>
                      <a:cubicBezTo>
                        <a:pt x="229" y="94"/>
                        <a:pt x="232" y="94"/>
                        <a:pt x="234" y="92"/>
                      </a:cubicBezTo>
                      <a:cubicBezTo>
                        <a:pt x="235" y="91"/>
                        <a:pt x="236" y="89"/>
                        <a:pt x="238" y="89"/>
                      </a:cubicBezTo>
                      <a:cubicBezTo>
                        <a:pt x="238" y="89"/>
                        <a:pt x="242" y="89"/>
                        <a:pt x="241" y="87"/>
                      </a:cubicBezTo>
                      <a:cubicBezTo>
                        <a:pt x="241" y="87"/>
                        <a:pt x="238" y="88"/>
                        <a:pt x="238" y="88"/>
                      </a:cubicBezTo>
                      <a:cubicBezTo>
                        <a:pt x="238" y="87"/>
                        <a:pt x="240" y="88"/>
                        <a:pt x="239" y="86"/>
                      </a:cubicBezTo>
                      <a:cubicBezTo>
                        <a:pt x="239" y="86"/>
                        <a:pt x="238" y="85"/>
                        <a:pt x="239" y="85"/>
                      </a:cubicBezTo>
                      <a:cubicBezTo>
                        <a:pt x="239" y="84"/>
                        <a:pt x="239" y="85"/>
                        <a:pt x="240" y="84"/>
                      </a:cubicBezTo>
                      <a:cubicBezTo>
                        <a:pt x="239" y="85"/>
                        <a:pt x="241" y="86"/>
                        <a:pt x="241" y="85"/>
                      </a:cubicBezTo>
                      <a:cubicBezTo>
                        <a:pt x="242" y="85"/>
                        <a:pt x="245" y="83"/>
                        <a:pt x="244" y="82"/>
                      </a:cubicBezTo>
                      <a:cubicBezTo>
                        <a:pt x="244" y="83"/>
                        <a:pt x="238" y="82"/>
                        <a:pt x="239" y="81"/>
                      </a:cubicBezTo>
                      <a:cubicBezTo>
                        <a:pt x="239" y="80"/>
                        <a:pt x="240" y="82"/>
                        <a:pt x="241" y="81"/>
                      </a:cubicBezTo>
                      <a:cubicBezTo>
                        <a:pt x="241" y="81"/>
                        <a:pt x="243" y="80"/>
                        <a:pt x="243" y="80"/>
                      </a:cubicBezTo>
                      <a:cubicBezTo>
                        <a:pt x="243" y="80"/>
                        <a:pt x="242" y="79"/>
                        <a:pt x="242" y="78"/>
                      </a:cubicBezTo>
                      <a:cubicBezTo>
                        <a:pt x="243" y="77"/>
                        <a:pt x="243" y="76"/>
                        <a:pt x="241" y="76"/>
                      </a:cubicBezTo>
                      <a:cubicBezTo>
                        <a:pt x="241" y="76"/>
                        <a:pt x="237" y="74"/>
                        <a:pt x="237" y="74"/>
                      </a:cubicBezTo>
                      <a:cubicBezTo>
                        <a:pt x="238" y="73"/>
                        <a:pt x="239" y="74"/>
                        <a:pt x="240" y="74"/>
                      </a:cubicBezTo>
                      <a:cubicBezTo>
                        <a:pt x="241" y="73"/>
                        <a:pt x="239" y="71"/>
                        <a:pt x="238" y="71"/>
                      </a:cubicBezTo>
                      <a:cubicBezTo>
                        <a:pt x="237" y="70"/>
                        <a:pt x="236" y="69"/>
                        <a:pt x="236" y="68"/>
                      </a:cubicBezTo>
                      <a:cubicBezTo>
                        <a:pt x="235" y="67"/>
                        <a:pt x="238" y="65"/>
                        <a:pt x="237" y="64"/>
                      </a:cubicBezTo>
                      <a:cubicBezTo>
                        <a:pt x="238" y="65"/>
                        <a:pt x="237" y="66"/>
                        <a:pt x="237" y="67"/>
                      </a:cubicBezTo>
                      <a:cubicBezTo>
                        <a:pt x="237" y="67"/>
                        <a:pt x="239" y="69"/>
                        <a:pt x="239" y="69"/>
                      </a:cubicBezTo>
                      <a:cubicBezTo>
                        <a:pt x="241" y="67"/>
                        <a:pt x="239" y="62"/>
                        <a:pt x="242" y="61"/>
                      </a:cubicBezTo>
                      <a:cubicBezTo>
                        <a:pt x="241" y="61"/>
                        <a:pt x="241" y="66"/>
                        <a:pt x="242" y="67"/>
                      </a:cubicBezTo>
                      <a:cubicBezTo>
                        <a:pt x="242" y="69"/>
                        <a:pt x="244" y="69"/>
                        <a:pt x="244" y="71"/>
                      </a:cubicBezTo>
                      <a:cubicBezTo>
                        <a:pt x="244" y="72"/>
                        <a:pt x="241" y="74"/>
                        <a:pt x="242" y="75"/>
                      </a:cubicBezTo>
                      <a:cubicBezTo>
                        <a:pt x="242" y="75"/>
                        <a:pt x="248" y="69"/>
                        <a:pt x="247" y="67"/>
                      </a:cubicBezTo>
                      <a:cubicBezTo>
                        <a:pt x="247" y="65"/>
                        <a:pt x="245" y="64"/>
                        <a:pt x="245" y="62"/>
                      </a:cubicBezTo>
                      <a:cubicBezTo>
                        <a:pt x="244" y="61"/>
                        <a:pt x="245" y="58"/>
                        <a:pt x="247" y="59"/>
                      </a:cubicBezTo>
                      <a:cubicBezTo>
                        <a:pt x="246" y="58"/>
                        <a:pt x="245" y="61"/>
                        <a:pt x="246" y="62"/>
                      </a:cubicBezTo>
                      <a:cubicBezTo>
                        <a:pt x="248" y="64"/>
                        <a:pt x="248" y="65"/>
                        <a:pt x="250" y="62"/>
                      </a:cubicBezTo>
                      <a:cubicBezTo>
                        <a:pt x="251" y="61"/>
                        <a:pt x="253" y="58"/>
                        <a:pt x="252" y="56"/>
                      </a:cubicBezTo>
                      <a:cubicBezTo>
                        <a:pt x="252" y="56"/>
                        <a:pt x="251" y="55"/>
                        <a:pt x="252" y="54"/>
                      </a:cubicBezTo>
                      <a:cubicBezTo>
                        <a:pt x="252" y="54"/>
                        <a:pt x="253" y="52"/>
                        <a:pt x="253" y="52"/>
                      </a:cubicBezTo>
                      <a:cubicBezTo>
                        <a:pt x="253" y="52"/>
                        <a:pt x="253" y="54"/>
                        <a:pt x="253" y="54"/>
                      </a:cubicBezTo>
                      <a:cubicBezTo>
                        <a:pt x="253" y="54"/>
                        <a:pt x="258" y="51"/>
                        <a:pt x="260" y="51"/>
                      </a:cubicBezTo>
                      <a:cubicBezTo>
                        <a:pt x="261" y="50"/>
                        <a:pt x="263" y="51"/>
                        <a:pt x="264" y="51"/>
                      </a:cubicBezTo>
                      <a:cubicBezTo>
                        <a:pt x="266" y="50"/>
                        <a:pt x="265" y="49"/>
                        <a:pt x="265" y="48"/>
                      </a:cubicBezTo>
                      <a:cubicBezTo>
                        <a:pt x="266" y="48"/>
                        <a:pt x="266" y="50"/>
                        <a:pt x="267" y="50"/>
                      </a:cubicBezTo>
                      <a:cubicBezTo>
                        <a:pt x="267" y="50"/>
                        <a:pt x="269" y="49"/>
                        <a:pt x="269" y="49"/>
                      </a:cubicBezTo>
                      <a:cubicBezTo>
                        <a:pt x="271" y="51"/>
                        <a:pt x="275" y="46"/>
                        <a:pt x="272" y="46"/>
                      </a:cubicBezTo>
                      <a:cubicBezTo>
                        <a:pt x="272" y="46"/>
                        <a:pt x="272" y="48"/>
                        <a:pt x="271" y="48"/>
                      </a:cubicBezTo>
                      <a:cubicBezTo>
                        <a:pt x="270" y="48"/>
                        <a:pt x="268" y="44"/>
                        <a:pt x="268" y="44"/>
                      </a:cubicBezTo>
                      <a:cubicBezTo>
                        <a:pt x="269" y="43"/>
                        <a:pt x="268" y="42"/>
                        <a:pt x="269" y="41"/>
                      </a:cubicBezTo>
                      <a:cubicBezTo>
                        <a:pt x="270" y="39"/>
                        <a:pt x="271" y="37"/>
                        <a:pt x="272" y="36"/>
                      </a:cubicBezTo>
                      <a:cubicBezTo>
                        <a:pt x="273" y="36"/>
                        <a:pt x="274" y="35"/>
                        <a:pt x="274" y="35"/>
                      </a:cubicBezTo>
                      <a:cubicBezTo>
                        <a:pt x="276" y="36"/>
                        <a:pt x="277" y="33"/>
                        <a:pt x="278" y="32"/>
                      </a:cubicBezTo>
                      <a:cubicBezTo>
                        <a:pt x="278" y="32"/>
                        <a:pt x="280" y="33"/>
                        <a:pt x="281" y="32"/>
                      </a:cubicBezTo>
                      <a:cubicBezTo>
                        <a:pt x="283" y="31"/>
                        <a:pt x="285" y="31"/>
                        <a:pt x="286" y="30"/>
                      </a:cubicBezTo>
                      <a:cubicBezTo>
                        <a:pt x="287" y="30"/>
                        <a:pt x="289" y="29"/>
                        <a:pt x="288" y="28"/>
                      </a:cubicBezTo>
                      <a:cubicBezTo>
                        <a:pt x="286" y="26"/>
                        <a:pt x="286" y="25"/>
                        <a:pt x="285" y="24"/>
                      </a:cubicBezTo>
                      <a:cubicBezTo>
                        <a:pt x="281" y="23"/>
                        <a:pt x="287" y="14"/>
                        <a:pt x="281" y="14"/>
                      </a:cubicBezTo>
                      <a:cubicBezTo>
                        <a:pt x="280" y="13"/>
                        <a:pt x="279" y="15"/>
                        <a:pt x="278" y="14"/>
                      </a:cubicBezTo>
                      <a:cubicBezTo>
                        <a:pt x="277" y="13"/>
                        <a:pt x="277" y="12"/>
                        <a:pt x="276" y="13"/>
                      </a:cubicBezTo>
                      <a:cubicBezTo>
                        <a:pt x="275" y="14"/>
                        <a:pt x="274" y="16"/>
                        <a:pt x="273" y="17"/>
                      </a:cubicBezTo>
                      <a:cubicBezTo>
                        <a:pt x="272" y="18"/>
                        <a:pt x="272" y="20"/>
                        <a:pt x="271" y="21"/>
                      </a:cubicBezTo>
                      <a:cubicBezTo>
                        <a:pt x="271" y="23"/>
                        <a:pt x="270" y="26"/>
                        <a:pt x="268" y="26"/>
                      </a:cubicBezTo>
                      <a:cubicBezTo>
                        <a:pt x="266" y="26"/>
                        <a:pt x="266" y="28"/>
                        <a:pt x="264" y="28"/>
                      </a:cubicBezTo>
                      <a:cubicBezTo>
                        <a:pt x="259" y="28"/>
                        <a:pt x="254" y="28"/>
                        <a:pt x="249" y="28"/>
                      </a:cubicBezTo>
                      <a:cubicBezTo>
                        <a:pt x="247" y="28"/>
                        <a:pt x="247" y="28"/>
                        <a:pt x="246" y="29"/>
                      </a:cubicBezTo>
                      <a:cubicBezTo>
                        <a:pt x="245" y="31"/>
                        <a:pt x="241" y="33"/>
                        <a:pt x="241" y="34"/>
                      </a:cubicBezTo>
                      <a:cubicBezTo>
                        <a:pt x="242" y="37"/>
                        <a:pt x="239" y="39"/>
                        <a:pt x="237" y="39"/>
                      </a:cubicBezTo>
                      <a:cubicBezTo>
                        <a:pt x="235" y="39"/>
                        <a:pt x="234" y="38"/>
                        <a:pt x="232" y="38"/>
                      </a:cubicBezTo>
                      <a:cubicBezTo>
                        <a:pt x="230" y="38"/>
                        <a:pt x="228" y="39"/>
                        <a:pt x="227" y="39"/>
                      </a:cubicBezTo>
                      <a:cubicBezTo>
                        <a:pt x="227" y="39"/>
                        <a:pt x="227" y="42"/>
                        <a:pt x="228" y="42"/>
                      </a:cubicBezTo>
                      <a:cubicBezTo>
                        <a:pt x="227" y="43"/>
                        <a:pt x="226" y="44"/>
                        <a:pt x="224" y="45"/>
                      </a:cubicBezTo>
                      <a:cubicBezTo>
                        <a:pt x="222" y="46"/>
                        <a:pt x="219" y="48"/>
                        <a:pt x="216" y="49"/>
                      </a:cubicBezTo>
                      <a:cubicBezTo>
                        <a:pt x="213" y="50"/>
                        <a:pt x="210" y="50"/>
                        <a:pt x="207" y="49"/>
                      </a:cubicBezTo>
                      <a:cubicBezTo>
                        <a:pt x="206" y="48"/>
                        <a:pt x="205" y="47"/>
                        <a:pt x="206" y="46"/>
                      </a:cubicBezTo>
                      <a:cubicBezTo>
                        <a:pt x="206" y="46"/>
                        <a:pt x="207" y="44"/>
                        <a:pt x="208" y="44"/>
                      </a:cubicBezTo>
                      <a:cubicBezTo>
                        <a:pt x="208" y="44"/>
                        <a:pt x="208" y="45"/>
                        <a:pt x="208" y="46"/>
                      </a:cubicBezTo>
                      <a:cubicBezTo>
                        <a:pt x="210" y="42"/>
                        <a:pt x="211" y="39"/>
                        <a:pt x="209" y="35"/>
                      </a:cubicBezTo>
                      <a:cubicBezTo>
                        <a:pt x="208" y="34"/>
                        <a:pt x="206" y="36"/>
                        <a:pt x="205" y="36"/>
                      </a:cubicBezTo>
                      <a:cubicBezTo>
                        <a:pt x="204" y="37"/>
                        <a:pt x="204" y="36"/>
                        <a:pt x="203" y="36"/>
                      </a:cubicBezTo>
                      <a:cubicBezTo>
                        <a:pt x="202" y="35"/>
                        <a:pt x="204" y="34"/>
                        <a:pt x="204" y="34"/>
                      </a:cubicBezTo>
                      <a:cubicBezTo>
                        <a:pt x="208" y="30"/>
                        <a:pt x="205" y="26"/>
                        <a:pt x="201" y="25"/>
                      </a:cubicBezTo>
                      <a:cubicBezTo>
                        <a:pt x="198" y="24"/>
                        <a:pt x="198" y="25"/>
                        <a:pt x="196" y="26"/>
                      </a:cubicBezTo>
                      <a:cubicBezTo>
                        <a:pt x="196" y="27"/>
                        <a:pt x="196" y="27"/>
                        <a:pt x="196" y="28"/>
                      </a:cubicBezTo>
                      <a:cubicBezTo>
                        <a:pt x="196" y="29"/>
                        <a:pt x="194" y="28"/>
                        <a:pt x="193" y="28"/>
                      </a:cubicBezTo>
                      <a:cubicBezTo>
                        <a:pt x="192" y="28"/>
                        <a:pt x="190" y="36"/>
                        <a:pt x="190" y="37"/>
                      </a:cubicBezTo>
                      <a:cubicBezTo>
                        <a:pt x="191" y="42"/>
                        <a:pt x="192" y="45"/>
                        <a:pt x="188" y="47"/>
                      </a:cubicBezTo>
                      <a:cubicBezTo>
                        <a:pt x="188" y="48"/>
                        <a:pt x="185" y="49"/>
                        <a:pt x="185" y="48"/>
                      </a:cubicBezTo>
                      <a:cubicBezTo>
                        <a:pt x="185" y="46"/>
                        <a:pt x="184" y="44"/>
                        <a:pt x="184" y="42"/>
                      </a:cubicBezTo>
                      <a:cubicBezTo>
                        <a:pt x="184" y="41"/>
                        <a:pt x="186" y="30"/>
                        <a:pt x="186" y="30"/>
                      </a:cubicBezTo>
                      <a:cubicBezTo>
                        <a:pt x="185" y="30"/>
                        <a:pt x="183" y="32"/>
                        <a:pt x="183" y="31"/>
                      </a:cubicBezTo>
                      <a:cubicBezTo>
                        <a:pt x="183" y="30"/>
                        <a:pt x="186" y="26"/>
                        <a:pt x="187" y="25"/>
                      </a:cubicBezTo>
                      <a:cubicBezTo>
                        <a:pt x="188" y="23"/>
                        <a:pt x="191" y="23"/>
                        <a:pt x="193" y="22"/>
                      </a:cubicBezTo>
                      <a:cubicBezTo>
                        <a:pt x="196" y="22"/>
                        <a:pt x="199" y="23"/>
                        <a:pt x="202" y="23"/>
                      </a:cubicBezTo>
                      <a:cubicBezTo>
                        <a:pt x="205" y="23"/>
                        <a:pt x="201" y="20"/>
                        <a:pt x="199" y="20"/>
                      </a:cubicBezTo>
                      <a:cubicBezTo>
                        <a:pt x="197" y="20"/>
                        <a:pt x="199" y="17"/>
                        <a:pt x="196" y="17"/>
                      </a:cubicBezTo>
                      <a:cubicBezTo>
                        <a:pt x="194" y="18"/>
                        <a:pt x="192" y="19"/>
                        <a:pt x="189" y="19"/>
                      </a:cubicBezTo>
                      <a:cubicBezTo>
                        <a:pt x="187" y="19"/>
                        <a:pt x="185" y="17"/>
                        <a:pt x="183" y="16"/>
                      </a:cubicBezTo>
                      <a:cubicBezTo>
                        <a:pt x="183" y="16"/>
                        <a:pt x="180" y="16"/>
                        <a:pt x="181" y="15"/>
                      </a:cubicBezTo>
                      <a:cubicBezTo>
                        <a:pt x="182" y="15"/>
                        <a:pt x="184" y="14"/>
                        <a:pt x="184" y="13"/>
                      </a:cubicBezTo>
                      <a:cubicBezTo>
                        <a:pt x="184" y="13"/>
                        <a:pt x="176" y="16"/>
                        <a:pt x="175" y="16"/>
                      </a:cubicBezTo>
                      <a:cubicBezTo>
                        <a:pt x="174" y="17"/>
                        <a:pt x="173" y="18"/>
                        <a:pt x="172" y="18"/>
                      </a:cubicBezTo>
                      <a:cubicBezTo>
                        <a:pt x="170" y="18"/>
                        <a:pt x="170" y="16"/>
                        <a:pt x="168" y="16"/>
                      </a:cubicBezTo>
                      <a:cubicBezTo>
                        <a:pt x="167" y="16"/>
                        <a:pt x="162" y="18"/>
                        <a:pt x="165" y="15"/>
                      </a:cubicBezTo>
                      <a:cubicBezTo>
                        <a:pt x="168" y="13"/>
                        <a:pt x="171" y="11"/>
                        <a:pt x="174" y="9"/>
                      </a:cubicBezTo>
                      <a:cubicBezTo>
                        <a:pt x="172" y="9"/>
                        <a:pt x="170" y="7"/>
                        <a:pt x="168" y="9"/>
                      </a:cubicBezTo>
                      <a:cubicBezTo>
                        <a:pt x="165" y="10"/>
                        <a:pt x="164" y="8"/>
                        <a:pt x="161" y="7"/>
                      </a:cubicBezTo>
                      <a:cubicBezTo>
                        <a:pt x="160" y="7"/>
                        <a:pt x="159" y="6"/>
                        <a:pt x="158" y="5"/>
                      </a:cubicBezTo>
                      <a:cubicBezTo>
                        <a:pt x="156" y="5"/>
                        <a:pt x="155" y="6"/>
                        <a:pt x="153" y="6"/>
                      </a:cubicBezTo>
                      <a:cubicBezTo>
                        <a:pt x="152" y="5"/>
                        <a:pt x="150" y="5"/>
                        <a:pt x="150" y="3"/>
                      </a:cubicBezTo>
                      <a:cubicBezTo>
                        <a:pt x="150" y="3"/>
                        <a:pt x="148" y="0"/>
                        <a:pt x="148" y="1"/>
                      </a:cubicBezTo>
                      <a:cubicBezTo>
                        <a:pt x="147" y="1"/>
                        <a:pt x="148" y="4"/>
                        <a:pt x="147" y="4"/>
                      </a:cubicBezTo>
                      <a:cubicBezTo>
                        <a:pt x="146" y="4"/>
                        <a:pt x="145" y="4"/>
                        <a:pt x="145" y="4"/>
                      </a:cubicBezTo>
                      <a:cubicBezTo>
                        <a:pt x="142" y="4"/>
                        <a:pt x="139" y="4"/>
                        <a:pt x="136" y="4"/>
                      </a:cubicBezTo>
                      <a:cubicBezTo>
                        <a:pt x="125" y="4"/>
                        <a:pt x="115" y="4"/>
                        <a:pt x="105" y="4"/>
                      </a:cubicBezTo>
                      <a:cubicBezTo>
                        <a:pt x="80" y="4"/>
                        <a:pt x="55" y="4"/>
                        <a:pt x="30" y="4"/>
                      </a:cubicBezTo>
                      <a:cubicBezTo>
                        <a:pt x="24" y="4"/>
                        <a:pt x="17" y="4"/>
                        <a:pt x="11" y="4"/>
                      </a:cubicBezTo>
                      <a:cubicBezTo>
                        <a:pt x="12" y="5"/>
                        <a:pt x="14" y="13"/>
                        <a:pt x="11" y="14"/>
                      </a:cubicBezTo>
                      <a:cubicBezTo>
                        <a:pt x="9" y="14"/>
                        <a:pt x="8" y="14"/>
                        <a:pt x="10" y="12"/>
                      </a:cubicBezTo>
                      <a:cubicBezTo>
                        <a:pt x="12" y="9"/>
                        <a:pt x="9" y="9"/>
                        <a:pt x="7" y="9"/>
                      </a:cubicBezTo>
                      <a:cubicBezTo>
                        <a:pt x="5" y="9"/>
                        <a:pt x="2" y="7"/>
                        <a:pt x="1" y="7"/>
                      </a:cubicBezTo>
                      <a:cubicBezTo>
                        <a:pt x="0" y="8"/>
                        <a:pt x="2" y="12"/>
                        <a:pt x="2" y="12"/>
                      </a:cubicBezTo>
                      <a:cubicBezTo>
                        <a:pt x="3" y="15"/>
                        <a:pt x="4" y="16"/>
                        <a:pt x="4" y="18"/>
                      </a:cubicBezTo>
                      <a:cubicBezTo>
                        <a:pt x="4" y="19"/>
                        <a:pt x="7" y="21"/>
                        <a:pt x="8" y="21"/>
                      </a:cubicBezTo>
                      <a:cubicBezTo>
                        <a:pt x="7" y="21"/>
                        <a:pt x="6" y="21"/>
                        <a:pt x="5" y="22"/>
                      </a:cubicBezTo>
                      <a:cubicBezTo>
                        <a:pt x="4" y="23"/>
                        <a:pt x="5" y="24"/>
                        <a:pt x="5" y="25"/>
                      </a:cubicBezTo>
                      <a:cubicBezTo>
                        <a:pt x="5" y="28"/>
                        <a:pt x="5" y="30"/>
                        <a:pt x="4" y="32"/>
                      </a:cubicBezTo>
                      <a:cubicBezTo>
                        <a:pt x="4" y="35"/>
                        <a:pt x="3" y="37"/>
                        <a:pt x="2" y="40"/>
                      </a:cubicBezTo>
                      <a:cubicBezTo>
                        <a:pt x="1" y="43"/>
                        <a:pt x="3" y="46"/>
                        <a:pt x="4" y="49"/>
                      </a:cubicBezTo>
                      <a:cubicBezTo>
                        <a:pt x="4" y="52"/>
                        <a:pt x="3" y="54"/>
                        <a:pt x="3" y="56"/>
                      </a:cubicBezTo>
                      <a:cubicBezTo>
                        <a:pt x="3" y="57"/>
                        <a:pt x="4" y="58"/>
                        <a:pt x="4" y="59"/>
                      </a:cubicBezTo>
                      <a:cubicBezTo>
                        <a:pt x="5" y="60"/>
                        <a:pt x="5" y="62"/>
                        <a:pt x="5" y="63"/>
                      </a:cubicBezTo>
                      <a:cubicBezTo>
                        <a:pt x="6" y="66"/>
                        <a:pt x="9" y="67"/>
                        <a:pt x="10" y="70"/>
                      </a:cubicBezTo>
                      <a:cubicBezTo>
                        <a:pt x="11" y="72"/>
                        <a:pt x="11" y="71"/>
                        <a:pt x="12" y="70"/>
                      </a:cubicBezTo>
                      <a:cubicBezTo>
                        <a:pt x="12" y="70"/>
                        <a:pt x="13" y="73"/>
                        <a:pt x="13" y="73"/>
                      </a:cubicBezTo>
                      <a:cubicBezTo>
                        <a:pt x="13" y="73"/>
                        <a:pt x="12" y="72"/>
                        <a:pt x="12" y="73"/>
                      </a:cubicBezTo>
                      <a:cubicBezTo>
                        <a:pt x="12" y="74"/>
                        <a:pt x="12" y="75"/>
                        <a:pt x="13" y="76"/>
                      </a:cubicBezTo>
                      <a:cubicBezTo>
                        <a:pt x="14" y="76"/>
                        <a:pt x="14" y="76"/>
                        <a:pt x="15" y="77"/>
                      </a:cubicBezTo>
                      <a:cubicBezTo>
                        <a:pt x="16" y="78"/>
                        <a:pt x="14" y="79"/>
                        <a:pt x="15" y="80"/>
                      </a:cubicBezTo>
                      <a:cubicBezTo>
                        <a:pt x="17" y="83"/>
                        <a:pt x="21" y="85"/>
                        <a:pt x="21" y="88"/>
                      </a:cubicBezTo>
                      <a:cubicBezTo>
                        <a:pt x="22" y="90"/>
                        <a:pt x="23" y="90"/>
                        <a:pt x="25" y="91"/>
                      </a:cubicBezTo>
                      <a:cubicBezTo>
                        <a:pt x="27" y="92"/>
                        <a:pt x="29" y="93"/>
                        <a:pt x="31" y="93"/>
                      </a:cubicBezTo>
                      <a:cubicBezTo>
                        <a:pt x="33" y="93"/>
                        <a:pt x="35" y="95"/>
                        <a:pt x="36" y="96"/>
                      </a:cubicBezTo>
                      <a:cubicBezTo>
                        <a:pt x="36" y="97"/>
                        <a:pt x="40" y="101"/>
                        <a:pt x="39" y="102"/>
                      </a:cubicBezTo>
                      <a:cubicBezTo>
                        <a:pt x="43" y="101"/>
                        <a:pt x="48" y="100"/>
                        <a:pt x="52" y="101"/>
                      </a:cubicBezTo>
                      <a:cubicBezTo>
                        <a:pt x="58" y="103"/>
                        <a:pt x="63" y="106"/>
                        <a:pt x="68" y="108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72" name="Freeform 642">
                  <a:extLst>
                    <a:ext uri="{FF2B5EF4-FFF2-40B4-BE49-F238E27FC236}">
                      <a16:creationId xmlns:a16="http://schemas.microsoft.com/office/drawing/2014/main" id="{73E9476F-A302-1C4B-8599-70F30F9C8B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81816" y="3486882"/>
                  <a:ext cx="4359697" cy="2371297"/>
                </a:xfrm>
                <a:custGeom>
                  <a:avLst/>
                  <a:gdLst>
                    <a:gd name="T0" fmla="*/ 255 w 427"/>
                    <a:gd name="T1" fmla="*/ 181 h 219"/>
                    <a:gd name="T2" fmla="*/ 299 w 427"/>
                    <a:gd name="T3" fmla="*/ 195 h 219"/>
                    <a:gd name="T4" fmla="*/ 296 w 427"/>
                    <a:gd name="T5" fmla="*/ 215 h 219"/>
                    <a:gd name="T6" fmla="*/ 332 w 427"/>
                    <a:gd name="T7" fmla="*/ 200 h 219"/>
                    <a:gd name="T8" fmla="*/ 366 w 427"/>
                    <a:gd name="T9" fmla="*/ 196 h 219"/>
                    <a:gd name="T10" fmla="*/ 383 w 427"/>
                    <a:gd name="T11" fmla="*/ 200 h 219"/>
                    <a:gd name="T12" fmla="*/ 391 w 427"/>
                    <a:gd name="T13" fmla="*/ 201 h 219"/>
                    <a:gd name="T14" fmla="*/ 380 w 427"/>
                    <a:gd name="T15" fmla="*/ 188 h 219"/>
                    <a:gd name="T16" fmla="*/ 382 w 427"/>
                    <a:gd name="T17" fmla="*/ 176 h 219"/>
                    <a:gd name="T18" fmla="*/ 354 w 427"/>
                    <a:gd name="T19" fmla="*/ 180 h 219"/>
                    <a:gd name="T20" fmla="*/ 414 w 427"/>
                    <a:gd name="T21" fmla="*/ 160 h 219"/>
                    <a:gd name="T22" fmla="*/ 417 w 427"/>
                    <a:gd name="T23" fmla="*/ 144 h 219"/>
                    <a:gd name="T24" fmla="*/ 415 w 427"/>
                    <a:gd name="T25" fmla="*/ 139 h 219"/>
                    <a:gd name="T26" fmla="*/ 394 w 427"/>
                    <a:gd name="T27" fmla="*/ 126 h 219"/>
                    <a:gd name="T28" fmla="*/ 390 w 427"/>
                    <a:gd name="T29" fmla="*/ 110 h 219"/>
                    <a:gd name="T30" fmla="*/ 378 w 427"/>
                    <a:gd name="T31" fmla="*/ 104 h 219"/>
                    <a:gd name="T32" fmla="*/ 364 w 427"/>
                    <a:gd name="T33" fmla="*/ 112 h 219"/>
                    <a:gd name="T34" fmla="*/ 356 w 427"/>
                    <a:gd name="T35" fmla="*/ 107 h 219"/>
                    <a:gd name="T36" fmla="*/ 342 w 427"/>
                    <a:gd name="T37" fmla="*/ 85 h 219"/>
                    <a:gd name="T38" fmla="*/ 314 w 427"/>
                    <a:gd name="T39" fmla="*/ 91 h 219"/>
                    <a:gd name="T40" fmla="*/ 320 w 427"/>
                    <a:gd name="T41" fmla="*/ 116 h 219"/>
                    <a:gd name="T42" fmla="*/ 306 w 427"/>
                    <a:gd name="T43" fmla="*/ 159 h 219"/>
                    <a:gd name="T44" fmla="*/ 292 w 427"/>
                    <a:gd name="T45" fmla="*/ 135 h 219"/>
                    <a:gd name="T46" fmla="*/ 250 w 427"/>
                    <a:gd name="T47" fmla="*/ 119 h 219"/>
                    <a:gd name="T48" fmla="*/ 237 w 427"/>
                    <a:gd name="T49" fmla="*/ 86 h 219"/>
                    <a:gd name="T50" fmla="*/ 246 w 427"/>
                    <a:gd name="T51" fmla="*/ 77 h 219"/>
                    <a:gd name="T52" fmla="*/ 246 w 427"/>
                    <a:gd name="T53" fmla="*/ 70 h 219"/>
                    <a:gd name="T54" fmla="*/ 263 w 427"/>
                    <a:gd name="T55" fmla="*/ 58 h 219"/>
                    <a:gd name="T56" fmla="*/ 276 w 427"/>
                    <a:gd name="T57" fmla="*/ 48 h 219"/>
                    <a:gd name="T58" fmla="*/ 293 w 427"/>
                    <a:gd name="T59" fmla="*/ 36 h 219"/>
                    <a:gd name="T60" fmla="*/ 276 w 427"/>
                    <a:gd name="T61" fmla="*/ 23 h 219"/>
                    <a:gd name="T62" fmla="*/ 262 w 427"/>
                    <a:gd name="T63" fmla="*/ 35 h 219"/>
                    <a:gd name="T64" fmla="*/ 252 w 427"/>
                    <a:gd name="T65" fmla="*/ 23 h 219"/>
                    <a:gd name="T66" fmla="*/ 241 w 427"/>
                    <a:gd name="T67" fmla="*/ 10 h 219"/>
                    <a:gd name="T68" fmla="*/ 223 w 427"/>
                    <a:gd name="T69" fmla="*/ 6 h 219"/>
                    <a:gd name="T70" fmla="*/ 232 w 427"/>
                    <a:gd name="T71" fmla="*/ 27 h 219"/>
                    <a:gd name="T72" fmla="*/ 226 w 427"/>
                    <a:gd name="T73" fmla="*/ 40 h 219"/>
                    <a:gd name="T74" fmla="*/ 218 w 427"/>
                    <a:gd name="T75" fmla="*/ 37 h 219"/>
                    <a:gd name="T76" fmla="*/ 164 w 427"/>
                    <a:gd name="T77" fmla="*/ 29 h 219"/>
                    <a:gd name="T78" fmla="*/ 166 w 427"/>
                    <a:gd name="T79" fmla="*/ 41 h 219"/>
                    <a:gd name="T80" fmla="*/ 160 w 427"/>
                    <a:gd name="T81" fmla="*/ 40 h 219"/>
                    <a:gd name="T82" fmla="*/ 133 w 427"/>
                    <a:gd name="T83" fmla="*/ 30 h 219"/>
                    <a:gd name="T84" fmla="*/ 83 w 427"/>
                    <a:gd name="T85" fmla="*/ 23 h 219"/>
                    <a:gd name="T86" fmla="*/ 71 w 427"/>
                    <a:gd name="T87" fmla="*/ 18 h 219"/>
                    <a:gd name="T88" fmla="*/ 50 w 427"/>
                    <a:gd name="T89" fmla="*/ 24 h 219"/>
                    <a:gd name="T90" fmla="*/ 49 w 427"/>
                    <a:gd name="T91" fmla="*/ 22 h 219"/>
                    <a:gd name="T92" fmla="*/ 29 w 427"/>
                    <a:gd name="T93" fmla="*/ 23 h 219"/>
                    <a:gd name="T94" fmla="*/ 21 w 427"/>
                    <a:gd name="T95" fmla="*/ 28 h 219"/>
                    <a:gd name="T96" fmla="*/ 3 w 427"/>
                    <a:gd name="T97" fmla="*/ 97 h 219"/>
                    <a:gd name="T98" fmla="*/ 40 w 427"/>
                    <a:gd name="T99" fmla="*/ 116 h 219"/>
                    <a:gd name="T100" fmla="*/ 53 w 427"/>
                    <a:gd name="T101" fmla="*/ 141 h 219"/>
                    <a:gd name="T102" fmla="*/ 62 w 427"/>
                    <a:gd name="T103" fmla="*/ 150 h 219"/>
                    <a:gd name="T104" fmla="*/ 67 w 427"/>
                    <a:gd name="T105" fmla="*/ 160 h 219"/>
                    <a:gd name="T106" fmla="*/ 80 w 427"/>
                    <a:gd name="T107" fmla="*/ 166 h 219"/>
                    <a:gd name="T108" fmla="*/ 133 w 427"/>
                    <a:gd name="T109" fmla="*/ 176 h 219"/>
                    <a:gd name="T110" fmla="*/ 97 w 427"/>
                    <a:gd name="T111" fmla="*/ 57 h 219"/>
                    <a:gd name="T112" fmla="*/ 87 w 427"/>
                    <a:gd name="T113" fmla="*/ 51 h 219"/>
                    <a:gd name="T114" fmla="*/ 113 w 427"/>
                    <a:gd name="T115" fmla="*/ 49 h 219"/>
                    <a:gd name="T116" fmla="*/ 142 w 427"/>
                    <a:gd name="T117" fmla="*/ 85 h 219"/>
                    <a:gd name="T118" fmla="*/ 131 w 427"/>
                    <a:gd name="T119" fmla="*/ 85 h 219"/>
                    <a:gd name="T120" fmla="*/ 160 w 427"/>
                    <a:gd name="T121" fmla="*/ 78 h 219"/>
                    <a:gd name="T122" fmla="*/ 210 w 427"/>
                    <a:gd name="T123" fmla="*/ 150 h 219"/>
                    <a:gd name="T124" fmla="*/ 222 w 427"/>
                    <a:gd name="T125" fmla="*/ 16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27" h="219">
                      <a:moveTo>
                        <a:pt x="229" y="174"/>
                      </a:moveTo>
                      <a:cubicBezTo>
                        <a:pt x="229" y="174"/>
                        <a:pt x="229" y="173"/>
                        <a:pt x="229" y="173"/>
                      </a:cubicBezTo>
                      <a:cubicBezTo>
                        <a:pt x="229" y="173"/>
                        <a:pt x="232" y="177"/>
                        <a:pt x="232" y="177"/>
                      </a:cubicBezTo>
                      <a:cubicBezTo>
                        <a:pt x="234" y="177"/>
                        <a:pt x="235" y="178"/>
                        <a:pt x="236" y="178"/>
                      </a:cubicBezTo>
                      <a:cubicBezTo>
                        <a:pt x="238" y="178"/>
                        <a:pt x="238" y="177"/>
                        <a:pt x="239" y="178"/>
                      </a:cubicBezTo>
                      <a:cubicBezTo>
                        <a:pt x="242" y="179"/>
                        <a:pt x="244" y="180"/>
                        <a:pt x="246" y="181"/>
                      </a:cubicBezTo>
                      <a:cubicBezTo>
                        <a:pt x="247" y="182"/>
                        <a:pt x="248" y="181"/>
                        <a:pt x="249" y="181"/>
                      </a:cubicBezTo>
                      <a:cubicBezTo>
                        <a:pt x="250" y="180"/>
                        <a:pt x="251" y="180"/>
                        <a:pt x="252" y="180"/>
                      </a:cubicBezTo>
                      <a:cubicBezTo>
                        <a:pt x="253" y="180"/>
                        <a:pt x="254" y="181"/>
                        <a:pt x="255" y="181"/>
                      </a:cubicBezTo>
                      <a:cubicBezTo>
                        <a:pt x="257" y="181"/>
                        <a:pt x="258" y="180"/>
                        <a:pt x="259" y="179"/>
                      </a:cubicBezTo>
                      <a:cubicBezTo>
                        <a:pt x="260" y="178"/>
                        <a:pt x="263" y="175"/>
                        <a:pt x="264" y="175"/>
                      </a:cubicBezTo>
                      <a:cubicBezTo>
                        <a:pt x="264" y="175"/>
                        <a:pt x="265" y="176"/>
                        <a:pt x="265" y="176"/>
                      </a:cubicBezTo>
                      <a:cubicBezTo>
                        <a:pt x="267" y="176"/>
                        <a:pt x="268" y="176"/>
                        <a:pt x="269" y="176"/>
                      </a:cubicBezTo>
                      <a:cubicBezTo>
                        <a:pt x="273" y="176"/>
                        <a:pt x="272" y="179"/>
                        <a:pt x="274" y="181"/>
                      </a:cubicBezTo>
                      <a:cubicBezTo>
                        <a:pt x="275" y="182"/>
                        <a:pt x="279" y="181"/>
                        <a:pt x="279" y="183"/>
                      </a:cubicBezTo>
                      <a:cubicBezTo>
                        <a:pt x="279" y="185"/>
                        <a:pt x="280" y="187"/>
                        <a:pt x="281" y="189"/>
                      </a:cubicBezTo>
                      <a:cubicBezTo>
                        <a:pt x="281" y="194"/>
                        <a:pt x="290" y="193"/>
                        <a:pt x="293" y="194"/>
                      </a:cubicBezTo>
                      <a:cubicBezTo>
                        <a:pt x="295" y="194"/>
                        <a:pt x="298" y="194"/>
                        <a:pt x="299" y="195"/>
                      </a:cubicBezTo>
                      <a:cubicBezTo>
                        <a:pt x="300" y="196"/>
                        <a:pt x="305" y="201"/>
                        <a:pt x="304" y="201"/>
                      </a:cubicBezTo>
                      <a:cubicBezTo>
                        <a:pt x="302" y="203"/>
                        <a:pt x="302" y="203"/>
                        <a:pt x="300" y="202"/>
                      </a:cubicBezTo>
                      <a:cubicBezTo>
                        <a:pt x="299" y="201"/>
                        <a:pt x="295" y="199"/>
                        <a:pt x="295" y="199"/>
                      </a:cubicBezTo>
                      <a:cubicBezTo>
                        <a:pt x="295" y="200"/>
                        <a:pt x="298" y="201"/>
                        <a:pt x="297" y="203"/>
                      </a:cubicBezTo>
                      <a:cubicBezTo>
                        <a:pt x="296" y="204"/>
                        <a:pt x="295" y="206"/>
                        <a:pt x="295" y="207"/>
                      </a:cubicBezTo>
                      <a:cubicBezTo>
                        <a:pt x="295" y="209"/>
                        <a:pt x="295" y="210"/>
                        <a:pt x="294" y="211"/>
                      </a:cubicBezTo>
                      <a:cubicBezTo>
                        <a:pt x="294" y="212"/>
                        <a:pt x="291" y="213"/>
                        <a:pt x="291" y="213"/>
                      </a:cubicBezTo>
                      <a:cubicBezTo>
                        <a:pt x="290" y="214"/>
                        <a:pt x="287" y="219"/>
                        <a:pt x="291" y="219"/>
                      </a:cubicBezTo>
                      <a:cubicBezTo>
                        <a:pt x="292" y="219"/>
                        <a:pt x="294" y="217"/>
                        <a:pt x="296" y="215"/>
                      </a:cubicBezTo>
                      <a:cubicBezTo>
                        <a:pt x="298" y="214"/>
                        <a:pt x="299" y="216"/>
                        <a:pt x="301" y="215"/>
                      </a:cubicBezTo>
                      <a:cubicBezTo>
                        <a:pt x="304" y="215"/>
                        <a:pt x="305" y="213"/>
                        <a:pt x="308" y="213"/>
                      </a:cubicBezTo>
                      <a:cubicBezTo>
                        <a:pt x="308" y="211"/>
                        <a:pt x="308" y="212"/>
                        <a:pt x="306" y="211"/>
                      </a:cubicBezTo>
                      <a:cubicBezTo>
                        <a:pt x="305" y="211"/>
                        <a:pt x="305" y="210"/>
                        <a:pt x="306" y="210"/>
                      </a:cubicBezTo>
                      <a:cubicBezTo>
                        <a:pt x="307" y="208"/>
                        <a:pt x="308" y="207"/>
                        <a:pt x="311" y="207"/>
                      </a:cubicBezTo>
                      <a:cubicBezTo>
                        <a:pt x="312" y="207"/>
                        <a:pt x="315" y="205"/>
                        <a:pt x="317" y="206"/>
                      </a:cubicBezTo>
                      <a:cubicBezTo>
                        <a:pt x="319" y="207"/>
                        <a:pt x="320" y="203"/>
                        <a:pt x="322" y="206"/>
                      </a:cubicBezTo>
                      <a:cubicBezTo>
                        <a:pt x="324" y="204"/>
                        <a:pt x="325" y="203"/>
                        <a:pt x="327" y="201"/>
                      </a:cubicBezTo>
                      <a:cubicBezTo>
                        <a:pt x="329" y="200"/>
                        <a:pt x="330" y="200"/>
                        <a:pt x="332" y="200"/>
                      </a:cubicBezTo>
                      <a:cubicBezTo>
                        <a:pt x="335" y="200"/>
                        <a:pt x="339" y="200"/>
                        <a:pt x="342" y="200"/>
                      </a:cubicBezTo>
                      <a:cubicBezTo>
                        <a:pt x="345" y="200"/>
                        <a:pt x="346" y="201"/>
                        <a:pt x="347" y="199"/>
                      </a:cubicBezTo>
                      <a:cubicBezTo>
                        <a:pt x="348" y="198"/>
                        <a:pt x="349" y="199"/>
                        <a:pt x="350" y="198"/>
                      </a:cubicBezTo>
                      <a:cubicBezTo>
                        <a:pt x="351" y="196"/>
                        <a:pt x="352" y="195"/>
                        <a:pt x="352" y="193"/>
                      </a:cubicBezTo>
                      <a:cubicBezTo>
                        <a:pt x="353" y="191"/>
                        <a:pt x="353" y="190"/>
                        <a:pt x="354" y="188"/>
                      </a:cubicBezTo>
                      <a:cubicBezTo>
                        <a:pt x="355" y="187"/>
                        <a:pt x="356" y="186"/>
                        <a:pt x="357" y="185"/>
                      </a:cubicBezTo>
                      <a:cubicBezTo>
                        <a:pt x="358" y="184"/>
                        <a:pt x="359" y="187"/>
                        <a:pt x="361" y="186"/>
                      </a:cubicBezTo>
                      <a:cubicBezTo>
                        <a:pt x="363" y="184"/>
                        <a:pt x="365" y="187"/>
                        <a:pt x="365" y="189"/>
                      </a:cubicBezTo>
                      <a:cubicBezTo>
                        <a:pt x="365" y="190"/>
                        <a:pt x="364" y="196"/>
                        <a:pt x="366" y="196"/>
                      </a:cubicBezTo>
                      <a:cubicBezTo>
                        <a:pt x="367" y="197"/>
                        <a:pt x="368" y="199"/>
                        <a:pt x="369" y="201"/>
                      </a:cubicBezTo>
                      <a:cubicBezTo>
                        <a:pt x="370" y="199"/>
                        <a:pt x="381" y="196"/>
                        <a:pt x="381" y="196"/>
                      </a:cubicBezTo>
                      <a:cubicBezTo>
                        <a:pt x="381" y="195"/>
                        <a:pt x="380" y="195"/>
                        <a:pt x="380" y="194"/>
                      </a:cubicBezTo>
                      <a:cubicBezTo>
                        <a:pt x="380" y="194"/>
                        <a:pt x="382" y="196"/>
                        <a:pt x="382" y="196"/>
                      </a:cubicBezTo>
                      <a:cubicBezTo>
                        <a:pt x="382" y="197"/>
                        <a:pt x="380" y="197"/>
                        <a:pt x="380" y="197"/>
                      </a:cubicBezTo>
                      <a:cubicBezTo>
                        <a:pt x="380" y="197"/>
                        <a:pt x="386" y="198"/>
                        <a:pt x="386" y="198"/>
                      </a:cubicBezTo>
                      <a:cubicBezTo>
                        <a:pt x="386" y="198"/>
                        <a:pt x="386" y="198"/>
                        <a:pt x="386" y="198"/>
                      </a:cubicBezTo>
                      <a:cubicBezTo>
                        <a:pt x="386" y="198"/>
                        <a:pt x="386" y="199"/>
                        <a:pt x="386" y="199"/>
                      </a:cubicBezTo>
                      <a:cubicBezTo>
                        <a:pt x="385" y="199"/>
                        <a:pt x="384" y="199"/>
                        <a:pt x="383" y="200"/>
                      </a:cubicBezTo>
                      <a:cubicBezTo>
                        <a:pt x="383" y="201"/>
                        <a:pt x="382" y="198"/>
                        <a:pt x="382" y="198"/>
                      </a:cubicBezTo>
                      <a:cubicBezTo>
                        <a:pt x="381" y="198"/>
                        <a:pt x="381" y="199"/>
                        <a:pt x="381" y="199"/>
                      </a:cubicBezTo>
                      <a:cubicBezTo>
                        <a:pt x="381" y="199"/>
                        <a:pt x="381" y="198"/>
                        <a:pt x="380" y="199"/>
                      </a:cubicBezTo>
                      <a:cubicBezTo>
                        <a:pt x="379" y="200"/>
                        <a:pt x="378" y="200"/>
                        <a:pt x="377" y="201"/>
                      </a:cubicBezTo>
                      <a:cubicBezTo>
                        <a:pt x="375" y="202"/>
                        <a:pt x="371" y="205"/>
                        <a:pt x="373" y="208"/>
                      </a:cubicBezTo>
                      <a:cubicBezTo>
                        <a:pt x="376" y="210"/>
                        <a:pt x="378" y="208"/>
                        <a:pt x="379" y="207"/>
                      </a:cubicBezTo>
                      <a:cubicBezTo>
                        <a:pt x="380" y="206"/>
                        <a:pt x="384" y="203"/>
                        <a:pt x="384" y="202"/>
                      </a:cubicBezTo>
                      <a:cubicBezTo>
                        <a:pt x="384" y="203"/>
                        <a:pt x="386" y="204"/>
                        <a:pt x="387" y="203"/>
                      </a:cubicBezTo>
                      <a:cubicBezTo>
                        <a:pt x="387" y="202"/>
                        <a:pt x="390" y="201"/>
                        <a:pt x="391" y="201"/>
                      </a:cubicBezTo>
                      <a:cubicBezTo>
                        <a:pt x="393" y="200"/>
                        <a:pt x="395" y="199"/>
                        <a:pt x="397" y="199"/>
                      </a:cubicBezTo>
                      <a:cubicBezTo>
                        <a:pt x="398" y="199"/>
                        <a:pt x="398" y="199"/>
                        <a:pt x="398" y="198"/>
                      </a:cubicBezTo>
                      <a:cubicBezTo>
                        <a:pt x="397" y="197"/>
                        <a:pt x="398" y="197"/>
                        <a:pt x="398" y="197"/>
                      </a:cubicBezTo>
                      <a:cubicBezTo>
                        <a:pt x="398" y="196"/>
                        <a:pt x="396" y="197"/>
                        <a:pt x="395" y="196"/>
                      </a:cubicBezTo>
                      <a:cubicBezTo>
                        <a:pt x="394" y="196"/>
                        <a:pt x="395" y="194"/>
                        <a:pt x="393" y="196"/>
                      </a:cubicBezTo>
                      <a:cubicBezTo>
                        <a:pt x="391" y="197"/>
                        <a:pt x="387" y="196"/>
                        <a:pt x="385" y="195"/>
                      </a:cubicBezTo>
                      <a:cubicBezTo>
                        <a:pt x="384" y="195"/>
                        <a:pt x="385" y="193"/>
                        <a:pt x="384" y="193"/>
                      </a:cubicBezTo>
                      <a:cubicBezTo>
                        <a:pt x="384" y="193"/>
                        <a:pt x="382" y="193"/>
                        <a:pt x="381" y="192"/>
                      </a:cubicBezTo>
                      <a:cubicBezTo>
                        <a:pt x="380" y="192"/>
                        <a:pt x="380" y="189"/>
                        <a:pt x="380" y="188"/>
                      </a:cubicBezTo>
                      <a:cubicBezTo>
                        <a:pt x="380" y="187"/>
                        <a:pt x="378" y="188"/>
                        <a:pt x="377" y="187"/>
                      </a:cubicBezTo>
                      <a:cubicBezTo>
                        <a:pt x="377" y="187"/>
                        <a:pt x="379" y="185"/>
                        <a:pt x="379" y="185"/>
                      </a:cubicBezTo>
                      <a:cubicBezTo>
                        <a:pt x="380" y="184"/>
                        <a:pt x="380" y="181"/>
                        <a:pt x="378" y="181"/>
                      </a:cubicBezTo>
                      <a:cubicBezTo>
                        <a:pt x="378" y="181"/>
                        <a:pt x="376" y="185"/>
                        <a:pt x="375" y="183"/>
                      </a:cubicBezTo>
                      <a:cubicBezTo>
                        <a:pt x="375" y="181"/>
                        <a:pt x="374" y="182"/>
                        <a:pt x="373" y="181"/>
                      </a:cubicBezTo>
                      <a:cubicBezTo>
                        <a:pt x="373" y="180"/>
                        <a:pt x="376" y="181"/>
                        <a:pt x="376" y="181"/>
                      </a:cubicBezTo>
                      <a:cubicBezTo>
                        <a:pt x="378" y="181"/>
                        <a:pt x="379" y="180"/>
                        <a:pt x="380" y="180"/>
                      </a:cubicBezTo>
                      <a:cubicBezTo>
                        <a:pt x="381" y="179"/>
                        <a:pt x="382" y="179"/>
                        <a:pt x="383" y="179"/>
                      </a:cubicBezTo>
                      <a:cubicBezTo>
                        <a:pt x="384" y="178"/>
                        <a:pt x="382" y="176"/>
                        <a:pt x="382" y="176"/>
                      </a:cubicBezTo>
                      <a:cubicBezTo>
                        <a:pt x="382" y="176"/>
                        <a:pt x="383" y="176"/>
                        <a:pt x="383" y="176"/>
                      </a:cubicBezTo>
                      <a:cubicBezTo>
                        <a:pt x="383" y="176"/>
                        <a:pt x="379" y="174"/>
                        <a:pt x="379" y="174"/>
                      </a:cubicBezTo>
                      <a:cubicBezTo>
                        <a:pt x="377" y="173"/>
                        <a:pt x="375" y="173"/>
                        <a:pt x="373" y="174"/>
                      </a:cubicBezTo>
                      <a:cubicBezTo>
                        <a:pt x="369" y="175"/>
                        <a:pt x="366" y="176"/>
                        <a:pt x="363" y="178"/>
                      </a:cubicBezTo>
                      <a:cubicBezTo>
                        <a:pt x="360" y="179"/>
                        <a:pt x="358" y="181"/>
                        <a:pt x="355" y="183"/>
                      </a:cubicBezTo>
                      <a:cubicBezTo>
                        <a:pt x="354" y="184"/>
                        <a:pt x="353" y="185"/>
                        <a:pt x="352" y="187"/>
                      </a:cubicBezTo>
                      <a:cubicBezTo>
                        <a:pt x="352" y="187"/>
                        <a:pt x="348" y="189"/>
                        <a:pt x="348" y="189"/>
                      </a:cubicBezTo>
                      <a:cubicBezTo>
                        <a:pt x="348" y="188"/>
                        <a:pt x="353" y="184"/>
                        <a:pt x="354" y="183"/>
                      </a:cubicBezTo>
                      <a:cubicBezTo>
                        <a:pt x="354" y="182"/>
                        <a:pt x="355" y="181"/>
                        <a:pt x="354" y="180"/>
                      </a:cubicBezTo>
                      <a:cubicBezTo>
                        <a:pt x="353" y="180"/>
                        <a:pt x="351" y="179"/>
                        <a:pt x="350" y="179"/>
                      </a:cubicBezTo>
                      <a:cubicBezTo>
                        <a:pt x="351" y="179"/>
                        <a:pt x="353" y="180"/>
                        <a:pt x="354" y="180"/>
                      </a:cubicBezTo>
                      <a:cubicBezTo>
                        <a:pt x="356" y="181"/>
                        <a:pt x="358" y="178"/>
                        <a:pt x="359" y="177"/>
                      </a:cubicBezTo>
                      <a:cubicBezTo>
                        <a:pt x="360" y="176"/>
                        <a:pt x="361" y="174"/>
                        <a:pt x="363" y="173"/>
                      </a:cubicBezTo>
                      <a:cubicBezTo>
                        <a:pt x="365" y="173"/>
                        <a:pt x="367" y="174"/>
                        <a:pt x="368" y="172"/>
                      </a:cubicBezTo>
                      <a:cubicBezTo>
                        <a:pt x="369" y="168"/>
                        <a:pt x="371" y="167"/>
                        <a:pt x="375" y="167"/>
                      </a:cubicBezTo>
                      <a:cubicBezTo>
                        <a:pt x="379" y="167"/>
                        <a:pt x="383" y="167"/>
                        <a:pt x="387" y="167"/>
                      </a:cubicBezTo>
                      <a:cubicBezTo>
                        <a:pt x="394" y="167"/>
                        <a:pt x="404" y="169"/>
                        <a:pt x="409" y="163"/>
                      </a:cubicBezTo>
                      <a:cubicBezTo>
                        <a:pt x="411" y="161"/>
                        <a:pt x="412" y="160"/>
                        <a:pt x="414" y="160"/>
                      </a:cubicBezTo>
                      <a:cubicBezTo>
                        <a:pt x="416" y="160"/>
                        <a:pt x="418" y="160"/>
                        <a:pt x="421" y="158"/>
                      </a:cubicBezTo>
                      <a:cubicBezTo>
                        <a:pt x="422" y="158"/>
                        <a:pt x="425" y="156"/>
                        <a:pt x="425" y="155"/>
                      </a:cubicBezTo>
                      <a:cubicBezTo>
                        <a:pt x="427" y="152"/>
                        <a:pt x="422" y="153"/>
                        <a:pt x="422" y="152"/>
                      </a:cubicBezTo>
                      <a:cubicBezTo>
                        <a:pt x="422" y="151"/>
                        <a:pt x="424" y="151"/>
                        <a:pt x="424" y="151"/>
                      </a:cubicBezTo>
                      <a:cubicBezTo>
                        <a:pt x="425" y="150"/>
                        <a:pt x="424" y="149"/>
                        <a:pt x="424" y="148"/>
                      </a:cubicBezTo>
                      <a:cubicBezTo>
                        <a:pt x="424" y="148"/>
                        <a:pt x="425" y="147"/>
                        <a:pt x="425" y="147"/>
                      </a:cubicBezTo>
                      <a:cubicBezTo>
                        <a:pt x="425" y="146"/>
                        <a:pt x="423" y="145"/>
                        <a:pt x="423" y="145"/>
                      </a:cubicBezTo>
                      <a:cubicBezTo>
                        <a:pt x="422" y="144"/>
                        <a:pt x="421" y="144"/>
                        <a:pt x="421" y="143"/>
                      </a:cubicBezTo>
                      <a:cubicBezTo>
                        <a:pt x="420" y="143"/>
                        <a:pt x="418" y="146"/>
                        <a:pt x="417" y="144"/>
                      </a:cubicBezTo>
                      <a:cubicBezTo>
                        <a:pt x="417" y="144"/>
                        <a:pt x="419" y="143"/>
                        <a:pt x="418" y="143"/>
                      </a:cubicBezTo>
                      <a:cubicBezTo>
                        <a:pt x="418" y="142"/>
                        <a:pt x="417" y="141"/>
                        <a:pt x="416" y="141"/>
                      </a:cubicBezTo>
                      <a:cubicBezTo>
                        <a:pt x="415" y="140"/>
                        <a:pt x="411" y="141"/>
                        <a:pt x="410" y="142"/>
                      </a:cubicBezTo>
                      <a:cubicBezTo>
                        <a:pt x="409" y="144"/>
                        <a:pt x="406" y="145"/>
                        <a:pt x="404" y="146"/>
                      </a:cubicBezTo>
                      <a:cubicBezTo>
                        <a:pt x="403" y="146"/>
                        <a:pt x="400" y="144"/>
                        <a:pt x="400" y="143"/>
                      </a:cubicBezTo>
                      <a:cubicBezTo>
                        <a:pt x="400" y="142"/>
                        <a:pt x="403" y="145"/>
                        <a:pt x="403" y="145"/>
                      </a:cubicBezTo>
                      <a:cubicBezTo>
                        <a:pt x="404" y="145"/>
                        <a:pt x="408" y="142"/>
                        <a:pt x="408" y="142"/>
                      </a:cubicBezTo>
                      <a:cubicBezTo>
                        <a:pt x="408" y="142"/>
                        <a:pt x="406" y="141"/>
                        <a:pt x="406" y="141"/>
                      </a:cubicBezTo>
                      <a:cubicBezTo>
                        <a:pt x="409" y="140"/>
                        <a:pt x="412" y="140"/>
                        <a:pt x="415" y="139"/>
                      </a:cubicBezTo>
                      <a:cubicBezTo>
                        <a:pt x="415" y="139"/>
                        <a:pt x="417" y="138"/>
                        <a:pt x="416" y="137"/>
                      </a:cubicBezTo>
                      <a:cubicBezTo>
                        <a:pt x="416" y="137"/>
                        <a:pt x="414" y="135"/>
                        <a:pt x="414" y="135"/>
                      </a:cubicBezTo>
                      <a:cubicBezTo>
                        <a:pt x="412" y="136"/>
                        <a:pt x="410" y="136"/>
                        <a:pt x="409" y="134"/>
                      </a:cubicBezTo>
                      <a:cubicBezTo>
                        <a:pt x="408" y="134"/>
                        <a:pt x="404" y="137"/>
                        <a:pt x="404" y="136"/>
                      </a:cubicBezTo>
                      <a:cubicBezTo>
                        <a:pt x="404" y="136"/>
                        <a:pt x="407" y="133"/>
                        <a:pt x="404" y="134"/>
                      </a:cubicBezTo>
                      <a:cubicBezTo>
                        <a:pt x="404" y="134"/>
                        <a:pt x="400" y="135"/>
                        <a:pt x="400" y="135"/>
                      </a:cubicBezTo>
                      <a:cubicBezTo>
                        <a:pt x="401" y="133"/>
                        <a:pt x="404" y="133"/>
                        <a:pt x="402" y="130"/>
                      </a:cubicBezTo>
                      <a:cubicBezTo>
                        <a:pt x="402" y="130"/>
                        <a:pt x="398" y="128"/>
                        <a:pt x="398" y="128"/>
                      </a:cubicBezTo>
                      <a:cubicBezTo>
                        <a:pt x="396" y="128"/>
                        <a:pt x="396" y="126"/>
                        <a:pt x="394" y="126"/>
                      </a:cubicBezTo>
                      <a:cubicBezTo>
                        <a:pt x="395" y="126"/>
                        <a:pt x="392" y="122"/>
                        <a:pt x="392" y="122"/>
                      </a:cubicBezTo>
                      <a:cubicBezTo>
                        <a:pt x="392" y="122"/>
                        <a:pt x="393" y="123"/>
                        <a:pt x="394" y="123"/>
                      </a:cubicBezTo>
                      <a:cubicBezTo>
                        <a:pt x="395" y="124"/>
                        <a:pt x="395" y="122"/>
                        <a:pt x="396" y="122"/>
                      </a:cubicBezTo>
                      <a:cubicBezTo>
                        <a:pt x="400" y="121"/>
                        <a:pt x="393" y="118"/>
                        <a:pt x="392" y="117"/>
                      </a:cubicBezTo>
                      <a:cubicBezTo>
                        <a:pt x="392" y="118"/>
                        <a:pt x="394" y="116"/>
                        <a:pt x="394" y="116"/>
                      </a:cubicBezTo>
                      <a:cubicBezTo>
                        <a:pt x="395" y="115"/>
                        <a:pt x="393" y="115"/>
                        <a:pt x="392" y="114"/>
                      </a:cubicBezTo>
                      <a:cubicBezTo>
                        <a:pt x="392" y="114"/>
                        <a:pt x="391" y="113"/>
                        <a:pt x="390" y="113"/>
                      </a:cubicBezTo>
                      <a:cubicBezTo>
                        <a:pt x="390" y="113"/>
                        <a:pt x="388" y="113"/>
                        <a:pt x="388" y="113"/>
                      </a:cubicBezTo>
                      <a:cubicBezTo>
                        <a:pt x="389" y="112"/>
                        <a:pt x="391" y="113"/>
                        <a:pt x="390" y="110"/>
                      </a:cubicBezTo>
                      <a:cubicBezTo>
                        <a:pt x="389" y="110"/>
                        <a:pt x="386" y="111"/>
                        <a:pt x="386" y="111"/>
                      </a:cubicBezTo>
                      <a:cubicBezTo>
                        <a:pt x="386" y="110"/>
                        <a:pt x="389" y="110"/>
                        <a:pt x="388" y="108"/>
                      </a:cubicBezTo>
                      <a:cubicBezTo>
                        <a:pt x="388" y="107"/>
                        <a:pt x="388" y="106"/>
                        <a:pt x="387" y="105"/>
                      </a:cubicBezTo>
                      <a:cubicBezTo>
                        <a:pt x="387" y="105"/>
                        <a:pt x="386" y="106"/>
                        <a:pt x="386" y="105"/>
                      </a:cubicBezTo>
                      <a:cubicBezTo>
                        <a:pt x="386" y="106"/>
                        <a:pt x="384" y="102"/>
                        <a:pt x="384" y="102"/>
                      </a:cubicBezTo>
                      <a:cubicBezTo>
                        <a:pt x="383" y="100"/>
                        <a:pt x="382" y="99"/>
                        <a:pt x="382" y="98"/>
                      </a:cubicBezTo>
                      <a:cubicBezTo>
                        <a:pt x="381" y="96"/>
                        <a:pt x="381" y="94"/>
                        <a:pt x="379" y="97"/>
                      </a:cubicBezTo>
                      <a:cubicBezTo>
                        <a:pt x="379" y="97"/>
                        <a:pt x="378" y="101"/>
                        <a:pt x="379" y="100"/>
                      </a:cubicBezTo>
                      <a:cubicBezTo>
                        <a:pt x="375" y="101"/>
                        <a:pt x="377" y="101"/>
                        <a:pt x="378" y="104"/>
                      </a:cubicBezTo>
                      <a:cubicBezTo>
                        <a:pt x="378" y="103"/>
                        <a:pt x="377" y="103"/>
                        <a:pt x="377" y="104"/>
                      </a:cubicBezTo>
                      <a:cubicBezTo>
                        <a:pt x="376" y="104"/>
                        <a:pt x="376" y="104"/>
                        <a:pt x="375" y="105"/>
                      </a:cubicBezTo>
                      <a:cubicBezTo>
                        <a:pt x="375" y="105"/>
                        <a:pt x="377" y="106"/>
                        <a:pt x="377" y="106"/>
                      </a:cubicBezTo>
                      <a:cubicBezTo>
                        <a:pt x="376" y="107"/>
                        <a:pt x="374" y="106"/>
                        <a:pt x="374" y="107"/>
                      </a:cubicBezTo>
                      <a:cubicBezTo>
                        <a:pt x="373" y="108"/>
                        <a:pt x="375" y="110"/>
                        <a:pt x="373" y="111"/>
                      </a:cubicBezTo>
                      <a:cubicBezTo>
                        <a:pt x="374" y="111"/>
                        <a:pt x="372" y="107"/>
                        <a:pt x="370" y="109"/>
                      </a:cubicBezTo>
                      <a:cubicBezTo>
                        <a:pt x="370" y="110"/>
                        <a:pt x="366" y="113"/>
                        <a:pt x="366" y="113"/>
                      </a:cubicBezTo>
                      <a:cubicBezTo>
                        <a:pt x="365" y="113"/>
                        <a:pt x="365" y="112"/>
                        <a:pt x="365" y="111"/>
                      </a:cubicBezTo>
                      <a:cubicBezTo>
                        <a:pt x="364" y="111"/>
                        <a:pt x="364" y="112"/>
                        <a:pt x="364" y="112"/>
                      </a:cubicBezTo>
                      <a:cubicBezTo>
                        <a:pt x="363" y="111"/>
                        <a:pt x="364" y="111"/>
                        <a:pt x="364" y="110"/>
                      </a:cubicBezTo>
                      <a:cubicBezTo>
                        <a:pt x="364" y="111"/>
                        <a:pt x="357" y="116"/>
                        <a:pt x="357" y="115"/>
                      </a:cubicBezTo>
                      <a:cubicBezTo>
                        <a:pt x="356" y="114"/>
                        <a:pt x="360" y="113"/>
                        <a:pt x="361" y="113"/>
                      </a:cubicBezTo>
                      <a:cubicBezTo>
                        <a:pt x="363" y="111"/>
                        <a:pt x="363" y="110"/>
                        <a:pt x="362" y="108"/>
                      </a:cubicBezTo>
                      <a:cubicBezTo>
                        <a:pt x="361" y="107"/>
                        <a:pt x="358" y="107"/>
                        <a:pt x="357" y="107"/>
                      </a:cubicBezTo>
                      <a:cubicBezTo>
                        <a:pt x="356" y="107"/>
                        <a:pt x="356" y="108"/>
                        <a:pt x="356" y="108"/>
                      </a:cubicBezTo>
                      <a:cubicBezTo>
                        <a:pt x="355" y="110"/>
                        <a:pt x="353" y="108"/>
                        <a:pt x="352" y="108"/>
                      </a:cubicBezTo>
                      <a:cubicBezTo>
                        <a:pt x="353" y="108"/>
                        <a:pt x="355" y="106"/>
                        <a:pt x="355" y="106"/>
                      </a:cubicBezTo>
                      <a:cubicBezTo>
                        <a:pt x="355" y="106"/>
                        <a:pt x="356" y="107"/>
                        <a:pt x="356" y="107"/>
                      </a:cubicBezTo>
                      <a:cubicBezTo>
                        <a:pt x="355" y="107"/>
                        <a:pt x="357" y="105"/>
                        <a:pt x="357" y="105"/>
                      </a:cubicBezTo>
                      <a:cubicBezTo>
                        <a:pt x="358" y="103"/>
                        <a:pt x="356" y="104"/>
                        <a:pt x="355" y="103"/>
                      </a:cubicBezTo>
                      <a:cubicBezTo>
                        <a:pt x="355" y="103"/>
                        <a:pt x="356" y="98"/>
                        <a:pt x="354" y="99"/>
                      </a:cubicBezTo>
                      <a:cubicBezTo>
                        <a:pt x="355" y="98"/>
                        <a:pt x="356" y="98"/>
                        <a:pt x="355" y="96"/>
                      </a:cubicBezTo>
                      <a:cubicBezTo>
                        <a:pt x="353" y="95"/>
                        <a:pt x="357" y="94"/>
                        <a:pt x="356" y="92"/>
                      </a:cubicBezTo>
                      <a:cubicBezTo>
                        <a:pt x="356" y="91"/>
                        <a:pt x="354" y="93"/>
                        <a:pt x="353" y="92"/>
                      </a:cubicBezTo>
                      <a:cubicBezTo>
                        <a:pt x="352" y="91"/>
                        <a:pt x="350" y="91"/>
                        <a:pt x="349" y="91"/>
                      </a:cubicBezTo>
                      <a:cubicBezTo>
                        <a:pt x="347" y="90"/>
                        <a:pt x="346" y="90"/>
                        <a:pt x="345" y="88"/>
                      </a:cubicBezTo>
                      <a:cubicBezTo>
                        <a:pt x="345" y="86"/>
                        <a:pt x="342" y="87"/>
                        <a:pt x="342" y="85"/>
                      </a:cubicBezTo>
                      <a:cubicBezTo>
                        <a:pt x="342" y="84"/>
                        <a:pt x="340" y="85"/>
                        <a:pt x="340" y="85"/>
                      </a:cubicBezTo>
                      <a:cubicBezTo>
                        <a:pt x="341" y="83"/>
                        <a:pt x="339" y="83"/>
                        <a:pt x="338" y="82"/>
                      </a:cubicBezTo>
                      <a:cubicBezTo>
                        <a:pt x="336" y="81"/>
                        <a:pt x="336" y="80"/>
                        <a:pt x="334" y="81"/>
                      </a:cubicBezTo>
                      <a:cubicBezTo>
                        <a:pt x="332" y="82"/>
                        <a:pt x="331" y="83"/>
                        <a:pt x="329" y="82"/>
                      </a:cubicBezTo>
                      <a:cubicBezTo>
                        <a:pt x="327" y="81"/>
                        <a:pt x="326" y="83"/>
                        <a:pt x="324" y="82"/>
                      </a:cubicBezTo>
                      <a:cubicBezTo>
                        <a:pt x="322" y="80"/>
                        <a:pt x="320" y="80"/>
                        <a:pt x="318" y="80"/>
                      </a:cubicBezTo>
                      <a:cubicBezTo>
                        <a:pt x="316" y="80"/>
                        <a:pt x="314" y="80"/>
                        <a:pt x="313" y="82"/>
                      </a:cubicBezTo>
                      <a:cubicBezTo>
                        <a:pt x="312" y="84"/>
                        <a:pt x="315" y="85"/>
                        <a:pt x="315" y="86"/>
                      </a:cubicBezTo>
                      <a:cubicBezTo>
                        <a:pt x="316" y="87"/>
                        <a:pt x="315" y="90"/>
                        <a:pt x="314" y="91"/>
                      </a:cubicBezTo>
                      <a:cubicBezTo>
                        <a:pt x="314" y="92"/>
                        <a:pt x="314" y="91"/>
                        <a:pt x="313" y="92"/>
                      </a:cubicBezTo>
                      <a:cubicBezTo>
                        <a:pt x="313" y="92"/>
                        <a:pt x="315" y="94"/>
                        <a:pt x="315" y="94"/>
                      </a:cubicBezTo>
                      <a:cubicBezTo>
                        <a:pt x="315" y="96"/>
                        <a:pt x="316" y="98"/>
                        <a:pt x="316" y="99"/>
                      </a:cubicBezTo>
                      <a:cubicBezTo>
                        <a:pt x="316" y="100"/>
                        <a:pt x="316" y="100"/>
                        <a:pt x="316" y="101"/>
                      </a:cubicBezTo>
                      <a:cubicBezTo>
                        <a:pt x="316" y="102"/>
                        <a:pt x="315" y="101"/>
                        <a:pt x="315" y="101"/>
                      </a:cubicBezTo>
                      <a:cubicBezTo>
                        <a:pt x="314" y="102"/>
                        <a:pt x="314" y="104"/>
                        <a:pt x="314" y="104"/>
                      </a:cubicBezTo>
                      <a:cubicBezTo>
                        <a:pt x="313" y="105"/>
                        <a:pt x="312" y="106"/>
                        <a:pt x="312" y="107"/>
                      </a:cubicBezTo>
                      <a:cubicBezTo>
                        <a:pt x="311" y="109"/>
                        <a:pt x="311" y="109"/>
                        <a:pt x="312" y="110"/>
                      </a:cubicBezTo>
                      <a:cubicBezTo>
                        <a:pt x="315" y="112"/>
                        <a:pt x="318" y="114"/>
                        <a:pt x="320" y="116"/>
                      </a:cubicBezTo>
                      <a:cubicBezTo>
                        <a:pt x="321" y="119"/>
                        <a:pt x="322" y="124"/>
                        <a:pt x="321" y="127"/>
                      </a:cubicBezTo>
                      <a:cubicBezTo>
                        <a:pt x="319" y="131"/>
                        <a:pt x="313" y="133"/>
                        <a:pt x="310" y="135"/>
                      </a:cubicBezTo>
                      <a:cubicBezTo>
                        <a:pt x="309" y="136"/>
                        <a:pt x="308" y="136"/>
                        <a:pt x="307" y="137"/>
                      </a:cubicBezTo>
                      <a:cubicBezTo>
                        <a:pt x="304" y="138"/>
                        <a:pt x="308" y="141"/>
                        <a:pt x="308" y="143"/>
                      </a:cubicBezTo>
                      <a:cubicBezTo>
                        <a:pt x="308" y="143"/>
                        <a:pt x="309" y="145"/>
                        <a:pt x="309" y="146"/>
                      </a:cubicBezTo>
                      <a:cubicBezTo>
                        <a:pt x="309" y="148"/>
                        <a:pt x="309" y="149"/>
                        <a:pt x="310" y="151"/>
                      </a:cubicBezTo>
                      <a:cubicBezTo>
                        <a:pt x="311" y="153"/>
                        <a:pt x="311" y="154"/>
                        <a:pt x="309" y="156"/>
                      </a:cubicBezTo>
                      <a:cubicBezTo>
                        <a:pt x="309" y="156"/>
                        <a:pt x="310" y="160"/>
                        <a:pt x="309" y="161"/>
                      </a:cubicBezTo>
                      <a:cubicBezTo>
                        <a:pt x="308" y="161"/>
                        <a:pt x="307" y="157"/>
                        <a:pt x="306" y="159"/>
                      </a:cubicBezTo>
                      <a:cubicBezTo>
                        <a:pt x="305" y="161"/>
                        <a:pt x="307" y="164"/>
                        <a:pt x="307" y="164"/>
                      </a:cubicBezTo>
                      <a:cubicBezTo>
                        <a:pt x="307" y="163"/>
                        <a:pt x="301" y="158"/>
                        <a:pt x="298" y="161"/>
                      </a:cubicBezTo>
                      <a:cubicBezTo>
                        <a:pt x="299" y="160"/>
                        <a:pt x="302" y="159"/>
                        <a:pt x="300" y="157"/>
                      </a:cubicBezTo>
                      <a:cubicBezTo>
                        <a:pt x="299" y="156"/>
                        <a:pt x="298" y="155"/>
                        <a:pt x="297" y="155"/>
                      </a:cubicBezTo>
                      <a:cubicBezTo>
                        <a:pt x="297" y="154"/>
                        <a:pt x="295" y="154"/>
                        <a:pt x="294" y="154"/>
                      </a:cubicBezTo>
                      <a:cubicBezTo>
                        <a:pt x="294" y="153"/>
                        <a:pt x="295" y="153"/>
                        <a:pt x="294" y="151"/>
                      </a:cubicBezTo>
                      <a:cubicBezTo>
                        <a:pt x="293" y="150"/>
                        <a:pt x="292" y="148"/>
                        <a:pt x="293" y="146"/>
                      </a:cubicBezTo>
                      <a:cubicBezTo>
                        <a:pt x="294" y="143"/>
                        <a:pt x="291" y="142"/>
                        <a:pt x="291" y="140"/>
                      </a:cubicBezTo>
                      <a:cubicBezTo>
                        <a:pt x="291" y="138"/>
                        <a:pt x="293" y="137"/>
                        <a:pt x="292" y="135"/>
                      </a:cubicBezTo>
                      <a:cubicBezTo>
                        <a:pt x="290" y="133"/>
                        <a:pt x="286" y="133"/>
                        <a:pt x="283" y="133"/>
                      </a:cubicBezTo>
                      <a:cubicBezTo>
                        <a:pt x="282" y="133"/>
                        <a:pt x="281" y="133"/>
                        <a:pt x="279" y="133"/>
                      </a:cubicBezTo>
                      <a:cubicBezTo>
                        <a:pt x="279" y="133"/>
                        <a:pt x="277" y="135"/>
                        <a:pt x="277" y="135"/>
                      </a:cubicBezTo>
                      <a:cubicBezTo>
                        <a:pt x="277" y="134"/>
                        <a:pt x="278" y="134"/>
                        <a:pt x="277" y="133"/>
                      </a:cubicBezTo>
                      <a:cubicBezTo>
                        <a:pt x="277" y="132"/>
                        <a:pt x="276" y="131"/>
                        <a:pt x="275" y="131"/>
                      </a:cubicBezTo>
                      <a:cubicBezTo>
                        <a:pt x="273" y="130"/>
                        <a:pt x="271" y="130"/>
                        <a:pt x="269" y="129"/>
                      </a:cubicBezTo>
                      <a:cubicBezTo>
                        <a:pt x="266" y="128"/>
                        <a:pt x="264" y="125"/>
                        <a:pt x="261" y="123"/>
                      </a:cubicBezTo>
                      <a:cubicBezTo>
                        <a:pt x="259" y="122"/>
                        <a:pt x="257" y="121"/>
                        <a:pt x="256" y="121"/>
                      </a:cubicBezTo>
                      <a:cubicBezTo>
                        <a:pt x="254" y="121"/>
                        <a:pt x="252" y="119"/>
                        <a:pt x="250" y="119"/>
                      </a:cubicBezTo>
                      <a:cubicBezTo>
                        <a:pt x="249" y="119"/>
                        <a:pt x="240" y="121"/>
                        <a:pt x="240" y="121"/>
                      </a:cubicBezTo>
                      <a:cubicBezTo>
                        <a:pt x="240" y="120"/>
                        <a:pt x="241" y="120"/>
                        <a:pt x="242" y="119"/>
                      </a:cubicBezTo>
                      <a:cubicBezTo>
                        <a:pt x="242" y="118"/>
                        <a:pt x="241" y="117"/>
                        <a:pt x="241" y="117"/>
                      </a:cubicBezTo>
                      <a:cubicBezTo>
                        <a:pt x="240" y="114"/>
                        <a:pt x="239" y="112"/>
                        <a:pt x="238" y="110"/>
                      </a:cubicBezTo>
                      <a:cubicBezTo>
                        <a:pt x="237" y="108"/>
                        <a:pt x="236" y="108"/>
                        <a:pt x="234" y="108"/>
                      </a:cubicBezTo>
                      <a:cubicBezTo>
                        <a:pt x="231" y="108"/>
                        <a:pt x="230" y="108"/>
                        <a:pt x="230" y="105"/>
                      </a:cubicBezTo>
                      <a:cubicBezTo>
                        <a:pt x="231" y="103"/>
                        <a:pt x="230" y="100"/>
                        <a:pt x="230" y="98"/>
                      </a:cubicBezTo>
                      <a:cubicBezTo>
                        <a:pt x="231" y="95"/>
                        <a:pt x="233" y="93"/>
                        <a:pt x="234" y="90"/>
                      </a:cubicBezTo>
                      <a:cubicBezTo>
                        <a:pt x="235" y="88"/>
                        <a:pt x="235" y="87"/>
                        <a:pt x="237" y="86"/>
                      </a:cubicBezTo>
                      <a:cubicBezTo>
                        <a:pt x="238" y="86"/>
                        <a:pt x="237" y="85"/>
                        <a:pt x="237" y="84"/>
                      </a:cubicBezTo>
                      <a:cubicBezTo>
                        <a:pt x="238" y="84"/>
                        <a:pt x="240" y="82"/>
                        <a:pt x="240" y="82"/>
                      </a:cubicBezTo>
                      <a:cubicBezTo>
                        <a:pt x="240" y="82"/>
                        <a:pt x="240" y="82"/>
                        <a:pt x="239" y="81"/>
                      </a:cubicBezTo>
                      <a:cubicBezTo>
                        <a:pt x="239" y="81"/>
                        <a:pt x="240" y="81"/>
                        <a:pt x="240" y="81"/>
                      </a:cubicBezTo>
                      <a:cubicBezTo>
                        <a:pt x="240" y="79"/>
                        <a:pt x="242" y="80"/>
                        <a:pt x="243" y="80"/>
                      </a:cubicBezTo>
                      <a:cubicBezTo>
                        <a:pt x="244" y="80"/>
                        <a:pt x="244" y="79"/>
                        <a:pt x="244" y="79"/>
                      </a:cubicBezTo>
                      <a:cubicBezTo>
                        <a:pt x="245" y="77"/>
                        <a:pt x="243" y="78"/>
                        <a:pt x="242" y="77"/>
                      </a:cubicBezTo>
                      <a:cubicBezTo>
                        <a:pt x="242" y="77"/>
                        <a:pt x="244" y="77"/>
                        <a:pt x="244" y="77"/>
                      </a:cubicBezTo>
                      <a:cubicBezTo>
                        <a:pt x="245" y="76"/>
                        <a:pt x="246" y="77"/>
                        <a:pt x="246" y="77"/>
                      </a:cubicBezTo>
                      <a:cubicBezTo>
                        <a:pt x="248" y="79"/>
                        <a:pt x="248" y="77"/>
                        <a:pt x="250" y="76"/>
                      </a:cubicBezTo>
                      <a:cubicBezTo>
                        <a:pt x="252" y="74"/>
                        <a:pt x="248" y="72"/>
                        <a:pt x="246" y="71"/>
                      </a:cubicBezTo>
                      <a:cubicBezTo>
                        <a:pt x="245" y="71"/>
                        <a:pt x="241" y="72"/>
                        <a:pt x="241" y="72"/>
                      </a:cubicBezTo>
                      <a:cubicBezTo>
                        <a:pt x="240" y="70"/>
                        <a:pt x="243" y="70"/>
                        <a:pt x="240" y="69"/>
                      </a:cubicBezTo>
                      <a:cubicBezTo>
                        <a:pt x="239" y="69"/>
                        <a:pt x="234" y="69"/>
                        <a:pt x="234" y="68"/>
                      </a:cubicBezTo>
                      <a:cubicBezTo>
                        <a:pt x="234" y="67"/>
                        <a:pt x="236" y="67"/>
                        <a:pt x="236" y="67"/>
                      </a:cubicBezTo>
                      <a:cubicBezTo>
                        <a:pt x="237" y="66"/>
                        <a:pt x="237" y="67"/>
                        <a:pt x="238" y="67"/>
                      </a:cubicBezTo>
                      <a:cubicBezTo>
                        <a:pt x="237" y="68"/>
                        <a:pt x="240" y="68"/>
                        <a:pt x="240" y="68"/>
                      </a:cubicBezTo>
                      <a:cubicBezTo>
                        <a:pt x="242" y="68"/>
                        <a:pt x="245" y="70"/>
                        <a:pt x="246" y="70"/>
                      </a:cubicBezTo>
                      <a:cubicBezTo>
                        <a:pt x="247" y="70"/>
                        <a:pt x="248" y="71"/>
                        <a:pt x="249" y="71"/>
                      </a:cubicBezTo>
                      <a:cubicBezTo>
                        <a:pt x="251" y="72"/>
                        <a:pt x="250" y="71"/>
                        <a:pt x="251" y="71"/>
                      </a:cubicBezTo>
                      <a:cubicBezTo>
                        <a:pt x="252" y="71"/>
                        <a:pt x="255" y="71"/>
                        <a:pt x="254" y="70"/>
                      </a:cubicBezTo>
                      <a:cubicBezTo>
                        <a:pt x="253" y="69"/>
                        <a:pt x="254" y="67"/>
                        <a:pt x="255" y="66"/>
                      </a:cubicBezTo>
                      <a:cubicBezTo>
                        <a:pt x="255" y="67"/>
                        <a:pt x="258" y="68"/>
                        <a:pt x="258" y="68"/>
                      </a:cubicBezTo>
                      <a:cubicBezTo>
                        <a:pt x="260" y="68"/>
                        <a:pt x="261" y="68"/>
                        <a:pt x="263" y="67"/>
                      </a:cubicBezTo>
                      <a:cubicBezTo>
                        <a:pt x="264" y="66"/>
                        <a:pt x="265" y="64"/>
                        <a:pt x="266" y="63"/>
                      </a:cubicBezTo>
                      <a:cubicBezTo>
                        <a:pt x="267" y="62"/>
                        <a:pt x="269" y="61"/>
                        <a:pt x="268" y="59"/>
                      </a:cubicBezTo>
                      <a:cubicBezTo>
                        <a:pt x="267" y="57"/>
                        <a:pt x="264" y="58"/>
                        <a:pt x="263" y="58"/>
                      </a:cubicBezTo>
                      <a:cubicBezTo>
                        <a:pt x="260" y="58"/>
                        <a:pt x="258" y="57"/>
                        <a:pt x="256" y="56"/>
                      </a:cubicBezTo>
                      <a:cubicBezTo>
                        <a:pt x="255" y="55"/>
                        <a:pt x="254" y="54"/>
                        <a:pt x="252" y="53"/>
                      </a:cubicBezTo>
                      <a:cubicBezTo>
                        <a:pt x="252" y="53"/>
                        <a:pt x="247" y="53"/>
                        <a:pt x="247" y="53"/>
                      </a:cubicBezTo>
                      <a:cubicBezTo>
                        <a:pt x="247" y="52"/>
                        <a:pt x="252" y="53"/>
                        <a:pt x="253" y="53"/>
                      </a:cubicBezTo>
                      <a:cubicBezTo>
                        <a:pt x="255" y="53"/>
                        <a:pt x="255" y="52"/>
                        <a:pt x="257" y="53"/>
                      </a:cubicBezTo>
                      <a:cubicBezTo>
                        <a:pt x="261" y="55"/>
                        <a:pt x="265" y="59"/>
                        <a:pt x="269" y="56"/>
                      </a:cubicBezTo>
                      <a:cubicBezTo>
                        <a:pt x="271" y="54"/>
                        <a:pt x="272" y="53"/>
                        <a:pt x="273" y="51"/>
                      </a:cubicBezTo>
                      <a:cubicBezTo>
                        <a:pt x="274" y="50"/>
                        <a:pt x="268" y="49"/>
                        <a:pt x="271" y="47"/>
                      </a:cubicBezTo>
                      <a:cubicBezTo>
                        <a:pt x="272" y="47"/>
                        <a:pt x="275" y="47"/>
                        <a:pt x="276" y="48"/>
                      </a:cubicBezTo>
                      <a:cubicBezTo>
                        <a:pt x="279" y="48"/>
                        <a:pt x="279" y="50"/>
                        <a:pt x="282" y="48"/>
                      </a:cubicBezTo>
                      <a:cubicBezTo>
                        <a:pt x="282" y="48"/>
                        <a:pt x="285" y="49"/>
                        <a:pt x="284" y="47"/>
                      </a:cubicBezTo>
                      <a:cubicBezTo>
                        <a:pt x="283" y="46"/>
                        <a:pt x="279" y="44"/>
                        <a:pt x="278" y="44"/>
                      </a:cubicBezTo>
                      <a:cubicBezTo>
                        <a:pt x="280" y="43"/>
                        <a:pt x="282" y="45"/>
                        <a:pt x="284" y="45"/>
                      </a:cubicBezTo>
                      <a:cubicBezTo>
                        <a:pt x="285" y="45"/>
                        <a:pt x="287" y="50"/>
                        <a:pt x="289" y="49"/>
                      </a:cubicBezTo>
                      <a:cubicBezTo>
                        <a:pt x="289" y="49"/>
                        <a:pt x="288" y="48"/>
                        <a:pt x="288" y="48"/>
                      </a:cubicBezTo>
                      <a:cubicBezTo>
                        <a:pt x="289" y="47"/>
                        <a:pt x="290" y="47"/>
                        <a:pt x="292" y="46"/>
                      </a:cubicBezTo>
                      <a:cubicBezTo>
                        <a:pt x="293" y="45"/>
                        <a:pt x="296" y="42"/>
                        <a:pt x="297" y="41"/>
                      </a:cubicBezTo>
                      <a:cubicBezTo>
                        <a:pt x="297" y="38"/>
                        <a:pt x="295" y="38"/>
                        <a:pt x="293" y="36"/>
                      </a:cubicBezTo>
                      <a:cubicBezTo>
                        <a:pt x="293" y="36"/>
                        <a:pt x="290" y="30"/>
                        <a:pt x="290" y="31"/>
                      </a:cubicBezTo>
                      <a:cubicBezTo>
                        <a:pt x="291" y="30"/>
                        <a:pt x="295" y="30"/>
                        <a:pt x="296" y="30"/>
                      </a:cubicBezTo>
                      <a:cubicBezTo>
                        <a:pt x="299" y="29"/>
                        <a:pt x="294" y="28"/>
                        <a:pt x="294" y="27"/>
                      </a:cubicBezTo>
                      <a:cubicBezTo>
                        <a:pt x="293" y="26"/>
                        <a:pt x="297" y="26"/>
                        <a:pt x="297" y="25"/>
                      </a:cubicBezTo>
                      <a:cubicBezTo>
                        <a:pt x="297" y="25"/>
                        <a:pt x="287" y="21"/>
                        <a:pt x="287" y="21"/>
                      </a:cubicBezTo>
                      <a:cubicBezTo>
                        <a:pt x="288" y="21"/>
                        <a:pt x="290" y="20"/>
                        <a:pt x="291" y="20"/>
                      </a:cubicBezTo>
                      <a:cubicBezTo>
                        <a:pt x="288" y="20"/>
                        <a:pt x="285" y="19"/>
                        <a:pt x="282" y="19"/>
                      </a:cubicBezTo>
                      <a:cubicBezTo>
                        <a:pt x="280" y="19"/>
                        <a:pt x="277" y="20"/>
                        <a:pt x="276" y="19"/>
                      </a:cubicBezTo>
                      <a:cubicBezTo>
                        <a:pt x="278" y="20"/>
                        <a:pt x="275" y="21"/>
                        <a:pt x="276" y="23"/>
                      </a:cubicBezTo>
                      <a:cubicBezTo>
                        <a:pt x="277" y="24"/>
                        <a:pt x="280" y="25"/>
                        <a:pt x="280" y="26"/>
                      </a:cubicBezTo>
                      <a:cubicBezTo>
                        <a:pt x="280" y="26"/>
                        <a:pt x="278" y="27"/>
                        <a:pt x="278" y="27"/>
                      </a:cubicBezTo>
                      <a:cubicBezTo>
                        <a:pt x="278" y="27"/>
                        <a:pt x="280" y="28"/>
                        <a:pt x="279" y="28"/>
                      </a:cubicBezTo>
                      <a:cubicBezTo>
                        <a:pt x="277" y="29"/>
                        <a:pt x="276" y="27"/>
                        <a:pt x="275" y="31"/>
                      </a:cubicBezTo>
                      <a:cubicBezTo>
                        <a:pt x="274" y="33"/>
                        <a:pt x="274" y="35"/>
                        <a:pt x="273" y="37"/>
                      </a:cubicBezTo>
                      <a:cubicBezTo>
                        <a:pt x="272" y="37"/>
                        <a:pt x="271" y="38"/>
                        <a:pt x="271" y="39"/>
                      </a:cubicBezTo>
                      <a:cubicBezTo>
                        <a:pt x="271" y="40"/>
                        <a:pt x="270" y="40"/>
                        <a:pt x="270" y="41"/>
                      </a:cubicBezTo>
                      <a:cubicBezTo>
                        <a:pt x="267" y="42"/>
                        <a:pt x="268" y="43"/>
                        <a:pt x="266" y="40"/>
                      </a:cubicBezTo>
                      <a:cubicBezTo>
                        <a:pt x="265" y="39"/>
                        <a:pt x="262" y="37"/>
                        <a:pt x="262" y="35"/>
                      </a:cubicBezTo>
                      <a:cubicBezTo>
                        <a:pt x="262" y="35"/>
                        <a:pt x="262" y="32"/>
                        <a:pt x="263" y="32"/>
                      </a:cubicBezTo>
                      <a:cubicBezTo>
                        <a:pt x="263" y="32"/>
                        <a:pt x="265" y="33"/>
                        <a:pt x="265" y="31"/>
                      </a:cubicBezTo>
                      <a:cubicBezTo>
                        <a:pt x="264" y="29"/>
                        <a:pt x="264" y="28"/>
                        <a:pt x="262" y="26"/>
                      </a:cubicBezTo>
                      <a:cubicBezTo>
                        <a:pt x="260" y="25"/>
                        <a:pt x="258" y="23"/>
                        <a:pt x="256" y="25"/>
                      </a:cubicBezTo>
                      <a:cubicBezTo>
                        <a:pt x="255" y="26"/>
                        <a:pt x="255" y="28"/>
                        <a:pt x="255" y="30"/>
                      </a:cubicBezTo>
                      <a:cubicBezTo>
                        <a:pt x="255" y="31"/>
                        <a:pt x="251" y="31"/>
                        <a:pt x="251" y="30"/>
                      </a:cubicBezTo>
                      <a:cubicBezTo>
                        <a:pt x="251" y="29"/>
                        <a:pt x="251" y="26"/>
                        <a:pt x="250" y="25"/>
                      </a:cubicBezTo>
                      <a:cubicBezTo>
                        <a:pt x="246" y="22"/>
                        <a:pt x="251" y="25"/>
                        <a:pt x="251" y="24"/>
                      </a:cubicBezTo>
                      <a:cubicBezTo>
                        <a:pt x="252" y="24"/>
                        <a:pt x="253" y="23"/>
                        <a:pt x="252" y="23"/>
                      </a:cubicBezTo>
                      <a:cubicBezTo>
                        <a:pt x="252" y="22"/>
                        <a:pt x="251" y="21"/>
                        <a:pt x="250" y="22"/>
                      </a:cubicBezTo>
                      <a:cubicBezTo>
                        <a:pt x="249" y="23"/>
                        <a:pt x="249" y="21"/>
                        <a:pt x="248" y="21"/>
                      </a:cubicBezTo>
                      <a:cubicBezTo>
                        <a:pt x="247" y="20"/>
                        <a:pt x="246" y="22"/>
                        <a:pt x="245" y="21"/>
                      </a:cubicBezTo>
                      <a:cubicBezTo>
                        <a:pt x="243" y="20"/>
                        <a:pt x="242" y="21"/>
                        <a:pt x="243" y="18"/>
                      </a:cubicBezTo>
                      <a:cubicBezTo>
                        <a:pt x="243" y="18"/>
                        <a:pt x="243" y="18"/>
                        <a:pt x="244" y="18"/>
                      </a:cubicBezTo>
                      <a:cubicBezTo>
                        <a:pt x="244" y="17"/>
                        <a:pt x="244" y="17"/>
                        <a:pt x="244" y="16"/>
                      </a:cubicBezTo>
                      <a:cubicBezTo>
                        <a:pt x="245" y="16"/>
                        <a:pt x="245" y="16"/>
                        <a:pt x="246" y="16"/>
                      </a:cubicBezTo>
                      <a:cubicBezTo>
                        <a:pt x="245" y="16"/>
                        <a:pt x="244" y="13"/>
                        <a:pt x="244" y="13"/>
                      </a:cubicBezTo>
                      <a:cubicBezTo>
                        <a:pt x="243" y="11"/>
                        <a:pt x="241" y="11"/>
                        <a:pt x="241" y="10"/>
                      </a:cubicBezTo>
                      <a:cubicBezTo>
                        <a:pt x="239" y="9"/>
                        <a:pt x="240" y="9"/>
                        <a:pt x="239" y="7"/>
                      </a:cubicBezTo>
                      <a:cubicBezTo>
                        <a:pt x="239" y="5"/>
                        <a:pt x="237" y="4"/>
                        <a:pt x="237" y="3"/>
                      </a:cubicBezTo>
                      <a:cubicBezTo>
                        <a:pt x="236" y="1"/>
                        <a:pt x="234" y="1"/>
                        <a:pt x="232" y="1"/>
                      </a:cubicBezTo>
                      <a:cubicBezTo>
                        <a:pt x="231" y="1"/>
                        <a:pt x="232" y="0"/>
                        <a:pt x="230" y="0"/>
                      </a:cubicBezTo>
                      <a:cubicBezTo>
                        <a:pt x="229" y="0"/>
                        <a:pt x="228" y="0"/>
                        <a:pt x="228" y="2"/>
                      </a:cubicBezTo>
                      <a:cubicBezTo>
                        <a:pt x="228" y="2"/>
                        <a:pt x="225" y="3"/>
                        <a:pt x="225" y="3"/>
                      </a:cubicBezTo>
                      <a:cubicBezTo>
                        <a:pt x="226" y="3"/>
                        <a:pt x="228" y="3"/>
                        <a:pt x="228" y="4"/>
                      </a:cubicBezTo>
                      <a:cubicBezTo>
                        <a:pt x="228" y="4"/>
                        <a:pt x="226" y="5"/>
                        <a:pt x="226" y="5"/>
                      </a:cubicBezTo>
                      <a:cubicBezTo>
                        <a:pt x="225" y="6"/>
                        <a:pt x="224" y="4"/>
                        <a:pt x="223" y="6"/>
                      </a:cubicBezTo>
                      <a:cubicBezTo>
                        <a:pt x="222" y="6"/>
                        <a:pt x="221" y="9"/>
                        <a:pt x="221" y="10"/>
                      </a:cubicBezTo>
                      <a:cubicBezTo>
                        <a:pt x="222" y="10"/>
                        <a:pt x="224" y="10"/>
                        <a:pt x="225" y="11"/>
                      </a:cubicBezTo>
                      <a:cubicBezTo>
                        <a:pt x="224" y="10"/>
                        <a:pt x="222" y="14"/>
                        <a:pt x="222" y="15"/>
                      </a:cubicBezTo>
                      <a:cubicBezTo>
                        <a:pt x="222" y="16"/>
                        <a:pt x="224" y="18"/>
                        <a:pt x="225" y="19"/>
                      </a:cubicBezTo>
                      <a:cubicBezTo>
                        <a:pt x="226" y="19"/>
                        <a:pt x="228" y="21"/>
                        <a:pt x="229" y="21"/>
                      </a:cubicBezTo>
                      <a:cubicBezTo>
                        <a:pt x="231" y="20"/>
                        <a:pt x="231" y="20"/>
                        <a:pt x="232" y="21"/>
                      </a:cubicBezTo>
                      <a:cubicBezTo>
                        <a:pt x="233" y="21"/>
                        <a:pt x="235" y="23"/>
                        <a:pt x="235" y="23"/>
                      </a:cubicBezTo>
                      <a:cubicBezTo>
                        <a:pt x="234" y="24"/>
                        <a:pt x="233" y="22"/>
                        <a:pt x="233" y="24"/>
                      </a:cubicBezTo>
                      <a:cubicBezTo>
                        <a:pt x="233" y="26"/>
                        <a:pt x="232" y="26"/>
                        <a:pt x="232" y="27"/>
                      </a:cubicBezTo>
                      <a:cubicBezTo>
                        <a:pt x="231" y="29"/>
                        <a:pt x="233" y="29"/>
                        <a:pt x="234" y="28"/>
                      </a:cubicBezTo>
                      <a:cubicBezTo>
                        <a:pt x="234" y="28"/>
                        <a:pt x="236" y="25"/>
                        <a:pt x="236" y="26"/>
                      </a:cubicBezTo>
                      <a:cubicBezTo>
                        <a:pt x="237" y="27"/>
                        <a:pt x="236" y="29"/>
                        <a:pt x="236" y="30"/>
                      </a:cubicBezTo>
                      <a:cubicBezTo>
                        <a:pt x="235" y="31"/>
                        <a:pt x="234" y="31"/>
                        <a:pt x="233" y="31"/>
                      </a:cubicBezTo>
                      <a:cubicBezTo>
                        <a:pt x="233" y="32"/>
                        <a:pt x="233" y="33"/>
                        <a:pt x="232" y="34"/>
                      </a:cubicBezTo>
                      <a:cubicBezTo>
                        <a:pt x="231" y="34"/>
                        <a:pt x="229" y="34"/>
                        <a:pt x="228" y="35"/>
                      </a:cubicBezTo>
                      <a:cubicBezTo>
                        <a:pt x="227" y="35"/>
                        <a:pt x="226" y="37"/>
                        <a:pt x="226" y="37"/>
                      </a:cubicBezTo>
                      <a:cubicBezTo>
                        <a:pt x="227" y="38"/>
                        <a:pt x="228" y="39"/>
                        <a:pt x="228" y="41"/>
                      </a:cubicBezTo>
                      <a:cubicBezTo>
                        <a:pt x="228" y="42"/>
                        <a:pt x="227" y="41"/>
                        <a:pt x="226" y="40"/>
                      </a:cubicBezTo>
                      <a:cubicBezTo>
                        <a:pt x="226" y="40"/>
                        <a:pt x="225" y="40"/>
                        <a:pt x="225" y="41"/>
                      </a:cubicBezTo>
                      <a:cubicBezTo>
                        <a:pt x="224" y="41"/>
                        <a:pt x="222" y="40"/>
                        <a:pt x="222" y="39"/>
                      </a:cubicBezTo>
                      <a:cubicBezTo>
                        <a:pt x="222" y="38"/>
                        <a:pt x="224" y="35"/>
                        <a:pt x="224" y="34"/>
                      </a:cubicBezTo>
                      <a:cubicBezTo>
                        <a:pt x="225" y="32"/>
                        <a:pt x="222" y="34"/>
                        <a:pt x="222" y="34"/>
                      </a:cubicBezTo>
                      <a:cubicBezTo>
                        <a:pt x="221" y="34"/>
                        <a:pt x="218" y="32"/>
                        <a:pt x="217" y="31"/>
                      </a:cubicBezTo>
                      <a:cubicBezTo>
                        <a:pt x="215" y="30"/>
                        <a:pt x="216" y="32"/>
                        <a:pt x="214" y="32"/>
                      </a:cubicBezTo>
                      <a:cubicBezTo>
                        <a:pt x="213" y="32"/>
                        <a:pt x="210" y="31"/>
                        <a:pt x="212" y="33"/>
                      </a:cubicBezTo>
                      <a:cubicBezTo>
                        <a:pt x="213" y="34"/>
                        <a:pt x="213" y="35"/>
                        <a:pt x="215" y="35"/>
                      </a:cubicBezTo>
                      <a:cubicBezTo>
                        <a:pt x="216" y="35"/>
                        <a:pt x="218" y="35"/>
                        <a:pt x="218" y="37"/>
                      </a:cubicBezTo>
                      <a:cubicBezTo>
                        <a:pt x="220" y="41"/>
                        <a:pt x="214" y="36"/>
                        <a:pt x="213" y="35"/>
                      </a:cubicBezTo>
                      <a:cubicBezTo>
                        <a:pt x="211" y="35"/>
                        <a:pt x="211" y="37"/>
                        <a:pt x="209" y="37"/>
                      </a:cubicBezTo>
                      <a:cubicBezTo>
                        <a:pt x="207" y="37"/>
                        <a:pt x="206" y="36"/>
                        <a:pt x="204" y="36"/>
                      </a:cubicBezTo>
                      <a:cubicBezTo>
                        <a:pt x="200" y="37"/>
                        <a:pt x="197" y="37"/>
                        <a:pt x="193" y="37"/>
                      </a:cubicBezTo>
                      <a:cubicBezTo>
                        <a:pt x="190" y="36"/>
                        <a:pt x="186" y="34"/>
                        <a:pt x="182" y="33"/>
                      </a:cubicBezTo>
                      <a:cubicBezTo>
                        <a:pt x="181" y="33"/>
                        <a:pt x="179" y="33"/>
                        <a:pt x="178" y="32"/>
                      </a:cubicBezTo>
                      <a:cubicBezTo>
                        <a:pt x="177" y="30"/>
                        <a:pt x="177" y="28"/>
                        <a:pt x="176" y="28"/>
                      </a:cubicBezTo>
                      <a:cubicBezTo>
                        <a:pt x="174" y="27"/>
                        <a:pt x="172" y="28"/>
                        <a:pt x="171" y="28"/>
                      </a:cubicBezTo>
                      <a:cubicBezTo>
                        <a:pt x="168" y="29"/>
                        <a:pt x="166" y="29"/>
                        <a:pt x="164" y="29"/>
                      </a:cubicBezTo>
                      <a:cubicBezTo>
                        <a:pt x="163" y="30"/>
                        <a:pt x="161" y="31"/>
                        <a:pt x="161" y="32"/>
                      </a:cubicBezTo>
                      <a:cubicBezTo>
                        <a:pt x="161" y="32"/>
                        <a:pt x="165" y="34"/>
                        <a:pt x="166" y="34"/>
                      </a:cubicBezTo>
                      <a:cubicBezTo>
                        <a:pt x="166" y="34"/>
                        <a:pt x="165" y="31"/>
                        <a:pt x="167" y="32"/>
                      </a:cubicBezTo>
                      <a:cubicBezTo>
                        <a:pt x="168" y="32"/>
                        <a:pt x="168" y="33"/>
                        <a:pt x="169" y="32"/>
                      </a:cubicBezTo>
                      <a:cubicBezTo>
                        <a:pt x="170" y="32"/>
                        <a:pt x="176" y="28"/>
                        <a:pt x="176" y="30"/>
                      </a:cubicBezTo>
                      <a:cubicBezTo>
                        <a:pt x="176" y="31"/>
                        <a:pt x="173" y="32"/>
                        <a:pt x="172" y="33"/>
                      </a:cubicBezTo>
                      <a:cubicBezTo>
                        <a:pt x="171" y="34"/>
                        <a:pt x="169" y="34"/>
                        <a:pt x="167" y="34"/>
                      </a:cubicBezTo>
                      <a:cubicBezTo>
                        <a:pt x="166" y="35"/>
                        <a:pt x="163" y="37"/>
                        <a:pt x="165" y="38"/>
                      </a:cubicBezTo>
                      <a:cubicBezTo>
                        <a:pt x="167" y="38"/>
                        <a:pt x="167" y="39"/>
                        <a:pt x="166" y="41"/>
                      </a:cubicBezTo>
                      <a:cubicBezTo>
                        <a:pt x="166" y="42"/>
                        <a:pt x="168" y="42"/>
                        <a:pt x="168" y="43"/>
                      </a:cubicBezTo>
                      <a:cubicBezTo>
                        <a:pt x="169" y="44"/>
                        <a:pt x="169" y="46"/>
                        <a:pt x="167" y="44"/>
                      </a:cubicBezTo>
                      <a:cubicBezTo>
                        <a:pt x="165" y="42"/>
                        <a:pt x="167" y="46"/>
                        <a:pt x="166" y="45"/>
                      </a:cubicBezTo>
                      <a:cubicBezTo>
                        <a:pt x="165" y="45"/>
                        <a:pt x="163" y="42"/>
                        <a:pt x="162" y="43"/>
                      </a:cubicBezTo>
                      <a:cubicBezTo>
                        <a:pt x="164" y="42"/>
                        <a:pt x="167" y="43"/>
                        <a:pt x="164" y="41"/>
                      </a:cubicBezTo>
                      <a:cubicBezTo>
                        <a:pt x="165" y="41"/>
                        <a:pt x="166" y="40"/>
                        <a:pt x="164" y="39"/>
                      </a:cubicBezTo>
                      <a:cubicBezTo>
                        <a:pt x="166" y="40"/>
                        <a:pt x="161" y="40"/>
                        <a:pt x="162" y="40"/>
                      </a:cubicBezTo>
                      <a:cubicBezTo>
                        <a:pt x="162" y="39"/>
                        <a:pt x="162" y="39"/>
                        <a:pt x="163" y="39"/>
                      </a:cubicBezTo>
                      <a:cubicBezTo>
                        <a:pt x="163" y="38"/>
                        <a:pt x="160" y="40"/>
                        <a:pt x="160" y="40"/>
                      </a:cubicBezTo>
                      <a:cubicBezTo>
                        <a:pt x="159" y="40"/>
                        <a:pt x="160" y="38"/>
                        <a:pt x="159" y="37"/>
                      </a:cubicBezTo>
                      <a:cubicBezTo>
                        <a:pt x="159" y="37"/>
                        <a:pt x="157" y="37"/>
                        <a:pt x="157" y="37"/>
                      </a:cubicBezTo>
                      <a:cubicBezTo>
                        <a:pt x="155" y="37"/>
                        <a:pt x="155" y="34"/>
                        <a:pt x="153" y="35"/>
                      </a:cubicBezTo>
                      <a:cubicBezTo>
                        <a:pt x="151" y="37"/>
                        <a:pt x="150" y="37"/>
                        <a:pt x="147" y="37"/>
                      </a:cubicBezTo>
                      <a:cubicBezTo>
                        <a:pt x="143" y="37"/>
                        <a:pt x="140" y="37"/>
                        <a:pt x="136" y="37"/>
                      </a:cubicBezTo>
                      <a:cubicBezTo>
                        <a:pt x="135" y="37"/>
                        <a:pt x="128" y="37"/>
                        <a:pt x="128" y="36"/>
                      </a:cubicBezTo>
                      <a:cubicBezTo>
                        <a:pt x="127" y="36"/>
                        <a:pt x="130" y="34"/>
                        <a:pt x="131" y="33"/>
                      </a:cubicBezTo>
                      <a:cubicBezTo>
                        <a:pt x="132" y="32"/>
                        <a:pt x="133" y="33"/>
                        <a:pt x="135" y="33"/>
                      </a:cubicBezTo>
                      <a:cubicBezTo>
                        <a:pt x="136" y="32"/>
                        <a:pt x="133" y="30"/>
                        <a:pt x="133" y="30"/>
                      </a:cubicBezTo>
                      <a:cubicBezTo>
                        <a:pt x="131" y="28"/>
                        <a:pt x="130" y="28"/>
                        <a:pt x="128" y="27"/>
                      </a:cubicBezTo>
                      <a:cubicBezTo>
                        <a:pt x="127" y="27"/>
                        <a:pt x="126" y="26"/>
                        <a:pt x="125" y="27"/>
                      </a:cubicBezTo>
                      <a:cubicBezTo>
                        <a:pt x="124" y="28"/>
                        <a:pt x="123" y="29"/>
                        <a:pt x="122" y="28"/>
                      </a:cubicBezTo>
                      <a:cubicBezTo>
                        <a:pt x="119" y="26"/>
                        <a:pt x="116" y="26"/>
                        <a:pt x="113" y="25"/>
                      </a:cubicBezTo>
                      <a:cubicBezTo>
                        <a:pt x="109" y="24"/>
                        <a:pt x="106" y="24"/>
                        <a:pt x="102" y="22"/>
                      </a:cubicBezTo>
                      <a:cubicBezTo>
                        <a:pt x="99" y="20"/>
                        <a:pt x="97" y="19"/>
                        <a:pt x="93" y="19"/>
                      </a:cubicBezTo>
                      <a:cubicBezTo>
                        <a:pt x="92" y="19"/>
                        <a:pt x="91" y="19"/>
                        <a:pt x="90" y="20"/>
                      </a:cubicBezTo>
                      <a:cubicBezTo>
                        <a:pt x="89" y="21"/>
                        <a:pt x="88" y="23"/>
                        <a:pt x="87" y="23"/>
                      </a:cubicBezTo>
                      <a:cubicBezTo>
                        <a:pt x="86" y="23"/>
                        <a:pt x="83" y="24"/>
                        <a:pt x="83" y="23"/>
                      </a:cubicBezTo>
                      <a:cubicBezTo>
                        <a:pt x="83" y="22"/>
                        <a:pt x="85" y="21"/>
                        <a:pt x="85" y="20"/>
                      </a:cubicBezTo>
                      <a:cubicBezTo>
                        <a:pt x="85" y="20"/>
                        <a:pt x="82" y="21"/>
                        <a:pt x="82" y="20"/>
                      </a:cubicBezTo>
                      <a:cubicBezTo>
                        <a:pt x="83" y="19"/>
                        <a:pt x="83" y="18"/>
                        <a:pt x="82" y="17"/>
                      </a:cubicBezTo>
                      <a:cubicBezTo>
                        <a:pt x="82" y="15"/>
                        <a:pt x="78" y="17"/>
                        <a:pt x="78" y="18"/>
                      </a:cubicBezTo>
                      <a:cubicBezTo>
                        <a:pt x="78" y="18"/>
                        <a:pt x="80" y="17"/>
                        <a:pt x="80" y="18"/>
                      </a:cubicBezTo>
                      <a:cubicBezTo>
                        <a:pt x="81" y="18"/>
                        <a:pt x="77" y="20"/>
                        <a:pt x="80" y="20"/>
                      </a:cubicBezTo>
                      <a:cubicBezTo>
                        <a:pt x="79" y="20"/>
                        <a:pt x="78" y="20"/>
                        <a:pt x="78" y="22"/>
                      </a:cubicBezTo>
                      <a:cubicBezTo>
                        <a:pt x="78" y="23"/>
                        <a:pt x="77" y="24"/>
                        <a:pt x="76" y="23"/>
                      </a:cubicBezTo>
                      <a:cubicBezTo>
                        <a:pt x="73" y="22"/>
                        <a:pt x="72" y="21"/>
                        <a:pt x="71" y="18"/>
                      </a:cubicBezTo>
                      <a:cubicBezTo>
                        <a:pt x="70" y="16"/>
                        <a:pt x="68" y="15"/>
                        <a:pt x="66" y="13"/>
                      </a:cubicBezTo>
                      <a:cubicBezTo>
                        <a:pt x="65" y="13"/>
                        <a:pt x="64" y="11"/>
                        <a:pt x="63" y="12"/>
                      </a:cubicBezTo>
                      <a:cubicBezTo>
                        <a:pt x="63" y="14"/>
                        <a:pt x="66" y="15"/>
                        <a:pt x="67" y="16"/>
                      </a:cubicBezTo>
                      <a:cubicBezTo>
                        <a:pt x="67" y="15"/>
                        <a:pt x="63" y="16"/>
                        <a:pt x="63" y="17"/>
                      </a:cubicBezTo>
                      <a:cubicBezTo>
                        <a:pt x="62" y="18"/>
                        <a:pt x="63" y="18"/>
                        <a:pt x="62" y="19"/>
                      </a:cubicBezTo>
                      <a:cubicBezTo>
                        <a:pt x="61" y="19"/>
                        <a:pt x="60" y="21"/>
                        <a:pt x="59" y="20"/>
                      </a:cubicBezTo>
                      <a:cubicBezTo>
                        <a:pt x="59" y="20"/>
                        <a:pt x="59" y="19"/>
                        <a:pt x="59" y="19"/>
                      </a:cubicBezTo>
                      <a:cubicBezTo>
                        <a:pt x="59" y="18"/>
                        <a:pt x="54" y="20"/>
                        <a:pt x="54" y="21"/>
                      </a:cubicBezTo>
                      <a:cubicBezTo>
                        <a:pt x="53" y="22"/>
                        <a:pt x="52" y="23"/>
                        <a:pt x="50" y="24"/>
                      </a:cubicBezTo>
                      <a:cubicBezTo>
                        <a:pt x="49" y="25"/>
                        <a:pt x="50" y="22"/>
                        <a:pt x="49" y="22"/>
                      </a:cubicBezTo>
                      <a:cubicBezTo>
                        <a:pt x="48" y="22"/>
                        <a:pt x="47" y="23"/>
                        <a:pt x="46" y="23"/>
                      </a:cubicBezTo>
                      <a:cubicBezTo>
                        <a:pt x="45" y="23"/>
                        <a:pt x="45" y="25"/>
                        <a:pt x="44" y="25"/>
                      </a:cubicBezTo>
                      <a:cubicBezTo>
                        <a:pt x="43" y="25"/>
                        <a:pt x="40" y="27"/>
                        <a:pt x="41" y="27"/>
                      </a:cubicBezTo>
                      <a:cubicBezTo>
                        <a:pt x="41" y="28"/>
                        <a:pt x="43" y="28"/>
                        <a:pt x="40" y="29"/>
                      </a:cubicBezTo>
                      <a:cubicBezTo>
                        <a:pt x="40" y="29"/>
                        <a:pt x="37" y="29"/>
                        <a:pt x="37" y="28"/>
                      </a:cubicBezTo>
                      <a:cubicBezTo>
                        <a:pt x="37" y="27"/>
                        <a:pt x="40" y="26"/>
                        <a:pt x="40" y="26"/>
                      </a:cubicBezTo>
                      <a:cubicBezTo>
                        <a:pt x="41" y="24"/>
                        <a:pt x="43" y="23"/>
                        <a:pt x="44" y="22"/>
                      </a:cubicBezTo>
                      <a:cubicBezTo>
                        <a:pt x="46" y="21"/>
                        <a:pt x="47" y="21"/>
                        <a:pt x="49" y="22"/>
                      </a:cubicBezTo>
                      <a:cubicBezTo>
                        <a:pt x="48" y="22"/>
                        <a:pt x="56" y="18"/>
                        <a:pt x="56" y="18"/>
                      </a:cubicBezTo>
                      <a:cubicBezTo>
                        <a:pt x="58" y="17"/>
                        <a:pt x="57" y="16"/>
                        <a:pt x="56" y="16"/>
                      </a:cubicBezTo>
                      <a:cubicBezTo>
                        <a:pt x="54" y="16"/>
                        <a:pt x="52" y="16"/>
                        <a:pt x="50" y="17"/>
                      </a:cubicBezTo>
                      <a:cubicBezTo>
                        <a:pt x="49" y="17"/>
                        <a:pt x="49" y="19"/>
                        <a:pt x="47" y="19"/>
                      </a:cubicBezTo>
                      <a:cubicBezTo>
                        <a:pt x="46" y="19"/>
                        <a:pt x="44" y="20"/>
                        <a:pt x="43" y="20"/>
                      </a:cubicBezTo>
                      <a:cubicBezTo>
                        <a:pt x="41" y="20"/>
                        <a:pt x="36" y="25"/>
                        <a:pt x="35" y="24"/>
                      </a:cubicBezTo>
                      <a:cubicBezTo>
                        <a:pt x="34" y="24"/>
                        <a:pt x="36" y="23"/>
                        <a:pt x="36" y="22"/>
                      </a:cubicBezTo>
                      <a:cubicBezTo>
                        <a:pt x="36" y="22"/>
                        <a:pt x="33" y="21"/>
                        <a:pt x="33" y="21"/>
                      </a:cubicBezTo>
                      <a:cubicBezTo>
                        <a:pt x="33" y="21"/>
                        <a:pt x="30" y="23"/>
                        <a:pt x="29" y="23"/>
                      </a:cubicBezTo>
                      <a:cubicBezTo>
                        <a:pt x="28" y="23"/>
                        <a:pt x="26" y="24"/>
                        <a:pt x="25" y="25"/>
                      </a:cubicBezTo>
                      <a:cubicBezTo>
                        <a:pt x="24" y="25"/>
                        <a:pt x="26" y="26"/>
                        <a:pt x="26" y="26"/>
                      </a:cubicBezTo>
                      <a:cubicBezTo>
                        <a:pt x="27" y="26"/>
                        <a:pt x="26" y="27"/>
                        <a:pt x="26" y="27"/>
                      </a:cubicBezTo>
                      <a:cubicBezTo>
                        <a:pt x="26" y="28"/>
                        <a:pt x="30" y="27"/>
                        <a:pt x="30" y="27"/>
                      </a:cubicBezTo>
                      <a:cubicBezTo>
                        <a:pt x="31" y="26"/>
                        <a:pt x="33" y="25"/>
                        <a:pt x="34" y="24"/>
                      </a:cubicBezTo>
                      <a:cubicBezTo>
                        <a:pt x="29" y="26"/>
                        <a:pt x="34" y="27"/>
                        <a:pt x="33" y="29"/>
                      </a:cubicBezTo>
                      <a:cubicBezTo>
                        <a:pt x="33" y="29"/>
                        <a:pt x="32" y="28"/>
                        <a:pt x="32" y="28"/>
                      </a:cubicBezTo>
                      <a:cubicBezTo>
                        <a:pt x="30" y="27"/>
                        <a:pt x="29" y="28"/>
                        <a:pt x="28" y="29"/>
                      </a:cubicBezTo>
                      <a:cubicBezTo>
                        <a:pt x="27" y="29"/>
                        <a:pt x="23" y="28"/>
                        <a:pt x="21" y="28"/>
                      </a:cubicBezTo>
                      <a:cubicBezTo>
                        <a:pt x="19" y="28"/>
                        <a:pt x="16" y="26"/>
                        <a:pt x="14" y="25"/>
                      </a:cubicBezTo>
                      <a:cubicBezTo>
                        <a:pt x="13" y="25"/>
                        <a:pt x="12" y="24"/>
                        <a:pt x="11" y="24"/>
                      </a:cubicBezTo>
                      <a:cubicBezTo>
                        <a:pt x="10" y="23"/>
                        <a:pt x="9" y="21"/>
                        <a:pt x="10" y="21"/>
                      </a:cubicBezTo>
                      <a:cubicBezTo>
                        <a:pt x="9" y="21"/>
                        <a:pt x="7" y="21"/>
                        <a:pt x="6" y="22"/>
                      </a:cubicBezTo>
                      <a:cubicBezTo>
                        <a:pt x="4" y="22"/>
                        <a:pt x="2" y="22"/>
                        <a:pt x="0" y="21"/>
                      </a:cubicBezTo>
                      <a:cubicBezTo>
                        <a:pt x="0" y="41"/>
                        <a:pt x="0" y="61"/>
                        <a:pt x="0" y="80"/>
                      </a:cubicBezTo>
                      <a:cubicBezTo>
                        <a:pt x="0" y="85"/>
                        <a:pt x="0" y="89"/>
                        <a:pt x="0" y="94"/>
                      </a:cubicBezTo>
                      <a:cubicBezTo>
                        <a:pt x="0" y="95"/>
                        <a:pt x="0" y="96"/>
                        <a:pt x="0" y="97"/>
                      </a:cubicBezTo>
                      <a:cubicBezTo>
                        <a:pt x="0" y="99"/>
                        <a:pt x="2" y="97"/>
                        <a:pt x="3" y="97"/>
                      </a:cubicBezTo>
                      <a:cubicBezTo>
                        <a:pt x="5" y="98"/>
                        <a:pt x="5" y="97"/>
                        <a:pt x="7" y="97"/>
                      </a:cubicBezTo>
                      <a:cubicBezTo>
                        <a:pt x="9" y="97"/>
                        <a:pt x="9" y="98"/>
                        <a:pt x="10" y="99"/>
                      </a:cubicBezTo>
                      <a:cubicBezTo>
                        <a:pt x="11" y="101"/>
                        <a:pt x="16" y="107"/>
                        <a:pt x="18" y="107"/>
                      </a:cubicBezTo>
                      <a:cubicBezTo>
                        <a:pt x="19" y="107"/>
                        <a:pt x="21" y="106"/>
                        <a:pt x="22" y="105"/>
                      </a:cubicBezTo>
                      <a:cubicBezTo>
                        <a:pt x="23" y="104"/>
                        <a:pt x="22" y="103"/>
                        <a:pt x="23" y="102"/>
                      </a:cubicBezTo>
                      <a:cubicBezTo>
                        <a:pt x="24" y="102"/>
                        <a:pt x="28" y="101"/>
                        <a:pt x="28" y="102"/>
                      </a:cubicBezTo>
                      <a:cubicBezTo>
                        <a:pt x="30" y="104"/>
                        <a:pt x="32" y="105"/>
                        <a:pt x="33" y="107"/>
                      </a:cubicBezTo>
                      <a:cubicBezTo>
                        <a:pt x="35" y="109"/>
                        <a:pt x="37" y="110"/>
                        <a:pt x="38" y="112"/>
                      </a:cubicBezTo>
                      <a:cubicBezTo>
                        <a:pt x="39" y="113"/>
                        <a:pt x="39" y="114"/>
                        <a:pt x="40" y="116"/>
                      </a:cubicBezTo>
                      <a:cubicBezTo>
                        <a:pt x="42" y="118"/>
                        <a:pt x="43" y="122"/>
                        <a:pt x="46" y="124"/>
                      </a:cubicBezTo>
                      <a:cubicBezTo>
                        <a:pt x="48" y="126"/>
                        <a:pt x="52" y="127"/>
                        <a:pt x="54" y="128"/>
                      </a:cubicBezTo>
                      <a:cubicBezTo>
                        <a:pt x="56" y="129"/>
                        <a:pt x="53" y="130"/>
                        <a:pt x="54" y="132"/>
                      </a:cubicBezTo>
                      <a:cubicBezTo>
                        <a:pt x="55" y="132"/>
                        <a:pt x="56" y="132"/>
                        <a:pt x="56" y="133"/>
                      </a:cubicBezTo>
                      <a:cubicBezTo>
                        <a:pt x="56" y="133"/>
                        <a:pt x="55" y="136"/>
                        <a:pt x="56" y="135"/>
                      </a:cubicBezTo>
                      <a:cubicBezTo>
                        <a:pt x="55" y="136"/>
                        <a:pt x="53" y="136"/>
                        <a:pt x="53" y="138"/>
                      </a:cubicBezTo>
                      <a:cubicBezTo>
                        <a:pt x="52" y="139"/>
                        <a:pt x="55" y="141"/>
                        <a:pt x="56" y="141"/>
                      </a:cubicBezTo>
                      <a:cubicBezTo>
                        <a:pt x="56" y="141"/>
                        <a:pt x="54" y="143"/>
                        <a:pt x="54" y="143"/>
                      </a:cubicBezTo>
                      <a:cubicBezTo>
                        <a:pt x="54" y="143"/>
                        <a:pt x="53" y="142"/>
                        <a:pt x="53" y="141"/>
                      </a:cubicBezTo>
                      <a:cubicBezTo>
                        <a:pt x="52" y="141"/>
                        <a:pt x="53" y="143"/>
                        <a:pt x="53" y="143"/>
                      </a:cubicBezTo>
                      <a:cubicBezTo>
                        <a:pt x="54" y="144"/>
                        <a:pt x="53" y="145"/>
                        <a:pt x="54" y="146"/>
                      </a:cubicBezTo>
                      <a:cubicBezTo>
                        <a:pt x="55" y="148"/>
                        <a:pt x="55" y="148"/>
                        <a:pt x="57" y="147"/>
                      </a:cubicBezTo>
                      <a:cubicBezTo>
                        <a:pt x="57" y="147"/>
                        <a:pt x="58" y="147"/>
                        <a:pt x="58" y="147"/>
                      </a:cubicBezTo>
                      <a:cubicBezTo>
                        <a:pt x="59" y="147"/>
                        <a:pt x="59" y="145"/>
                        <a:pt x="59" y="145"/>
                      </a:cubicBezTo>
                      <a:cubicBezTo>
                        <a:pt x="59" y="145"/>
                        <a:pt x="60" y="147"/>
                        <a:pt x="61" y="147"/>
                      </a:cubicBezTo>
                      <a:cubicBezTo>
                        <a:pt x="61" y="147"/>
                        <a:pt x="60" y="149"/>
                        <a:pt x="60" y="150"/>
                      </a:cubicBezTo>
                      <a:cubicBezTo>
                        <a:pt x="59" y="151"/>
                        <a:pt x="59" y="152"/>
                        <a:pt x="61" y="151"/>
                      </a:cubicBezTo>
                      <a:cubicBezTo>
                        <a:pt x="61" y="150"/>
                        <a:pt x="62" y="150"/>
                        <a:pt x="62" y="150"/>
                      </a:cubicBezTo>
                      <a:cubicBezTo>
                        <a:pt x="63" y="150"/>
                        <a:pt x="63" y="149"/>
                        <a:pt x="63" y="149"/>
                      </a:cubicBezTo>
                      <a:cubicBezTo>
                        <a:pt x="65" y="148"/>
                        <a:pt x="64" y="151"/>
                        <a:pt x="64" y="152"/>
                      </a:cubicBezTo>
                      <a:cubicBezTo>
                        <a:pt x="64" y="153"/>
                        <a:pt x="65" y="154"/>
                        <a:pt x="66" y="154"/>
                      </a:cubicBezTo>
                      <a:cubicBezTo>
                        <a:pt x="67" y="154"/>
                        <a:pt x="68" y="152"/>
                        <a:pt x="69" y="152"/>
                      </a:cubicBezTo>
                      <a:cubicBezTo>
                        <a:pt x="69" y="152"/>
                        <a:pt x="68" y="153"/>
                        <a:pt x="68" y="153"/>
                      </a:cubicBezTo>
                      <a:cubicBezTo>
                        <a:pt x="68" y="153"/>
                        <a:pt x="70" y="154"/>
                        <a:pt x="70" y="154"/>
                      </a:cubicBezTo>
                      <a:cubicBezTo>
                        <a:pt x="70" y="154"/>
                        <a:pt x="63" y="156"/>
                        <a:pt x="66" y="158"/>
                      </a:cubicBezTo>
                      <a:cubicBezTo>
                        <a:pt x="66" y="158"/>
                        <a:pt x="72" y="157"/>
                        <a:pt x="71" y="158"/>
                      </a:cubicBezTo>
                      <a:cubicBezTo>
                        <a:pt x="71" y="158"/>
                        <a:pt x="66" y="158"/>
                        <a:pt x="67" y="160"/>
                      </a:cubicBezTo>
                      <a:cubicBezTo>
                        <a:pt x="67" y="160"/>
                        <a:pt x="69" y="160"/>
                        <a:pt x="69" y="160"/>
                      </a:cubicBezTo>
                      <a:cubicBezTo>
                        <a:pt x="68" y="161"/>
                        <a:pt x="66" y="161"/>
                        <a:pt x="67" y="162"/>
                      </a:cubicBezTo>
                      <a:cubicBezTo>
                        <a:pt x="69" y="163"/>
                        <a:pt x="71" y="163"/>
                        <a:pt x="72" y="163"/>
                      </a:cubicBezTo>
                      <a:cubicBezTo>
                        <a:pt x="74" y="163"/>
                        <a:pt x="73" y="164"/>
                        <a:pt x="74" y="164"/>
                      </a:cubicBezTo>
                      <a:cubicBezTo>
                        <a:pt x="76" y="165"/>
                        <a:pt x="76" y="162"/>
                        <a:pt x="77" y="162"/>
                      </a:cubicBezTo>
                      <a:cubicBezTo>
                        <a:pt x="78" y="162"/>
                        <a:pt x="77" y="164"/>
                        <a:pt x="77" y="164"/>
                      </a:cubicBezTo>
                      <a:cubicBezTo>
                        <a:pt x="76" y="165"/>
                        <a:pt x="76" y="165"/>
                        <a:pt x="77" y="166"/>
                      </a:cubicBezTo>
                      <a:cubicBezTo>
                        <a:pt x="80" y="168"/>
                        <a:pt x="81" y="163"/>
                        <a:pt x="81" y="163"/>
                      </a:cubicBezTo>
                      <a:cubicBezTo>
                        <a:pt x="81" y="163"/>
                        <a:pt x="81" y="166"/>
                        <a:pt x="80" y="166"/>
                      </a:cubicBezTo>
                      <a:cubicBezTo>
                        <a:pt x="80" y="167"/>
                        <a:pt x="82" y="166"/>
                        <a:pt x="83" y="166"/>
                      </a:cubicBezTo>
                      <a:cubicBezTo>
                        <a:pt x="82" y="168"/>
                        <a:pt x="81" y="169"/>
                        <a:pt x="83" y="170"/>
                      </a:cubicBezTo>
                      <a:cubicBezTo>
                        <a:pt x="85" y="171"/>
                        <a:pt x="86" y="168"/>
                        <a:pt x="86" y="168"/>
                      </a:cubicBezTo>
                      <a:cubicBezTo>
                        <a:pt x="86" y="168"/>
                        <a:pt x="86" y="169"/>
                        <a:pt x="86" y="170"/>
                      </a:cubicBezTo>
                      <a:cubicBezTo>
                        <a:pt x="87" y="172"/>
                        <a:pt x="86" y="171"/>
                        <a:pt x="85" y="171"/>
                      </a:cubicBezTo>
                      <a:cubicBezTo>
                        <a:pt x="84" y="172"/>
                        <a:pt x="90" y="173"/>
                        <a:pt x="89" y="171"/>
                      </a:cubicBezTo>
                      <a:cubicBezTo>
                        <a:pt x="91" y="174"/>
                        <a:pt x="90" y="176"/>
                        <a:pt x="94" y="176"/>
                      </a:cubicBezTo>
                      <a:cubicBezTo>
                        <a:pt x="97" y="176"/>
                        <a:pt x="99" y="176"/>
                        <a:pt x="102" y="176"/>
                      </a:cubicBezTo>
                      <a:cubicBezTo>
                        <a:pt x="113" y="176"/>
                        <a:pt x="123" y="176"/>
                        <a:pt x="133" y="176"/>
                      </a:cubicBezTo>
                      <a:cubicBezTo>
                        <a:pt x="158" y="176"/>
                        <a:pt x="183" y="176"/>
                        <a:pt x="208" y="176"/>
                      </a:cubicBezTo>
                      <a:cubicBezTo>
                        <a:pt x="213" y="176"/>
                        <a:pt x="218" y="176"/>
                        <a:pt x="223" y="176"/>
                      </a:cubicBezTo>
                      <a:cubicBezTo>
                        <a:pt x="224" y="176"/>
                        <a:pt x="229" y="177"/>
                        <a:pt x="229" y="174"/>
                      </a:cubicBezTo>
                      <a:close/>
                      <a:moveTo>
                        <a:pt x="112" y="54"/>
                      </a:moveTo>
                      <a:cubicBezTo>
                        <a:pt x="110" y="54"/>
                        <a:pt x="108" y="53"/>
                        <a:pt x="106" y="54"/>
                      </a:cubicBezTo>
                      <a:cubicBezTo>
                        <a:pt x="104" y="57"/>
                        <a:pt x="108" y="56"/>
                        <a:pt x="108" y="57"/>
                      </a:cubicBezTo>
                      <a:cubicBezTo>
                        <a:pt x="108" y="56"/>
                        <a:pt x="100" y="60"/>
                        <a:pt x="100" y="60"/>
                      </a:cubicBezTo>
                      <a:cubicBezTo>
                        <a:pt x="98" y="59"/>
                        <a:pt x="107" y="53"/>
                        <a:pt x="99" y="56"/>
                      </a:cubicBezTo>
                      <a:cubicBezTo>
                        <a:pt x="98" y="56"/>
                        <a:pt x="97" y="57"/>
                        <a:pt x="97" y="57"/>
                      </a:cubicBezTo>
                      <a:cubicBezTo>
                        <a:pt x="96" y="58"/>
                        <a:pt x="97" y="59"/>
                        <a:pt x="96" y="60"/>
                      </a:cubicBezTo>
                      <a:cubicBezTo>
                        <a:pt x="95" y="60"/>
                        <a:pt x="88" y="59"/>
                        <a:pt x="88" y="59"/>
                      </a:cubicBezTo>
                      <a:cubicBezTo>
                        <a:pt x="88" y="58"/>
                        <a:pt x="91" y="59"/>
                        <a:pt x="91" y="58"/>
                      </a:cubicBezTo>
                      <a:cubicBezTo>
                        <a:pt x="92" y="57"/>
                        <a:pt x="91" y="57"/>
                        <a:pt x="92" y="56"/>
                      </a:cubicBezTo>
                      <a:cubicBezTo>
                        <a:pt x="92" y="55"/>
                        <a:pt x="94" y="54"/>
                        <a:pt x="94" y="54"/>
                      </a:cubicBezTo>
                      <a:cubicBezTo>
                        <a:pt x="94" y="53"/>
                        <a:pt x="91" y="52"/>
                        <a:pt x="94" y="52"/>
                      </a:cubicBezTo>
                      <a:cubicBezTo>
                        <a:pt x="94" y="52"/>
                        <a:pt x="98" y="53"/>
                        <a:pt x="98" y="52"/>
                      </a:cubicBezTo>
                      <a:cubicBezTo>
                        <a:pt x="98" y="51"/>
                        <a:pt x="93" y="50"/>
                        <a:pt x="92" y="50"/>
                      </a:cubicBezTo>
                      <a:cubicBezTo>
                        <a:pt x="91" y="50"/>
                        <a:pt x="89" y="51"/>
                        <a:pt x="87" y="51"/>
                      </a:cubicBezTo>
                      <a:cubicBezTo>
                        <a:pt x="86" y="51"/>
                        <a:pt x="84" y="50"/>
                        <a:pt x="82" y="51"/>
                      </a:cubicBezTo>
                      <a:cubicBezTo>
                        <a:pt x="81" y="51"/>
                        <a:pt x="79" y="53"/>
                        <a:pt x="80" y="51"/>
                      </a:cubicBezTo>
                      <a:cubicBezTo>
                        <a:pt x="81" y="49"/>
                        <a:pt x="83" y="50"/>
                        <a:pt x="84" y="49"/>
                      </a:cubicBezTo>
                      <a:cubicBezTo>
                        <a:pt x="86" y="49"/>
                        <a:pt x="89" y="48"/>
                        <a:pt x="91" y="47"/>
                      </a:cubicBezTo>
                      <a:cubicBezTo>
                        <a:pt x="95" y="46"/>
                        <a:pt x="99" y="46"/>
                        <a:pt x="102" y="44"/>
                      </a:cubicBezTo>
                      <a:cubicBezTo>
                        <a:pt x="104" y="44"/>
                        <a:pt x="107" y="43"/>
                        <a:pt x="108" y="45"/>
                      </a:cubicBezTo>
                      <a:cubicBezTo>
                        <a:pt x="109" y="46"/>
                        <a:pt x="105" y="47"/>
                        <a:pt x="104" y="48"/>
                      </a:cubicBezTo>
                      <a:cubicBezTo>
                        <a:pt x="102" y="49"/>
                        <a:pt x="110" y="49"/>
                        <a:pt x="111" y="49"/>
                      </a:cubicBezTo>
                      <a:cubicBezTo>
                        <a:pt x="111" y="49"/>
                        <a:pt x="113" y="49"/>
                        <a:pt x="113" y="49"/>
                      </a:cubicBezTo>
                      <a:cubicBezTo>
                        <a:pt x="114" y="48"/>
                        <a:pt x="116" y="46"/>
                        <a:pt x="117" y="47"/>
                      </a:cubicBezTo>
                      <a:cubicBezTo>
                        <a:pt x="118" y="48"/>
                        <a:pt x="113" y="54"/>
                        <a:pt x="112" y="54"/>
                      </a:cubicBezTo>
                      <a:cubicBezTo>
                        <a:pt x="110" y="54"/>
                        <a:pt x="114" y="54"/>
                        <a:pt x="112" y="54"/>
                      </a:cubicBezTo>
                      <a:close/>
                      <a:moveTo>
                        <a:pt x="157" y="78"/>
                      </a:moveTo>
                      <a:cubicBezTo>
                        <a:pt x="157" y="78"/>
                        <a:pt x="152" y="78"/>
                        <a:pt x="153" y="78"/>
                      </a:cubicBezTo>
                      <a:cubicBezTo>
                        <a:pt x="153" y="79"/>
                        <a:pt x="155" y="78"/>
                        <a:pt x="155" y="79"/>
                      </a:cubicBezTo>
                      <a:cubicBezTo>
                        <a:pt x="155" y="80"/>
                        <a:pt x="151" y="81"/>
                        <a:pt x="150" y="81"/>
                      </a:cubicBezTo>
                      <a:cubicBezTo>
                        <a:pt x="148" y="81"/>
                        <a:pt x="147" y="83"/>
                        <a:pt x="145" y="84"/>
                      </a:cubicBezTo>
                      <a:cubicBezTo>
                        <a:pt x="145" y="84"/>
                        <a:pt x="141" y="84"/>
                        <a:pt x="142" y="85"/>
                      </a:cubicBezTo>
                      <a:cubicBezTo>
                        <a:pt x="142" y="86"/>
                        <a:pt x="145" y="86"/>
                        <a:pt x="142" y="88"/>
                      </a:cubicBezTo>
                      <a:cubicBezTo>
                        <a:pt x="141" y="88"/>
                        <a:pt x="137" y="88"/>
                        <a:pt x="137" y="89"/>
                      </a:cubicBezTo>
                      <a:cubicBezTo>
                        <a:pt x="136" y="89"/>
                        <a:pt x="137" y="90"/>
                        <a:pt x="137" y="90"/>
                      </a:cubicBezTo>
                      <a:cubicBezTo>
                        <a:pt x="137" y="92"/>
                        <a:pt x="135" y="92"/>
                        <a:pt x="134" y="92"/>
                      </a:cubicBezTo>
                      <a:cubicBezTo>
                        <a:pt x="131" y="93"/>
                        <a:pt x="128" y="93"/>
                        <a:pt x="125" y="93"/>
                      </a:cubicBezTo>
                      <a:cubicBezTo>
                        <a:pt x="125" y="93"/>
                        <a:pt x="120" y="90"/>
                        <a:pt x="120" y="90"/>
                      </a:cubicBezTo>
                      <a:cubicBezTo>
                        <a:pt x="122" y="89"/>
                        <a:pt x="125" y="90"/>
                        <a:pt x="126" y="89"/>
                      </a:cubicBezTo>
                      <a:cubicBezTo>
                        <a:pt x="127" y="89"/>
                        <a:pt x="126" y="87"/>
                        <a:pt x="127" y="87"/>
                      </a:cubicBezTo>
                      <a:cubicBezTo>
                        <a:pt x="128" y="85"/>
                        <a:pt x="130" y="86"/>
                        <a:pt x="131" y="85"/>
                      </a:cubicBezTo>
                      <a:cubicBezTo>
                        <a:pt x="132" y="85"/>
                        <a:pt x="130" y="83"/>
                        <a:pt x="130" y="83"/>
                      </a:cubicBezTo>
                      <a:cubicBezTo>
                        <a:pt x="128" y="82"/>
                        <a:pt x="128" y="82"/>
                        <a:pt x="128" y="81"/>
                      </a:cubicBezTo>
                      <a:cubicBezTo>
                        <a:pt x="128" y="79"/>
                        <a:pt x="126" y="80"/>
                        <a:pt x="126" y="79"/>
                      </a:cubicBezTo>
                      <a:cubicBezTo>
                        <a:pt x="125" y="78"/>
                        <a:pt x="128" y="79"/>
                        <a:pt x="128" y="79"/>
                      </a:cubicBezTo>
                      <a:cubicBezTo>
                        <a:pt x="131" y="80"/>
                        <a:pt x="134" y="81"/>
                        <a:pt x="136" y="82"/>
                      </a:cubicBezTo>
                      <a:cubicBezTo>
                        <a:pt x="138" y="84"/>
                        <a:pt x="142" y="83"/>
                        <a:pt x="144" y="82"/>
                      </a:cubicBezTo>
                      <a:cubicBezTo>
                        <a:pt x="147" y="81"/>
                        <a:pt x="148" y="78"/>
                        <a:pt x="152" y="77"/>
                      </a:cubicBezTo>
                      <a:cubicBezTo>
                        <a:pt x="153" y="76"/>
                        <a:pt x="155" y="76"/>
                        <a:pt x="157" y="77"/>
                      </a:cubicBezTo>
                      <a:cubicBezTo>
                        <a:pt x="157" y="77"/>
                        <a:pt x="160" y="78"/>
                        <a:pt x="160" y="78"/>
                      </a:cubicBezTo>
                      <a:cubicBezTo>
                        <a:pt x="160" y="78"/>
                        <a:pt x="158" y="78"/>
                        <a:pt x="157" y="78"/>
                      </a:cubicBezTo>
                      <a:close/>
                      <a:moveTo>
                        <a:pt x="222" y="165"/>
                      </a:moveTo>
                      <a:cubicBezTo>
                        <a:pt x="221" y="167"/>
                        <a:pt x="219" y="163"/>
                        <a:pt x="219" y="162"/>
                      </a:cubicBezTo>
                      <a:cubicBezTo>
                        <a:pt x="219" y="160"/>
                        <a:pt x="221" y="159"/>
                        <a:pt x="221" y="157"/>
                      </a:cubicBezTo>
                      <a:cubicBezTo>
                        <a:pt x="220" y="156"/>
                        <a:pt x="219" y="159"/>
                        <a:pt x="218" y="158"/>
                      </a:cubicBezTo>
                      <a:cubicBezTo>
                        <a:pt x="218" y="157"/>
                        <a:pt x="218" y="154"/>
                        <a:pt x="216" y="154"/>
                      </a:cubicBezTo>
                      <a:cubicBezTo>
                        <a:pt x="216" y="154"/>
                        <a:pt x="216" y="156"/>
                        <a:pt x="215" y="156"/>
                      </a:cubicBezTo>
                      <a:cubicBezTo>
                        <a:pt x="214" y="155"/>
                        <a:pt x="214" y="154"/>
                        <a:pt x="213" y="153"/>
                      </a:cubicBezTo>
                      <a:cubicBezTo>
                        <a:pt x="212" y="152"/>
                        <a:pt x="211" y="151"/>
                        <a:pt x="210" y="150"/>
                      </a:cubicBezTo>
                      <a:cubicBezTo>
                        <a:pt x="209" y="149"/>
                        <a:pt x="212" y="149"/>
                        <a:pt x="212" y="148"/>
                      </a:cubicBezTo>
                      <a:cubicBezTo>
                        <a:pt x="211" y="147"/>
                        <a:pt x="209" y="148"/>
                        <a:pt x="209" y="147"/>
                      </a:cubicBezTo>
                      <a:cubicBezTo>
                        <a:pt x="209" y="146"/>
                        <a:pt x="210" y="143"/>
                        <a:pt x="210" y="142"/>
                      </a:cubicBezTo>
                      <a:cubicBezTo>
                        <a:pt x="212" y="140"/>
                        <a:pt x="217" y="147"/>
                        <a:pt x="217" y="148"/>
                      </a:cubicBezTo>
                      <a:cubicBezTo>
                        <a:pt x="218" y="150"/>
                        <a:pt x="219" y="151"/>
                        <a:pt x="219" y="153"/>
                      </a:cubicBezTo>
                      <a:cubicBezTo>
                        <a:pt x="220" y="155"/>
                        <a:pt x="220" y="154"/>
                        <a:pt x="221" y="156"/>
                      </a:cubicBezTo>
                      <a:cubicBezTo>
                        <a:pt x="221" y="157"/>
                        <a:pt x="222" y="158"/>
                        <a:pt x="222" y="159"/>
                      </a:cubicBezTo>
                      <a:cubicBezTo>
                        <a:pt x="223" y="161"/>
                        <a:pt x="222" y="163"/>
                        <a:pt x="222" y="165"/>
                      </a:cubicBezTo>
                      <a:cubicBezTo>
                        <a:pt x="221" y="166"/>
                        <a:pt x="222" y="164"/>
                        <a:pt x="222" y="165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73" name="Freeform 777">
                  <a:extLst>
                    <a:ext uri="{FF2B5EF4-FFF2-40B4-BE49-F238E27FC236}">
                      <a16:creationId xmlns:a16="http://schemas.microsoft.com/office/drawing/2014/main" id="{1617191F-F369-5F40-8F8B-1B63B9A01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62421" y="3612683"/>
                  <a:ext cx="163794" cy="121701"/>
                </a:xfrm>
                <a:custGeom>
                  <a:avLst/>
                  <a:gdLst>
                    <a:gd name="T0" fmla="*/ 16 w 16"/>
                    <a:gd name="T1" fmla="*/ 6 h 11"/>
                    <a:gd name="T2" fmla="*/ 11 w 16"/>
                    <a:gd name="T3" fmla="*/ 3 h 11"/>
                    <a:gd name="T4" fmla="*/ 5 w 16"/>
                    <a:gd name="T5" fmla="*/ 1 h 11"/>
                    <a:gd name="T6" fmla="*/ 1 w 16"/>
                    <a:gd name="T7" fmla="*/ 1 h 11"/>
                    <a:gd name="T8" fmla="*/ 3 w 16"/>
                    <a:gd name="T9" fmla="*/ 3 h 11"/>
                    <a:gd name="T10" fmla="*/ 1 w 16"/>
                    <a:gd name="T11" fmla="*/ 7 h 11"/>
                    <a:gd name="T12" fmla="*/ 5 w 16"/>
                    <a:gd name="T13" fmla="*/ 7 h 11"/>
                    <a:gd name="T14" fmla="*/ 5 w 16"/>
                    <a:gd name="T15" fmla="*/ 9 h 11"/>
                    <a:gd name="T16" fmla="*/ 16 w 16"/>
                    <a:gd name="T17" fmla="*/ 6 h 11"/>
                    <a:gd name="T18" fmla="*/ 16 w 16"/>
                    <a:gd name="T1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1">
                      <a:moveTo>
                        <a:pt x="16" y="6"/>
                      </a:moveTo>
                      <a:cubicBezTo>
                        <a:pt x="15" y="5"/>
                        <a:pt x="11" y="3"/>
                        <a:pt x="11" y="3"/>
                      </a:cubicBezTo>
                      <a:cubicBezTo>
                        <a:pt x="9" y="2"/>
                        <a:pt x="7" y="1"/>
                        <a:pt x="5" y="1"/>
                      </a:cubicBezTo>
                      <a:cubicBezTo>
                        <a:pt x="4" y="1"/>
                        <a:pt x="2" y="0"/>
                        <a:pt x="1" y="1"/>
                      </a:cubicBezTo>
                      <a:cubicBezTo>
                        <a:pt x="0" y="2"/>
                        <a:pt x="3" y="3"/>
                        <a:pt x="3" y="3"/>
                      </a:cubicBezTo>
                      <a:cubicBezTo>
                        <a:pt x="2" y="3"/>
                        <a:pt x="0" y="6"/>
                        <a:pt x="1" y="7"/>
                      </a:cubicBezTo>
                      <a:cubicBezTo>
                        <a:pt x="2" y="7"/>
                        <a:pt x="4" y="6"/>
                        <a:pt x="5" y="7"/>
                      </a:cubicBezTo>
                      <a:cubicBezTo>
                        <a:pt x="7" y="8"/>
                        <a:pt x="5" y="8"/>
                        <a:pt x="5" y="9"/>
                      </a:cubicBezTo>
                      <a:cubicBezTo>
                        <a:pt x="5" y="11"/>
                        <a:pt x="16" y="8"/>
                        <a:pt x="16" y="6"/>
                      </a:cubicBezTo>
                      <a:cubicBezTo>
                        <a:pt x="15" y="5"/>
                        <a:pt x="16" y="7"/>
                        <a:pt x="16" y="6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74" name="Freeform 778">
                  <a:extLst>
                    <a:ext uri="{FF2B5EF4-FFF2-40B4-BE49-F238E27FC236}">
                      <a16:creationId xmlns:a16="http://schemas.microsoft.com/office/drawing/2014/main" id="{215E10D4-E697-6B4E-90EC-84A74B008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4698" y="3527861"/>
                  <a:ext cx="41820" cy="22128"/>
                </a:xfrm>
                <a:custGeom>
                  <a:avLst/>
                  <a:gdLst>
                    <a:gd name="T0" fmla="*/ 2 w 4"/>
                    <a:gd name="T1" fmla="*/ 2 h 2"/>
                    <a:gd name="T2" fmla="*/ 2 w 4"/>
                    <a:gd name="T3" fmla="*/ 0 h 2"/>
                    <a:gd name="T4" fmla="*/ 2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0" y="2"/>
                        <a:pt x="1" y="0"/>
                        <a:pt x="2" y="0"/>
                      </a:cubicBezTo>
                      <a:cubicBezTo>
                        <a:pt x="3" y="0"/>
                        <a:pt x="4" y="2"/>
                        <a:pt x="2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75" name="Freeform 779">
                  <a:extLst>
                    <a:ext uri="{FF2B5EF4-FFF2-40B4-BE49-F238E27FC236}">
                      <a16:creationId xmlns:a16="http://schemas.microsoft.com/office/drawing/2014/main" id="{120FD706-A874-9D42-A903-7E5D1C0AF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6062" y="2248174"/>
                  <a:ext cx="111517" cy="66379"/>
                </a:xfrm>
                <a:custGeom>
                  <a:avLst/>
                  <a:gdLst>
                    <a:gd name="T0" fmla="*/ 9 w 11"/>
                    <a:gd name="T1" fmla="*/ 4 h 6"/>
                    <a:gd name="T2" fmla="*/ 9 w 11"/>
                    <a:gd name="T3" fmla="*/ 5 h 6"/>
                    <a:gd name="T4" fmla="*/ 3 w 11"/>
                    <a:gd name="T5" fmla="*/ 4 h 6"/>
                    <a:gd name="T6" fmla="*/ 2 w 11"/>
                    <a:gd name="T7" fmla="*/ 1 h 6"/>
                    <a:gd name="T8" fmla="*/ 9 w 11"/>
                    <a:gd name="T9" fmla="*/ 4 h 6"/>
                    <a:gd name="T10" fmla="*/ 9 w 11"/>
                    <a:gd name="T11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">
                      <a:moveTo>
                        <a:pt x="9" y="4"/>
                      </a:moveTo>
                      <a:cubicBezTo>
                        <a:pt x="11" y="5"/>
                        <a:pt x="11" y="6"/>
                        <a:pt x="9" y="5"/>
                      </a:cubicBezTo>
                      <a:cubicBezTo>
                        <a:pt x="7" y="5"/>
                        <a:pt x="4" y="4"/>
                        <a:pt x="3" y="4"/>
                      </a:cubicBezTo>
                      <a:cubicBezTo>
                        <a:pt x="2" y="3"/>
                        <a:pt x="0" y="0"/>
                        <a:pt x="2" y="1"/>
                      </a:cubicBezTo>
                      <a:cubicBezTo>
                        <a:pt x="4" y="2"/>
                        <a:pt x="7" y="3"/>
                        <a:pt x="9" y="4"/>
                      </a:cubicBezTo>
                      <a:cubicBezTo>
                        <a:pt x="11" y="5"/>
                        <a:pt x="7" y="3"/>
                        <a:pt x="9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76" name="Freeform 780">
                  <a:extLst>
                    <a:ext uri="{FF2B5EF4-FFF2-40B4-BE49-F238E27FC236}">
                      <a16:creationId xmlns:a16="http://schemas.microsoft.com/office/drawing/2014/main" id="{7AD926AC-FF17-814D-A57C-915B42C75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91073" y="2152285"/>
                  <a:ext cx="83638" cy="51630"/>
                </a:xfrm>
                <a:custGeom>
                  <a:avLst/>
                  <a:gdLst>
                    <a:gd name="T0" fmla="*/ 8 w 8"/>
                    <a:gd name="T1" fmla="*/ 3 h 5"/>
                    <a:gd name="T2" fmla="*/ 0 w 8"/>
                    <a:gd name="T3" fmla="*/ 2 h 5"/>
                    <a:gd name="T4" fmla="*/ 8 w 8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8" y="3"/>
                      </a:moveTo>
                      <a:cubicBezTo>
                        <a:pt x="8" y="5"/>
                        <a:pt x="0" y="4"/>
                        <a:pt x="0" y="2"/>
                      </a:cubicBezTo>
                      <a:cubicBezTo>
                        <a:pt x="0" y="0"/>
                        <a:pt x="8" y="1"/>
                        <a:pt x="8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77" name="Freeform 782">
                  <a:extLst>
                    <a:ext uri="{FF2B5EF4-FFF2-40B4-BE49-F238E27FC236}">
                      <a16:creationId xmlns:a16="http://schemas.microsoft.com/office/drawing/2014/main" id="{8297A456-DB94-9A49-95F2-05E10EAC4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11877" y="2292429"/>
                  <a:ext cx="59247" cy="44255"/>
                </a:xfrm>
                <a:custGeom>
                  <a:avLst/>
                  <a:gdLst>
                    <a:gd name="T0" fmla="*/ 5 w 6"/>
                    <a:gd name="T1" fmla="*/ 3 h 4"/>
                    <a:gd name="T2" fmla="*/ 1 w 6"/>
                    <a:gd name="T3" fmla="*/ 0 h 4"/>
                    <a:gd name="T4" fmla="*/ 5 w 6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5" y="3"/>
                      </a:moveTo>
                      <a:cubicBezTo>
                        <a:pt x="4" y="4"/>
                        <a:pt x="0" y="0"/>
                        <a:pt x="1" y="0"/>
                      </a:cubicBezTo>
                      <a:cubicBezTo>
                        <a:pt x="2" y="0"/>
                        <a:pt x="6" y="2"/>
                        <a:pt x="5" y="3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78" name="Freeform 783">
                  <a:extLst>
                    <a:ext uri="{FF2B5EF4-FFF2-40B4-BE49-F238E27FC236}">
                      <a16:creationId xmlns:a16="http://schemas.microsoft.com/office/drawing/2014/main" id="{09857D53-3FDD-764F-BC32-9316B6B78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2033" y="2336680"/>
                  <a:ext cx="52274" cy="11065"/>
                </a:xfrm>
                <a:custGeom>
                  <a:avLst/>
                  <a:gdLst>
                    <a:gd name="T0" fmla="*/ 4 w 5"/>
                    <a:gd name="T1" fmla="*/ 1 h 1"/>
                    <a:gd name="T2" fmla="*/ 2 w 5"/>
                    <a:gd name="T3" fmla="*/ 0 h 1"/>
                    <a:gd name="T4" fmla="*/ 4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4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3" y="0"/>
                        <a:pt x="5" y="1"/>
                        <a:pt x="4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79" name="Freeform 784">
                  <a:extLst>
                    <a:ext uri="{FF2B5EF4-FFF2-40B4-BE49-F238E27FC236}">
                      <a16:creationId xmlns:a16="http://schemas.microsoft.com/office/drawing/2014/main" id="{3AE824A0-74F9-3347-9C0C-B14D6289F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2033" y="2952554"/>
                  <a:ext cx="41820" cy="77445"/>
                </a:xfrm>
                <a:custGeom>
                  <a:avLst/>
                  <a:gdLst>
                    <a:gd name="T0" fmla="*/ 2 w 4"/>
                    <a:gd name="T1" fmla="*/ 0 h 7"/>
                    <a:gd name="T2" fmla="*/ 4 w 4"/>
                    <a:gd name="T3" fmla="*/ 7 h 7"/>
                    <a:gd name="T4" fmla="*/ 2 w 4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7">
                      <a:moveTo>
                        <a:pt x="2" y="0"/>
                      </a:moveTo>
                      <a:cubicBezTo>
                        <a:pt x="0" y="0"/>
                        <a:pt x="3" y="7"/>
                        <a:pt x="4" y="7"/>
                      </a:cubicBezTo>
                      <a:cubicBezTo>
                        <a:pt x="4" y="7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80" name="Freeform 785">
                  <a:extLst>
                    <a:ext uri="{FF2B5EF4-FFF2-40B4-BE49-F238E27FC236}">
                      <a16:creationId xmlns:a16="http://schemas.microsoft.com/office/drawing/2014/main" id="{D1CFC0EE-2A05-5744-BEA6-0A927C36F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12941" y="3092689"/>
                  <a:ext cx="69700" cy="44255"/>
                </a:xfrm>
                <a:custGeom>
                  <a:avLst/>
                  <a:gdLst>
                    <a:gd name="T0" fmla="*/ 1 w 7"/>
                    <a:gd name="T1" fmla="*/ 0 h 4"/>
                    <a:gd name="T2" fmla="*/ 1 w 7"/>
                    <a:gd name="T3" fmla="*/ 4 h 4"/>
                    <a:gd name="T4" fmla="*/ 5 w 7"/>
                    <a:gd name="T5" fmla="*/ 4 h 4"/>
                    <a:gd name="T6" fmla="*/ 1 w 7"/>
                    <a:gd name="T7" fmla="*/ 0 h 4"/>
                    <a:gd name="T8" fmla="*/ 1 w 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1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2" y="4"/>
                        <a:pt x="3" y="4"/>
                        <a:pt x="5" y="4"/>
                      </a:cubicBezTo>
                      <a:cubicBezTo>
                        <a:pt x="7" y="4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81" name="Freeform 786">
                  <a:extLst>
                    <a:ext uri="{FF2B5EF4-FFF2-40B4-BE49-F238E27FC236}">
                      <a16:creationId xmlns:a16="http://schemas.microsoft.com/office/drawing/2014/main" id="{566D0CF9-45BF-3C4C-980B-9DA7A4484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7171" y="3332402"/>
                  <a:ext cx="174248" cy="106947"/>
                </a:xfrm>
                <a:custGeom>
                  <a:avLst/>
                  <a:gdLst>
                    <a:gd name="T0" fmla="*/ 0 w 17"/>
                    <a:gd name="T1" fmla="*/ 4 h 10"/>
                    <a:gd name="T2" fmla="*/ 10 w 17"/>
                    <a:gd name="T3" fmla="*/ 2 h 10"/>
                    <a:gd name="T4" fmla="*/ 8 w 17"/>
                    <a:gd name="T5" fmla="*/ 4 h 10"/>
                    <a:gd name="T6" fmla="*/ 12 w 17"/>
                    <a:gd name="T7" fmla="*/ 7 h 10"/>
                    <a:gd name="T8" fmla="*/ 9 w 17"/>
                    <a:gd name="T9" fmla="*/ 7 h 10"/>
                    <a:gd name="T10" fmla="*/ 11 w 17"/>
                    <a:gd name="T11" fmla="*/ 10 h 10"/>
                    <a:gd name="T12" fmla="*/ 8 w 17"/>
                    <a:gd name="T13" fmla="*/ 9 h 10"/>
                    <a:gd name="T14" fmla="*/ 0 w 17"/>
                    <a:gd name="T15" fmla="*/ 4 h 10"/>
                    <a:gd name="T16" fmla="*/ 0 w 17"/>
                    <a:gd name="T1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0">
                      <a:moveTo>
                        <a:pt x="0" y="4"/>
                      </a:moveTo>
                      <a:cubicBezTo>
                        <a:pt x="1" y="0"/>
                        <a:pt x="7" y="2"/>
                        <a:pt x="10" y="2"/>
                      </a:cubicBezTo>
                      <a:cubicBezTo>
                        <a:pt x="17" y="3"/>
                        <a:pt x="8" y="4"/>
                        <a:pt x="8" y="4"/>
                      </a:cubicBezTo>
                      <a:cubicBezTo>
                        <a:pt x="8" y="6"/>
                        <a:pt x="12" y="5"/>
                        <a:pt x="12" y="7"/>
                      </a:cubicBezTo>
                      <a:cubicBezTo>
                        <a:pt x="12" y="7"/>
                        <a:pt x="10" y="6"/>
                        <a:pt x="9" y="7"/>
                      </a:cubicBezTo>
                      <a:cubicBezTo>
                        <a:pt x="9" y="7"/>
                        <a:pt x="12" y="10"/>
                        <a:pt x="11" y="10"/>
                      </a:cubicBezTo>
                      <a:cubicBezTo>
                        <a:pt x="10" y="10"/>
                        <a:pt x="9" y="9"/>
                        <a:pt x="8" y="9"/>
                      </a:cubicBezTo>
                      <a:cubicBezTo>
                        <a:pt x="6" y="8"/>
                        <a:pt x="0" y="7"/>
                        <a:pt x="0" y="4"/>
                      </a:cubicBezTo>
                      <a:cubicBezTo>
                        <a:pt x="0" y="3"/>
                        <a:pt x="0" y="7"/>
                        <a:pt x="0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82" name="Freeform 787">
                  <a:extLst>
                    <a:ext uri="{FF2B5EF4-FFF2-40B4-BE49-F238E27FC236}">
                      <a16:creationId xmlns:a16="http://schemas.microsoft.com/office/drawing/2014/main" id="{3E996F08-99FF-A04D-8A88-1228AF7E1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95809" y="3310277"/>
                  <a:ext cx="90610" cy="33193"/>
                </a:xfrm>
                <a:custGeom>
                  <a:avLst/>
                  <a:gdLst>
                    <a:gd name="T0" fmla="*/ 8 w 9"/>
                    <a:gd name="T1" fmla="*/ 1 h 3"/>
                    <a:gd name="T2" fmla="*/ 5 w 9"/>
                    <a:gd name="T3" fmla="*/ 0 h 3"/>
                    <a:gd name="T4" fmla="*/ 0 w 9"/>
                    <a:gd name="T5" fmla="*/ 0 h 3"/>
                    <a:gd name="T6" fmla="*/ 8 w 9"/>
                    <a:gd name="T7" fmla="*/ 1 h 3"/>
                    <a:gd name="T8" fmla="*/ 8 w 9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3">
                      <a:moveTo>
                        <a:pt x="8" y="1"/>
                      </a:moveTo>
                      <a:cubicBezTo>
                        <a:pt x="9" y="1"/>
                        <a:pt x="5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2" y="0"/>
                        <a:pt x="6" y="3"/>
                        <a:pt x="8" y="1"/>
                      </a:cubicBezTo>
                      <a:cubicBezTo>
                        <a:pt x="9" y="1"/>
                        <a:pt x="7" y="2"/>
                        <a:pt x="8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83" name="Freeform 788">
                  <a:extLst>
                    <a:ext uri="{FF2B5EF4-FFF2-40B4-BE49-F238E27FC236}">
                      <a16:creationId xmlns:a16="http://schemas.microsoft.com/office/drawing/2014/main" id="{60D9739C-46E9-AA44-B779-B2539C652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52926" y="3538923"/>
                  <a:ext cx="132428" cy="73757"/>
                </a:xfrm>
                <a:custGeom>
                  <a:avLst/>
                  <a:gdLst>
                    <a:gd name="T0" fmla="*/ 12 w 13"/>
                    <a:gd name="T1" fmla="*/ 4 h 7"/>
                    <a:gd name="T2" fmla="*/ 12 w 13"/>
                    <a:gd name="T3" fmla="*/ 1 h 7"/>
                    <a:gd name="T4" fmla="*/ 7 w 13"/>
                    <a:gd name="T5" fmla="*/ 2 h 7"/>
                    <a:gd name="T6" fmla="*/ 3 w 13"/>
                    <a:gd name="T7" fmla="*/ 3 h 7"/>
                    <a:gd name="T8" fmla="*/ 0 w 13"/>
                    <a:gd name="T9" fmla="*/ 5 h 7"/>
                    <a:gd name="T10" fmla="*/ 12 w 13"/>
                    <a:gd name="T11" fmla="*/ 4 h 7"/>
                    <a:gd name="T12" fmla="*/ 12 w 13"/>
                    <a:gd name="T13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7">
                      <a:moveTo>
                        <a:pt x="12" y="4"/>
                      </a:moveTo>
                      <a:cubicBezTo>
                        <a:pt x="13" y="3"/>
                        <a:pt x="13" y="2"/>
                        <a:pt x="12" y="1"/>
                      </a:cubicBezTo>
                      <a:cubicBezTo>
                        <a:pt x="11" y="0"/>
                        <a:pt x="8" y="1"/>
                        <a:pt x="7" y="2"/>
                      </a:cubicBezTo>
                      <a:cubicBezTo>
                        <a:pt x="6" y="2"/>
                        <a:pt x="4" y="2"/>
                        <a:pt x="3" y="3"/>
                      </a:cubicBezTo>
                      <a:cubicBezTo>
                        <a:pt x="3" y="3"/>
                        <a:pt x="0" y="5"/>
                        <a:pt x="0" y="5"/>
                      </a:cubicBezTo>
                      <a:cubicBezTo>
                        <a:pt x="3" y="7"/>
                        <a:pt x="10" y="6"/>
                        <a:pt x="12" y="4"/>
                      </a:cubicBezTo>
                      <a:cubicBezTo>
                        <a:pt x="13" y="3"/>
                        <a:pt x="9" y="6"/>
                        <a:pt x="12" y="4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84" name="Freeform 789">
                  <a:extLst>
                    <a:ext uri="{FF2B5EF4-FFF2-40B4-BE49-F238E27FC236}">
                      <a16:creationId xmlns:a16="http://schemas.microsoft.com/office/drawing/2014/main" id="{3CA1665D-A9C9-924D-9EDB-6C308F9778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7126" y="3645872"/>
                  <a:ext cx="41820" cy="66379"/>
                </a:xfrm>
                <a:custGeom>
                  <a:avLst/>
                  <a:gdLst>
                    <a:gd name="T0" fmla="*/ 3 w 4"/>
                    <a:gd name="T1" fmla="*/ 2 h 6"/>
                    <a:gd name="T2" fmla="*/ 1 w 4"/>
                    <a:gd name="T3" fmla="*/ 3 h 6"/>
                    <a:gd name="T4" fmla="*/ 3 w 4"/>
                    <a:gd name="T5" fmla="*/ 2 h 6"/>
                    <a:gd name="T6" fmla="*/ 3 w 4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3" y="2"/>
                      </a:moveTo>
                      <a:cubicBezTo>
                        <a:pt x="2" y="0"/>
                        <a:pt x="1" y="1"/>
                        <a:pt x="1" y="3"/>
                      </a:cubicBezTo>
                      <a:cubicBezTo>
                        <a:pt x="0" y="6"/>
                        <a:pt x="4" y="4"/>
                        <a:pt x="3" y="2"/>
                      </a:cubicBezTo>
                      <a:cubicBezTo>
                        <a:pt x="3" y="2"/>
                        <a:pt x="4" y="3"/>
                        <a:pt x="3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85" name="Freeform 790">
                  <a:extLst>
                    <a:ext uri="{FF2B5EF4-FFF2-40B4-BE49-F238E27FC236}">
                      <a16:creationId xmlns:a16="http://schemas.microsoft.com/office/drawing/2014/main" id="{CD058F15-1B0D-B840-A780-A0F2D4584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6516" y="3505733"/>
                  <a:ext cx="38336" cy="44255"/>
                </a:xfrm>
                <a:custGeom>
                  <a:avLst/>
                  <a:gdLst>
                    <a:gd name="T0" fmla="*/ 4 w 4"/>
                    <a:gd name="T1" fmla="*/ 2 h 4"/>
                    <a:gd name="T2" fmla="*/ 1 w 4"/>
                    <a:gd name="T3" fmla="*/ 1 h 4"/>
                    <a:gd name="T4" fmla="*/ 4 w 4"/>
                    <a:gd name="T5" fmla="*/ 2 h 4"/>
                    <a:gd name="T6" fmla="*/ 4 w 4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2"/>
                        <a:pt x="1" y="0"/>
                        <a:pt x="1" y="1"/>
                      </a:cubicBezTo>
                      <a:cubicBezTo>
                        <a:pt x="0" y="4"/>
                        <a:pt x="4" y="2"/>
                        <a:pt x="4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86" name="Freeform 791">
                  <a:extLst>
                    <a:ext uri="{FF2B5EF4-FFF2-40B4-BE49-F238E27FC236}">
                      <a16:creationId xmlns:a16="http://schemas.microsoft.com/office/drawing/2014/main" id="{BFC5D9DD-974F-A240-846C-5EAE18CAA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54759" y="2812415"/>
                  <a:ext cx="20911" cy="22128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87" name="Freeform 792">
                  <a:extLst>
                    <a:ext uri="{FF2B5EF4-FFF2-40B4-BE49-F238E27FC236}">
                      <a16:creationId xmlns:a16="http://schemas.microsoft.com/office/drawing/2014/main" id="{8156BA12-DF44-024B-B5B4-11AC2D34B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71121" y="2694404"/>
                  <a:ext cx="31366" cy="18440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2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88" name="Freeform 793">
                  <a:extLst>
                    <a:ext uri="{FF2B5EF4-FFF2-40B4-BE49-F238E27FC236}">
                      <a16:creationId xmlns:a16="http://schemas.microsoft.com/office/drawing/2014/main" id="{1DD0E7FC-FAF2-3D44-9343-299F116F7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54759" y="2650148"/>
                  <a:ext cx="27879" cy="33193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0"/>
                        <a:pt x="0" y="1"/>
                        <a:pt x="1" y="2"/>
                      </a:cubicBezTo>
                      <a:cubicBezTo>
                        <a:pt x="1" y="3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89" name="Freeform 794">
                  <a:extLst>
                    <a:ext uri="{FF2B5EF4-FFF2-40B4-BE49-F238E27FC236}">
                      <a16:creationId xmlns:a16="http://schemas.microsoft.com/office/drawing/2014/main" id="{6B982472-5961-B949-84A9-5DBA64561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3300" y="2867732"/>
                  <a:ext cx="52274" cy="7374"/>
                </a:xfrm>
                <a:custGeom>
                  <a:avLst/>
                  <a:gdLst>
                    <a:gd name="T0" fmla="*/ 5 w 5"/>
                    <a:gd name="T1" fmla="*/ 1 h 1"/>
                    <a:gd name="T2" fmla="*/ 1 w 5"/>
                    <a:gd name="T3" fmla="*/ 0 h 1"/>
                    <a:gd name="T4" fmla="*/ 5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cubicBezTo>
                        <a:pt x="4" y="0"/>
                        <a:pt x="0" y="0"/>
                        <a:pt x="1" y="0"/>
                      </a:cubicBezTo>
                      <a:cubicBezTo>
                        <a:pt x="2" y="1"/>
                        <a:pt x="5" y="1"/>
                        <a:pt x="5" y="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90" name="Freeform 795">
                  <a:extLst>
                    <a:ext uri="{FF2B5EF4-FFF2-40B4-BE49-F238E27FC236}">
                      <a16:creationId xmlns:a16="http://schemas.microsoft.com/office/drawing/2014/main" id="{DA5D7D90-A175-F04D-A50A-7FDEDF127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6027" y="2867732"/>
                  <a:ext cx="62727" cy="0"/>
                </a:xfrm>
                <a:custGeom>
                  <a:avLst/>
                  <a:gdLst>
                    <a:gd name="T0" fmla="*/ 5 w 6"/>
                    <a:gd name="T1" fmla="*/ 1 w 6"/>
                    <a:gd name="T2" fmla="*/ 5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5" y="0"/>
                      </a:moveTo>
                      <a:cubicBezTo>
                        <a:pt x="4" y="0"/>
                        <a:pt x="0" y="0"/>
                        <a:pt x="1" y="0"/>
                      </a:cubicBezTo>
                      <a:cubicBezTo>
                        <a:pt x="2" y="0"/>
                        <a:pt x="6" y="0"/>
                        <a:pt x="5" y="0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91" name="Freeform 796">
                  <a:extLst>
                    <a:ext uri="{FF2B5EF4-FFF2-40B4-BE49-F238E27FC236}">
                      <a16:creationId xmlns:a16="http://schemas.microsoft.com/office/drawing/2014/main" id="{A84BF631-23F4-334F-A6AD-1DFE28A7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0466" y="2181793"/>
                  <a:ext cx="41820" cy="22128"/>
                </a:xfrm>
                <a:custGeom>
                  <a:avLst/>
                  <a:gdLst>
                    <a:gd name="T0" fmla="*/ 3 w 4"/>
                    <a:gd name="T1" fmla="*/ 2 h 2"/>
                    <a:gd name="T2" fmla="*/ 2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1" y="2"/>
                        <a:pt x="0" y="0"/>
                        <a:pt x="2" y="0"/>
                      </a:cubicBezTo>
                      <a:cubicBezTo>
                        <a:pt x="3" y="0"/>
                        <a:pt x="4" y="2"/>
                        <a:pt x="3" y="2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  <p:sp>
              <p:nvSpPr>
                <p:cNvPr id="992" name="Freeform 797">
                  <a:extLst>
                    <a:ext uri="{FF2B5EF4-FFF2-40B4-BE49-F238E27FC236}">
                      <a16:creationId xmlns:a16="http://schemas.microsoft.com/office/drawing/2014/main" id="{55B0E976-1A08-F34E-8B42-219CEBA71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7732" y="4825952"/>
                  <a:ext cx="94095" cy="129075"/>
                </a:xfrm>
                <a:custGeom>
                  <a:avLst/>
                  <a:gdLst>
                    <a:gd name="T0" fmla="*/ 9 w 9"/>
                    <a:gd name="T1" fmla="*/ 11 h 12"/>
                    <a:gd name="T2" fmla="*/ 5 w 9"/>
                    <a:gd name="T3" fmla="*/ 2 h 12"/>
                    <a:gd name="T4" fmla="*/ 2 w 9"/>
                    <a:gd name="T5" fmla="*/ 2 h 12"/>
                    <a:gd name="T6" fmla="*/ 0 w 9"/>
                    <a:gd name="T7" fmla="*/ 3 h 12"/>
                    <a:gd name="T8" fmla="*/ 3 w 9"/>
                    <a:gd name="T9" fmla="*/ 5 h 12"/>
                    <a:gd name="T10" fmla="*/ 3 w 9"/>
                    <a:gd name="T11" fmla="*/ 7 h 12"/>
                    <a:gd name="T12" fmla="*/ 4 w 9"/>
                    <a:gd name="T13" fmla="*/ 7 h 12"/>
                    <a:gd name="T14" fmla="*/ 3 w 9"/>
                    <a:gd name="T15" fmla="*/ 8 h 12"/>
                    <a:gd name="T16" fmla="*/ 6 w 9"/>
                    <a:gd name="T17" fmla="*/ 11 h 12"/>
                    <a:gd name="T18" fmla="*/ 6 w 9"/>
                    <a:gd name="T19" fmla="*/ 9 h 12"/>
                    <a:gd name="T20" fmla="*/ 9 w 9"/>
                    <a:gd name="T21" fmla="*/ 11 h 12"/>
                    <a:gd name="T22" fmla="*/ 9 w 9"/>
                    <a:gd name="T2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12">
                      <a:moveTo>
                        <a:pt x="9" y="11"/>
                      </a:moveTo>
                      <a:cubicBezTo>
                        <a:pt x="8" y="8"/>
                        <a:pt x="7" y="4"/>
                        <a:pt x="5" y="2"/>
                      </a:cubicBezTo>
                      <a:cubicBezTo>
                        <a:pt x="4" y="1"/>
                        <a:pt x="3" y="0"/>
                        <a:pt x="2" y="2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1" y="4"/>
                        <a:pt x="3" y="3"/>
                        <a:pt x="3" y="5"/>
                      </a:cubicBez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5" y="8"/>
                        <a:pt x="3" y="8"/>
                        <a:pt x="3" y="8"/>
                      </a:cubicBezTo>
                      <a:cubicBezTo>
                        <a:pt x="3" y="9"/>
                        <a:pt x="5" y="11"/>
                        <a:pt x="6" y="11"/>
                      </a:cubicBezTo>
                      <a:cubicBezTo>
                        <a:pt x="6" y="11"/>
                        <a:pt x="2" y="7"/>
                        <a:pt x="6" y="9"/>
                      </a:cubicBezTo>
                      <a:cubicBezTo>
                        <a:pt x="7" y="9"/>
                        <a:pt x="9" y="12"/>
                        <a:pt x="9" y="11"/>
                      </a:cubicBezTo>
                      <a:cubicBezTo>
                        <a:pt x="8" y="10"/>
                        <a:pt x="9" y="12"/>
                        <a:pt x="9" y="11"/>
                      </a:cubicBezTo>
                      <a:close/>
                    </a:path>
                  </a:pathLst>
                </a:custGeom>
                <a:grpFill/>
                <a:ln w="381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7"/>
                  <a:endParaRPr lang="id-ID" sz="1600" dirty="0">
                    <a:solidFill>
                      <a:srgbClr val="999999"/>
                    </a:solidFill>
                    <a:latin typeface="Lato Regular" charset="0"/>
                  </a:endParaRPr>
                </a:p>
              </p:txBody>
            </p:sp>
          </p:grpSp>
        </p:grpSp>
      </p:grpSp>
      <p:sp>
        <p:nvSpPr>
          <p:cNvPr id="1242" name="CuadroTexto 350">
            <a:extLst>
              <a:ext uri="{FF2B5EF4-FFF2-40B4-BE49-F238E27FC236}">
                <a16:creationId xmlns:a16="http://schemas.microsoft.com/office/drawing/2014/main" id="{FD569A85-EACF-0C49-B601-F4EC12013C27}"/>
              </a:ext>
            </a:extLst>
          </p:cNvPr>
          <p:cNvSpPr txBox="1"/>
          <p:nvPr/>
        </p:nvSpPr>
        <p:spPr>
          <a:xfrm>
            <a:off x="837990" y="511095"/>
            <a:ext cx="10516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49494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Sustainability Business Model for SME’s</a:t>
            </a:r>
          </a:p>
        </p:txBody>
      </p:sp>
      <p:sp>
        <p:nvSpPr>
          <p:cNvPr id="1245" name="CuadroTexto 395">
            <a:extLst>
              <a:ext uri="{FF2B5EF4-FFF2-40B4-BE49-F238E27FC236}">
                <a16:creationId xmlns:a16="http://schemas.microsoft.com/office/drawing/2014/main" id="{5DD4DB7C-F86C-F141-B3C0-69F99551BE07}"/>
              </a:ext>
            </a:extLst>
          </p:cNvPr>
          <p:cNvSpPr txBox="1"/>
          <p:nvPr/>
        </p:nvSpPr>
        <p:spPr>
          <a:xfrm>
            <a:off x="492682" y="5405186"/>
            <a:ext cx="6354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217">
              <a:defRPr sz="1600">
                <a:solidFill>
                  <a:srgbClr val="49494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Sustainability can unlock global business potential USD 12 trillion by 2030.</a:t>
            </a:r>
          </a:p>
          <a:p>
            <a:endParaRPr lang="en-US" dirty="0"/>
          </a:p>
          <a:p>
            <a:r>
              <a:rPr lang="en-US" dirty="0"/>
              <a:t>Yet, OIC countries still lag in the SDG index  (survival entrepreneurship)</a:t>
            </a:r>
          </a:p>
        </p:txBody>
      </p:sp>
      <p:graphicFrame>
        <p:nvGraphicFramePr>
          <p:cNvPr id="1254" name="Chart 1253">
            <a:extLst>
              <a:ext uri="{FF2B5EF4-FFF2-40B4-BE49-F238E27FC236}">
                <a16:creationId xmlns:a16="http://schemas.microsoft.com/office/drawing/2014/main" id="{229E9CDF-7D16-D24D-99B8-B698F520D1BB}"/>
              </a:ext>
            </a:extLst>
          </p:cNvPr>
          <p:cNvGraphicFramePr/>
          <p:nvPr/>
        </p:nvGraphicFramePr>
        <p:xfrm>
          <a:off x="1060572" y="2643814"/>
          <a:ext cx="3042564" cy="246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28167F-869A-C7A2-7B99-0F7227237E7F}"/>
              </a:ext>
            </a:extLst>
          </p:cNvPr>
          <p:cNvSpPr txBox="1"/>
          <p:nvPr/>
        </p:nvSpPr>
        <p:spPr>
          <a:xfrm>
            <a:off x="6742388" y="5378586"/>
            <a:ext cx="4463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217">
              <a:defRPr sz="1600">
                <a:solidFill>
                  <a:srgbClr val="49494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defRPr>
            </a:lvl1pPr>
          </a:lstStyle>
          <a:p>
            <a:r>
              <a:rPr lang="en-MY" dirty="0"/>
              <a:t>MSMEs contribute up to 40% of national GDP in emerging markets </a:t>
            </a:r>
          </a:p>
          <a:p>
            <a:r>
              <a:rPr lang="en-MY" dirty="0"/>
              <a:t>600 million jobs needed by the year 2030 to adhere to global workforce growth (World Bank, 2019).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9EC8F-75F5-06B8-BB1A-9CC90F10A929}"/>
              </a:ext>
            </a:extLst>
          </p:cNvPr>
          <p:cNvSpPr txBox="1"/>
          <p:nvPr/>
        </p:nvSpPr>
        <p:spPr>
          <a:xfrm>
            <a:off x="703332" y="1619975"/>
            <a:ext cx="7318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217">
              <a:defRPr sz="1600">
                <a:solidFill>
                  <a:srgbClr val="49494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defRPr>
            </a:lvl1pPr>
          </a:lstStyle>
          <a:p>
            <a:r>
              <a:rPr lang="en-MY" dirty="0"/>
              <a:t>Formal jobs with MSMEs also create 7 out of 10 jobs (World Bank,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7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350">
            <a:extLst>
              <a:ext uri="{FF2B5EF4-FFF2-40B4-BE49-F238E27FC236}">
                <a16:creationId xmlns:a16="http://schemas.microsoft.com/office/drawing/2014/main" id="{A1A8F431-0FCB-27D7-95F5-AC480AE090A1}"/>
              </a:ext>
            </a:extLst>
          </p:cNvPr>
          <p:cNvSpPr txBox="1"/>
          <p:nvPr/>
        </p:nvSpPr>
        <p:spPr>
          <a:xfrm>
            <a:off x="572493" y="238539"/>
            <a:ext cx="11047013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SDG index</a:t>
            </a:r>
          </a:p>
        </p:txBody>
      </p:sp>
      <p:sp>
        <p:nvSpPr>
          <p:cNvPr id="104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VID-19 Prevention icon - Grand Oaks">
            <a:extLst>
              <a:ext uri="{FF2B5EF4-FFF2-40B4-BE49-F238E27FC236}">
                <a16:creationId xmlns:a16="http://schemas.microsoft.com/office/drawing/2014/main" id="{4AD9A1ED-4543-9B66-3B0B-1715DA0AA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r="2254" b="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115A17-840F-E6A8-4A8F-9E92595412C2}"/>
              </a:ext>
            </a:extLst>
          </p:cNvPr>
          <p:cNvSpPr txBox="1"/>
          <p:nvPr/>
        </p:nvSpPr>
        <p:spPr>
          <a:xfrm>
            <a:off x="4905955" y="2071316"/>
            <a:ext cx="6713552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217">
              <a:defRPr sz="1600">
                <a:solidFill>
                  <a:srgbClr val="49494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defRPr>
            </a:lvl1pPr>
          </a:lstStyle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Under the pandemic conditions in 2020, the economies of OIC countries, on average, contracted moderately by the rate of 1.6%, and they are expected to recover with a growth rate of 4.3% in 2021 and 4.5% in 2022 –around the past ten-year average.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Merchandise exports of OIC countries fell even sharper, by 17% to US$ 1.49 trillion, While their exports to non-OIC countries shrank 18.5%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In OIC countries, the number of unemployed increased by over 4 million to reach 49.3 million in 2020. remained higher than in the rest of the world.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9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FCB2C-B512-23B7-F2A3-018322E45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" t="23704" r="23166" b="6222"/>
          <a:stretch/>
        </p:blipFill>
        <p:spPr>
          <a:xfrm>
            <a:off x="904240" y="1625600"/>
            <a:ext cx="10190480" cy="4805680"/>
          </a:xfrm>
          <a:prstGeom prst="rect">
            <a:avLst/>
          </a:prstGeom>
        </p:spPr>
      </p:pic>
      <p:sp>
        <p:nvSpPr>
          <p:cNvPr id="4" name="CuadroTexto 350">
            <a:extLst>
              <a:ext uri="{FF2B5EF4-FFF2-40B4-BE49-F238E27FC236}">
                <a16:creationId xmlns:a16="http://schemas.microsoft.com/office/drawing/2014/main" id="{CC1D8C71-1B0A-4325-3F72-C2B32315D9A0}"/>
              </a:ext>
            </a:extLst>
          </p:cNvPr>
          <p:cNvSpPr txBox="1"/>
          <p:nvPr/>
        </p:nvSpPr>
        <p:spPr>
          <a:xfrm>
            <a:off x="2050556" y="311070"/>
            <a:ext cx="7786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49494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Top 10 countries in SDG index</a:t>
            </a:r>
          </a:p>
        </p:txBody>
      </p:sp>
    </p:spTree>
    <p:extLst>
      <p:ext uri="{BB962C8B-B14F-4D97-AF65-F5344CB8AC3E}">
        <p14:creationId xmlns:p14="http://schemas.microsoft.com/office/powerpoint/2010/main" val="134850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5EC28-63B8-F393-4B8F-A63AF2F9F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19407" r="8000" b="5926"/>
          <a:stretch/>
        </p:blipFill>
        <p:spPr>
          <a:xfrm>
            <a:off x="400049" y="1330960"/>
            <a:ext cx="11649075" cy="5527040"/>
          </a:xfrm>
          <a:prstGeom prst="rect">
            <a:avLst/>
          </a:prstGeom>
        </p:spPr>
      </p:pic>
      <p:sp>
        <p:nvSpPr>
          <p:cNvPr id="4" name="CuadroTexto 350">
            <a:extLst>
              <a:ext uri="{FF2B5EF4-FFF2-40B4-BE49-F238E27FC236}">
                <a16:creationId xmlns:a16="http://schemas.microsoft.com/office/drawing/2014/main" id="{A7208454-3D47-9536-3D8B-C66DF447497A}"/>
              </a:ext>
            </a:extLst>
          </p:cNvPr>
          <p:cNvSpPr txBox="1"/>
          <p:nvPr/>
        </p:nvSpPr>
        <p:spPr>
          <a:xfrm>
            <a:off x="1999257" y="311070"/>
            <a:ext cx="7888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49494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SDG index for Arab Countries </a:t>
            </a:r>
          </a:p>
        </p:txBody>
      </p:sp>
    </p:spTree>
    <p:extLst>
      <p:ext uri="{BB962C8B-B14F-4D97-AF65-F5344CB8AC3E}">
        <p14:creationId xmlns:p14="http://schemas.microsoft.com/office/powerpoint/2010/main" val="278577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">
            <a:extLst>
              <a:ext uri="{FF2B5EF4-FFF2-40B4-BE49-F238E27FC236}">
                <a16:creationId xmlns:a16="http://schemas.microsoft.com/office/drawing/2014/main" id="{89DD15C2-F122-D44F-86B5-FC921AE73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83" y="1556073"/>
            <a:ext cx="3812481" cy="3812481"/>
          </a:xfrm>
          <a:custGeom>
            <a:avLst/>
            <a:gdLst>
              <a:gd name="T0" fmla="*/ 2452327 w 6814"/>
              <a:gd name="T1" fmla="*/ 1224363 h 6813"/>
              <a:gd name="T2" fmla="*/ 2452327 w 6814"/>
              <a:gd name="T3" fmla="*/ 1224363 h 6813"/>
              <a:gd name="T4" fmla="*/ 1224544 w 6814"/>
              <a:gd name="T5" fmla="*/ 2452327 h 6813"/>
              <a:gd name="T6" fmla="*/ 0 w 6814"/>
              <a:gd name="T7" fmla="*/ 1224363 h 6813"/>
              <a:gd name="T8" fmla="*/ 1224544 w 6814"/>
              <a:gd name="T9" fmla="*/ 0 h 6813"/>
              <a:gd name="T10" fmla="*/ 2452327 w 6814"/>
              <a:gd name="T11" fmla="*/ 1224363 h 68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814" h="6813">
                <a:moveTo>
                  <a:pt x="6813" y="3401"/>
                </a:moveTo>
                <a:lnTo>
                  <a:pt x="6813" y="3401"/>
                </a:lnTo>
                <a:cubicBezTo>
                  <a:pt x="6813" y="5284"/>
                  <a:pt x="5285" y="6812"/>
                  <a:pt x="3402" y="6812"/>
                </a:cubicBezTo>
                <a:cubicBezTo>
                  <a:pt x="1518" y="6812"/>
                  <a:pt x="0" y="5284"/>
                  <a:pt x="0" y="3401"/>
                </a:cubicBezTo>
                <a:cubicBezTo>
                  <a:pt x="0" y="1519"/>
                  <a:pt x="1518" y="0"/>
                  <a:pt x="3402" y="0"/>
                </a:cubicBezTo>
                <a:cubicBezTo>
                  <a:pt x="5285" y="0"/>
                  <a:pt x="6813" y="1519"/>
                  <a:pt x="6813" y="3401"/>
                </a:cubicBezTo>
              </a:path>
            </a:pathLst>
          </a:custGeom>
          <a:noFill/>
          <a:ln w="88900" cap="flat">
            <a:solidFill>
              <a:schemeClr val="bg1">
                <a:lumMod val="50000"/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08" name="Freeform 413">
            <a:extLst>
              <a:ext uri="{FF2B5EF4-FFF2-40B4-BE49-F238E27FC236}">
                <a16:creationId xmlns:a16="http://schemas.microsoft.com/office/drawing/2014/main" id="{E66EDEA7-643A-7245-8429-DBAF85F0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0007" y="2269216"/>
            <a:ext cx="1063548" cy="1041338"/>
          </a:xfrm>
          <a:custGeom>
            <a:avLst/>
            <a:gdLst>
              <a:gd name="T0" fmla="*/ 0 w 1902"/>
              <a:gd name="T1" fmla="*/ 0 h 1859"/>
              <a:gd name="T2" fmla="*/ 0 w 1902"/>
              <a:gd name="T3" fmla="*/ 0 h 1859"/>
              <a:gd name="T4" fmla="*/ 683853 w 1902"/>
              <a:gd name="T5" fmla="*/ 0 h 1859"/>
              <a:gd name="T6" fmla="*/ 605791 w 1902"/>
              <a:gd name="T7" fmla="*/ 557130 h 1859"/>
              <a:gd name="T8" fmla="*/ 90653 w 1902"/>
              <a:gd name="T9" fmla="*/ 557130 h 1859"/>
              <a:gd name="T10" fmla="*/ 0 w 190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02" h="1859">
                <a:moveTo>
                  <a:pt x="0" y="0"/>
                </a:moveTo>
                <a:lnTo>
                  <a:pt x="0" y="0"/>
                </a:lnTo>
                <a:cubicBezTo>
                  <a:pt x="1901" y="0"/>
                  <a:pt x="1901" y="0"/>
                  <a:pt x="1901" y="0"/>
                </a:cubicBezTo>
                <a:cubicBezTo>
                  <a:pt x="1901" y="0"/>
                  <a:pt x="1545" y="964"/>
                  <a:pt x="1684" y="1546"/>
                </a:cubicBezTo>
                <a:cubicBezTo>
                  <a:pt x="1684" y="1546"/>
                  <a:pt x="903" y="1858"/>
                  <a:pt x="252" y="1546"/>
                </a:cubicBezTo>
                <a:cubicBezTo>
                  <a:pt x="252" y="1546"/>
                  <a:pt x="243" y="105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BDBDB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09" name="Freeform 414">
            <a:extLst>
              <a:ext uri="{FF2B5EF4-FFF2-40B4-BE49-F238E27FC236}">
                <a16:creationId xmlns:a16="http://schemas.microsoft.com/office/drawing/2014/main" id="{3ACE6BA0-2FEF-D042-AF04-AEAA7DEC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0913" y="1822577"/>
            <a:ext cx="1196800" cy="1463302"/>
          </a:xfrm>
          <a:custGeom>
            <a:avLst/>
            <a:gdLst>
              <a:gd name="T0" fmla="*/ 763093 w 2137"/>
              <a:gd name="T1" fmla="*/ 278383 h 2614"/>
              <a:gd name="T2" fmla="*/ 763093 w 2137"/>
              <a:gd name="T3" fmla="*/ 278383 h 2614"/>
              <a:gd name="T4" fmla="*/ 725622 w 2137"/>
              <a:gd name="T5" fmla="*/ 253173 h 2614"/>
              <a:gd name="T6" fmla="*/ 572500 w 2137"/>
              <a:gd name="T7" fmla="*/ 253173 h 2614"/>
              <a:gd name="T8" fmla="*/ 569257 w 2137"/>
              <a:gd name="T9" fmla="*/ 184388 h 2614"/>
              <a:gd name="T10" fmla="*/ 384789 w 2137"/>
              <a:gd name="T11" fmla="*/ 0 h 2614"/>
              <a:gd name="T12" fmla="*/ 200321 w 2137"/>
              <a:gd name="T13" fmla="*/ 184388 h 2614"/>
              <a:gd name="T14" fmla="*/ 200321 w 2137"/>
              <a:gd name="T15" fmla="*/ 253173 h 2614"/>
              <a:gd name="T16" fmla="*/ 43955 w 2137"/>
              <a:gd name="T17" fmla="*/ 253173 h 2614"/>
              <a:gd name="T18" fmla="*/ 43955 w 2137"/>
              <a:gd name="T19" fmla="*/ 253173 h 2614"/>
              <a:gd name="T20" fmla="*/ 6485 w 2137"/>
              <a:gd name="T21" fmla="*/ 278383 h 2614"/>
              <a:gd name="T22" fmla="*/ 12610 w 2137"/>
              <a:gd name="T23" fmla="*/ 321959 h 2614"/>
              <a:gd name="T24" fmla="*/ 84668 w 2137"/>
              <a:gd name="T25" fmla="*/ 515710 h 2614"/>
              <a:gd name="T26" fmla="*/ 96918 w 2137"/>
              <a:gd name="T27" fmla="*/ 715944 h 2614"/>
              <a:gd name="T28" fmla="*/ 94035 w 2137"/>
              <a:gd name="T29" fmla="*/ 775006 h 2614"/>
              <a:gd name="T30" fmla="*/ 94035 w 2137"/>
              <a:gd name="T31" fmla="*/ 822183 h 2614"/>
              <a:gd name="T32" fmla="*/ 203563 w 2137"/>
              <a:gd name="T33" fmla="*/ 915818 h 2614"/>
              <a:gd name="T34" fmla="*/ 381546 w 2137"/>
              <a:gd name="T35" fmla="*/ 941027 h 2614"/>
              <a:gd name="T36" fmla="*/ 397399 w 2137"/>
              <a:gd name="T37" fmla="*/ 941027 h 2614"/>
              <a:gd name="T38" fmla="*/ 566014 w 2137"/>
              <a:gd name="T39" fmla="*/ 921940 h 2614"/>
              <a:gd name="T40" fmla="*/ 678785 w 2137"/>
              <a:gd name="T41" fmla="*/ 834428 h 2614"/>
              <a:gd name="T42" fmla="*/ 684910 w 2137"/>
              <a:gd name="T43" fmla="*/ 772125 h 2614"/>
              <a:gd name="T44" fmla="*/ 678785 w 2137"/>
              <a:gd name="T45" fmla="*/ 709462 h 2614"/>
              <a:gd name="T46" fmla="*/ 678785 w 2137"/>
              <a:gd name="T47" fmla="*/ 700098 h 2614"/>
              <a:gd name="T48" fmla="*/ 678785 w 2137"/>
              <a:gd name="T49" fmla="*/ 697217 h 2614"/>
              <a:gd name="T50" fmla="*/ 688152 w 2137"/>
              <a:gd name="T51" fmla="*/ 509588 h 2614"/>
              <a:gd name="T52" fmla="*/ 756968 w 2137"/>
              <a:gd name="T53" fmla="*/ 321959 h 2614"/>
              <a:gd name="T54" fmla="*/ 763093 w 2137"/>
              <a:gd name="T55" fmla="*/ 278383 h 2614"/>
              <a:gd name="T56" fmla="*/ 262651 w 2137"/>
              <a:gd name="T57" fmla="*/ 184388 h 2614"/>
              <a:gd name="T58" fmla="*/ 262651 w 2137"/>
              <a:gd name="T59" fmla="*/ 184388 h 2614"/>
              <a:gd name="T60" fmla="*/ 384789 w 2137"/>
              <a:gd name="T61" fmla="*/ 59422 h 2614"/>
              <a:gd name="T62" fmla="*/ 509809 w 2137"/>
              <a:gd name="T63" fmla="*/ 184388 h 2614"/>
              <a:gd name="T64" fmla="*/ 509809 w 2137"/>
              <a:gd name="T65" fmla="*/ 253173 h 2614"/>
              <a:gd name="T66" fmla="*/ 262651 w 2137"/>
              <a:gd name="T67" fmla="*/ 253173 h 2614"/>
              <a:gd name="T68" fmla="*/ 262651 w 2137"/>
              <a:gd name="T69" fmla="*/ 184388 h 2614"/>
              <a:gd name="T70" fmla="*/ 628705 w 2137"/>
              <a:gd name="T71" fmla="*/ 500224 h 2614"/>
              <a:gd name="T72" fmla="*/ 628705 w 2137"/>
              <a:gd name="T73" fmla="*/ 500224 h 2614"/>
              <a:gd name="T74" fmla="*/ 619337 w 2137"/>
              <a:gd name="T75" fmla="*/ 712703 h 2614"/>
              <a:gd name="T76" fmla="*/ 619337 w 2137"/>
              <a:gd name="T77" fmla="*/ 725307 h 2614"/>
              <a:gd name="T78" fmla="*/ 619337 w 2137"/>
              <a:gd name="T79" fmla="*/ 725307 h 2614"/>
              <a:gd name="T80" fmla="*/ 622580 w 2137"/>
              <a:gd name="T81" fmla="*/ 775006 h 2614"/>
              <a:gd name="T82" fmla="*/ 619337 w 2137"/>
              <a:gd name="T83" fmla="*/ 818942 h 2614"/>
              <a:gd name="T84" fmla="*/ 550522 w 2137"/>
              <a:gd name="T85" fmla="*/ 862518 h 2614"/>
              <a:gd name="T86" fmla="*/ 381546 w 2137"/>
              <a:gd name="T87" fmla="*/ 881605 h 2614"/>
              <a:gd name="T88" fmla="*/ 222298 w 2137"/>
              <a:gd name="T89" fmla="*/ 856396 h 2614"/>
              <a:gd name="T90" fmla="*/ 156366 w 2137"/>
              <a:gd name="T91" fmla="*/ 812820 h 2614"/>
              <a:gd name="T92" fmla="*/ 153483 w 2137"/>
              <a:gd name="T93" fmla="*/ 778247 h 2614"/>
              <a:gd name="T94" fmla="*/ 156366 w 2137"/>
              <a:gd name="T95" fmla="*/ 718825 h 2614"/>
              <a:gd name="T96" fmla="*/ 146998 w 2137"/>
              <a:gd name="T97" fmla="*/ 506347 h 2614"/>
              <a:gd name="T98" fmla="*/ 81425 w 2137"/>
              <a:gd name="T99" fmla="*/ 315836 h 2614"/>
              <a:gd name="T100" fmla="*/ 688152 w 2137"/>
              <a:gd name="T101" fmla="*/ 315836 h 2614"/>
              <a:gd name="T102" fmla="*/ 628705 w 2137"/>
              <a:gd name="T103" fmla="*/ 500224 h 26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37" h="2614">
                <a:moveTo>
                  <a:pt x="2118" y="773"/>
                </a:moveTo>
                <a:lnTo>
                  <a:pt x="2118" y="773"/>
                </a:lnTo>
                <a:cubicBezTo>
                  <a:pt x="2101" y="729"/>
                  <a:pt x="2058" y="703"/>
                  <a:pt x="2014" y="703"/>
                </a:cubicBezTo>
                <a:cubicBezTo>
                  <a:pt x="1589" y="703"/>
                  <a:pt x="1589" y="703"/>
                  <a:pt x="1589" y="703"/>
                </a:cubicBezTo>
                <a:cubicBezTo>
                  <a:pt x="1580" y="512"/>
                  <a:pt x="1580" y="512"/>
                  <a:pt x="1580" y="512"/>
                </a:cubicBezTo>
                <a:cubicBezTo>
                  <a:pt x="1580" y="226"/>
                  <a:pt x="1354" y="0"/>
                  <a:pt x="1068" y="0"/>
                </a:cubicBezTo>
                <a:cubicBezTo>
                  <a:pt x="790" y="0"/>
                  <a:pt x="556" y="226"/>
                  <a:pt x="556" y="512"/>
                </a:cubicBezTo>
                <a:cubicBezTo>
                  <a:pt x="556" y="703"/>
                  <a:pt x="556" y="703"/>
                  <a:pt x="556" y="703"/>
                </a:cubicBezTo>
                <a:cubicBezTo>
                  <a:pt x="122" y="703"/>
                  <a:pt x="122" y="703"/>
                  <a:pt x="122" y="703"/>
                </a:cubicBezTo>
                <a:cubicBezTo>
                  <a:pt x="79" y="703"/>
                  <a:pt x="35" y="729"/>
                  <a:pt x="18" y="773"/>
                </a:cubicBezTo>
                <a:cubicBezTo>
                  <a:pt x="0" y="816"/>
                  <a:pt x="0" y="859"/>
                  <a:pt x="35" y="894"/>
                </a:cubicBezTo>
                <a:cubicBezTo>
                  <a:pt x="131" y="1016"/>
                  <a:pt x="200" y="1198"/>
                  <a:pt x="235" y="1432"/>
                </a:cubicBezTo>
                <a:cubicBezTo>
                  <a:pt x="269" y="1641"/>
                  <a:pt x="269" y="1849"/>
                  <a:pt x="269" y="1988"/>
                </a:cubicBezTo>
                <a:cubicBezTo>
                  <a:pt x="261" y="2048"/>
                  <a:pt x="261" y="2109"/>
                  <a:pt x="261" y="2152"/>
                </a:cubicBezTo>
                <a:cubicBezTo>
                  <a:pt x="252" y="2196"/>
                  <a:pt x="261" y="2239"/>
                  <a:pt x="261" y="2283"/>
                </a:cubicBezTo>
                <a:cubicBezTo>
                  <a:pt x="287" y="2395"/>
                  <a:pt x="382" y="2482"/>
                  <a:pt x="565" y="2543"/>
                </a:cubicBezTo>
                <a:cubicBezTo>
                  <a:pt x="695" y="2587"/>
                  <a:pt x="868" y="2613"/>
                  <a:pt x="1059" y="2613"/>
                </a:cubicBezTo>
                <a:cubicBezTo>
                  <a:pt x="1077" y="2613"/>
                  <a:pt x="1085" y="2613"/>
                  <a:pt x="1103" y="2613"/>
                </a:cubicBezTo>
                <a:cubicBezTo>
                  <a:pt x="1276" y="2613"/>
                  <a:pt x="1441" y="2595"/>
                  <a:pt x="1571" y="2560"/>
                </a:cubicBezTo>
                <a:cubicBezTo>
                  <a:pt x="1754" y="2509"/>
                  <a:pt x="1858" y="2422"/>
                  <a:pt x="1884" y="2317"/>
                </a:cubicBezTo>
                <a:cubicBezTo>
                  <a:pt x="1901" y="2257"/>
                  <a:pt x="1901" y="2196"/>
                  <a:pt x="1901" y="2144"/>
                </a:cubicBezTo>
                <a:cubicBezTo>
                  <a:pt x="1893" y="2109"/>
                  <a:pt x="1893" y="2048"/>
                  <a:pt x="1884" y="1970"/>
                </a:cubicBezTo>
                <a:cubicBezTo>
                  <a:pt x="1884" y="1944"/>
                  <a:pt x="1884" y="1944"/>
                  <a:pt x="1884" y="1944"/>
                </a:cubicBezTo>
                <a:cubicBezTo>
                  <a:pt x="1884" y="1936"/>
                  <a:pt x="1884" y="1936"/>
                  <a:pt x="1884" y="1936"/>
                </a:cubicBezTo>
                <a:cubicBezTo>
                  <a:pt x="1884" y="1805"/>
                  <a:pt x="1884" y="1606"/>
                  <a:pt x="1910" y="1415"/>
                </a:cubicBezTo>
                <a:cubicBezTo>
                  <a:pt x="1944" y="1189"/>
                  <a:pt x="2005" y="1016"/>
                  <a:pt x="2101" y="894"/>
                </a:cubicBezTo>
                <a:cubicBezTo>
                  <a:pt x="2136" y="859"/>
                  <a:pt x="2136" y="816"/>
                  <a:pt x="2118" y="773"/>
                </a:cubicBezTo>
                <a:close/>
                <a:moveTo>
                  <a:pt x="729" y="512"/>
                </a:moveTo>
                <a:lnTo>
                  <a:pt x="729" y="512"/>
                </a:lnTo>
                <a:cubicBezTo>
                  <a:pt x="729" y="321"/>
                  <a:pt x="877" y="165"/>
                  <a:pt x="1068" y="165"/>
                </a:cubicBezTo>
                <a:cubicBezTo>
                  <a:pt x="1259" y="165"/>
                  <a:pt x="1415" y="321"/>
                  <a:pt x="1415" y="512"/>
                </a:cubicBezTo>
                <a:cubicBezTo>
                  <a:pt x="1415" y="703"/>
                  <a:pt x="1415" y="703"/>
                  <a:pt x="1415" y="703"/>
                </a:cubicBezTo>
                <a:cubicBezTo>
                  <a:pt x="729" y="703"/>
                  <a:pt x="729" y="703"/>
                  <a:pt x="729" y="703"/>
                </a:cubicBezTo>
                <a:lnTo>
                  <a:pt x="729" y="512"/>
                </a:lnTo>
                <a:close/>
                <a:moveTo>
                  <a:pt x="1745" y="1389"/>
                </a:moveTo>
                <a:lnTo>
                  <a:pt x="1745" y="1389"/>
                </a:lnTo>
                <a:cubicBezTo>
                  <a:pt x="1710" y="1614"/>
                  <a:pt x="1710" y="1831"/>
                  <a:pt x="1719" y="1979"/>
                </a:cubicBezTo>
                <a:cubicBezTo>
                  <a:pt x="1719" y="2014"/>
                  <a:pt x="1719" y="2014"/>
                  <a:pt x="1719" y="2014"/>
                </a:cubicBezTo>
                <a:cubicBezTo>
                  <a:pt x="1719" y="2074"/>
                  <a:pt x="1728" y="2127"/>
                  <a:pt x="1728" y="2152"/>
                </a:cubicBezTo>
                <a:cubicBezTo>
                  <a:pt x="1728" y="2196"/>
                  <a:pt x="1728" y="2239"/>
                  <a:pt x="1719" y="2274"/>
                </a:cubicBezTo>
                <a:cubicBezTo>
                  <a:pt x="1710" y="2309"/>
                  <a:pt x="1658" y="2361"/>
                  <a:pt x="1528" y="2395"/>
                </a:cubicBezTo>
                <a:cubicBezTo>
                  <a:pt x="1398" y="2430"/>
                  <a:pt x="1233" y="2448"/>
                  <a:pt x="1059" y="2448"/>
                </a:cubicBezTo>
                <a:cubicBezTo>
                  <a:pt x="894" y="2439"/>
                  <a:pt x="729" y="2422"/>
                  <a:pt x="617" y="2378"/>
                </a:cubicBezTo>
                <a:cubicBezTo>
                  <a:pt x="460" y="2326"/>
                  <a:pt x="434" y="2274"/>
                  <a:pt x="434" y="2257"/>
                </a:cubicBezTo>
                <a:cubicBezTo>
                  <a:pt x="426" y="2222"/>
                  <a:pt x="426" y="2196"/>
                  <a:pt x="426" y="2161"/>
                </a:cubicBezTo>
                <a:cubicBezTo>
                  <a:pt x="426" y="2118"/>
                  <a:pt x="434" y="2057"/>
                  <a:pt x="434" y="1996"/>
                </a:cubicBezTo>
                <a:cubicBezTo>
                  <a:pt x="443" y="1849"/>
                  <a:pt x="443" y="1632"/>
                  <a:pt x="408" y="1406"/>
                </a:cubicBezTo>
                <a:cubicBezTo>
                  <a:pt x="374" y="1189"/>
                  <a:pt x="313" y="1016"/>
                  <a:pt x="226" y="877"/>
                </a:cubicBezTo>
                <a:cubicBezTo>
                  <a:pt x="1910" y="877"/>
                  <a:pt x="1910" y="877"/>
                  <a:pt x="1910" y="877"/>
                </a:cubicBezTo>
                <a:cubicBezTo>
                  <a:pt x="1832" y="1007"/>
                  <a:pt x="1771" y="1180"/>
                  <a:pt x="1745" y="1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10" name="Freeform 415">
            <a:extLst>
              <a:ext uri="{FF2B5EF4-FFF2-40B4-BE49-F238E27FC236}">
                <a16:creationId xmlns:a16="http://schemas.microsoft.com/office/drawing/2014/main" id="{82975A40-A634-A341-A091-5CA14685E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712" y="3774468"/>
            <a:ext cx="1379404" cy="1384339"/>
          </a:xfrm>
          <a:custGeom>
            <a:avLst/>
            <a:gdLst>
              <a:gd name="T0" fmla="*/ 887053 w 2465"/>
              <a:gd name="T1" fmla="*/ 446553 h 2475"/>
              <a:gd name="T2" fmla="*/ 887053 w 2465"/>
              <a:gd name="T3" fmla="*/ 446553 h 2475"/>
              <a:gd name="T4" fmla="*/ 443166 w 2465"/>
              <a:gd name="T5" fmla="*/ 890228 h 2475"/>
              <a:gd name="T6" fmla="*/ 0 w 2465"/>
              <a:gd name="T7" fmla="*/ 446553 h 2475"/>
              <a:gd name="T8" fmla="*/ 443166 w 2465"/>
              <a:gd name="T9" fmla="*/ 0 h 2475"/>
              <a:gd name="T10" fmla="*/ 887053 w 2465"/>
              <a:gd name="T11" fmla="*/ 446553 h 24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65" h="2475">
                <a:moveTo>
                  <a:pt x="2464" y="1241"/>
                </a:moveTo>
                <a:lnTo>
                  <a:pt x="2464" y="1241"/>
                </a:lnTo>
                <a:cubicBezTo>
                  <a:pt x="2464" y="1918"/>
                  <a:pt x="1917" y="2474"/>
                  <a:pt x="1231" y="2474"/>
                </a:cubicBezTo>
                <a:cubicBezTo>
                  <a:pt x="546" y="2474"/>
                  <a:pt x="0" y="1918"/>
                  <a:pt x="0" y="1241"/>
                </a:cubicBezTo>
                <a:cubicBezTo>
                  <a:pt x="0" y="556"/>
                  <a:pt x="546" y="0"/>
                  <a:pt x="1231" y="0"/>
                </a:cubicBezTo>
                <a:cubicBezTo>
                  <a:pt x="1917" y="0"/>
                  <a:pt x="2464" y="556"/>
                  <a:pt x="2464" y="124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BDBDB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11" name="Freeform 416">
            <a:extLst>
              <a:ext uri="{FF2B5EF4-FFF2-40B4-BE49-F238E27FC236}">
                <a16:creationId xmlns:a16="http://schemas.microsoft.com/office/drawing/2014/main" id="{E1D4117A-4458-3A45-BB95-EAF3F129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48" y="3702908"/>
            <a:ext cx="1524993" cy="1524993"/>
          </a:xfrm>
          <a:custGeom>
            <a:avLst/>
            <a:gdLst>
              <a:gd name="T0" fmla="*/ 490357 w 2725"/>
              <a:gd name="T1" fmla="*/ 980715 h 2726"/>
              <a:gd name="T2" fmla="*/ 490357 w 2725"/>
              <a:gd name="T3" fmla="*/ 980715 h 2726"/>
              <a:gd name="T4" fmla="*/ 143651 w 2725"/>
              <a:gd name="T5" fmla="*/ 837117 h 2726"/>
              <a:gd name="T6" fmla="*/ 0 w 2725"/>
              <a:gd name="T7" fmla="*/ 490538 h 2726"/>
              <a:gd name="T8" fmla="*/ 143651 w 2725"/>
              <a:gd name="T9" fmla="*/ 143598 h 2726"/>
              <a:gd name="T10" fmla="*/ 490357 w 2725"/>
              <a:gd name="T11" fmla="*/ 0 h 2726"/>
              <a:gd name="T12" fmla="*/ 837064 w 2725"/>
              <a:gd name="T13" fmla="*/ 143598 h 2726"/>
              <a:gd name="T14" fmla="*/ 980715 w 2725"/>
              <a:gd name="T15" fmla="*/ 490538 h 2726"/>
              <a:gd name="T16" fmla="*/ 837064 w 2725"/>
              <a:gd name="T17" fmla="*/ 837117 h 2726"/>
              <a:gd name="T18" fmla="*/ 490357 w 2725"/>
              <a:gd name="T19" fmla="*/ 980715 h 2726"/>
              <a:gd name="T20" fmla="*/ 490357 w 2725"/>
              <a:gd name="T21" fmla="*/ 59383 h 2726"/>
              <a:gd name="T22" fmla="*/ 490357 w 2725"/>
              <a:gd name="T23" fmla="*/ 59383 h 2726"/>
              <a:gd name="T24" fmla="*/ 59405 w 2725"/>
              <a:gd name="T25" fmla="*/ 490538 h 2726"/>
              <a:gd name="T26" fmla="*/ 490357 w 2725"/>
              <a:gd name="T27" fmla="*/ 921332 h 2726"/>
              <a:gd name="T28" fmla="*/ 921310 w 2725"/>
              <a:gd name="T29" fmla="*/ 490538 h 2726"/>
              <a:gd name="T30" fmla="*/ 490357 w 2725"/>
              <a:gd name="T31" fmla="*/ 59383 h 27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725" h="2726">
                <a:moveTo>
                  <a:pt x="1362" y="2725"/>
                </a:moveTo>
                <a:lnTo>
                  <a:pt x="1362" y="2725"/>
                </a:lnTo>
                <a:cubicBezTo>
                  <a:pt x="997" y="2725"/>
                  <a:pt x="659" y="2587"/>
                  <a:pt x="399" y="2326"/>
                </a:cubicBezTo>
                <a:cubicBezTo>
                  <a:pt x="147" y="2066"/>
                  <a:pt x="0" y="1727"/>
                  <a:pt x="0" y="1363"/>
                </a:cubicBezTo>
                <a:cubicBezTo>
                  <a:pt x="0" y="998"/>
                  <a:pt x="147" y="660"/>
                  <a:pt x="399" y="399"/>
                </a:cubicBezTo>
                <a:cubicBezTo>
                  <a:pt x="659" y="139"/>
                  <a:pt x="997" y="0"/>
                  <a:pt x="1362" y="0"/>
                </a:cubicBezTo>
                <a:cubicBezTo>
                  <a:pt x="1726" y="0"/>
                  <a:pt x="2073" y="139"/>
                  <a:pt x="2325" y="399"/>
                </a:cubicBezTo>
                <a:cubicBezTo>
                  <a:pt x="2585" y="660"/>
                  <a:pt x="2724" y="998"/>
                  <a:pt x="2724" y="1363"/>
                </a:cubicBezTo>
                <a:cubicBezTo>
                  <a:pt x="2724" y="1727"/>
                  <a:pt x="2585" y="2066"/>
                  <a:pt x="2325" y="2326"/>
                </a:cubicBezTo>
                <a:cubicBezTo>
                  <a:pt x="2073" y="2587"/>
                  <a:pt x="1726" y="2725"/>
                  <a:pt x="1362" y="2725"/>
                </a:cubicBezTo>
                <a:close/>
                <a:moveTo>
                  <a:pt x="1362" y="165"/>
                </a:moveTo>
                <a:lnTo>
                  <a:pt x="1362" y="165"/>
                </a:lnTo>
                <a:cubicBezTo>
                  <a:pt x="703" y="165"/>
                  <a:pt x="165" y="703"/>
                  <a:pt x="165" y="1363"/>
                </a:cubicBezTo>
                <a:cubicBezTo>
                  <a:pt x="165" y="2022"/>
                  <a:pt x="703" y="2560"/>
                  <a:pt x="1362" y="2560"/>
                </a:cubicBezTo>
                <a:cubicBezTo>
                  <a:pt x="2021" y="2560"/>
                  <a:pt x="2559" y="2022"/>
                  <a:pt x="2559" y="1363"/>
                </a:cubicBezTo>
                <a:cubicBezTo>
                  <a:pt x="2559" y="703"/>
                  <a:pt x="2021" y="165"/>
                  <a:pt x="1362" y="1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12" name="Freeform 417">
            <a:extLst>
              <a:ext uri="{FF2B5EF4-FFF2-40B4-BE49-F238E27FC236}">
                <a16:creationId xmlns:a16="http://schemas.microsoft.com/office/drawing/2014/main" id="{8A916EC3-C902-F64F-8E04-5E98DF746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885" y="3883044"/>
            <a:ext cx="1164720" cy="1167188"/>
          </a:xfrm>
          <a:custGeom>
            <a:avLst/>
            <a:gdLst>
              <a:gd name="T0" fmla="*/ 374470 w 2083"/>
              <a:gd name="T1" fmla="*/ 750528 h 2084"/>
              <a:gd name="T2" fmla="*/ 374470 w 2083"/>
              <a:gd name="T3" fmla="*/ 750528 h 2084"/>
              <a:gd name="T4" fmla="*/ 0 w 2083"/>
              <a:gd name="T5" fmla="*/ 375444 h 2084"/>
              <a:gd name="T6" fmla="*/ 374470 w 2083"/>
              <a:gd name="T7" fmla="*/ 0 h 2084"/>
              <a:gd name="T8" fmla="*/ 748940 w 2083"/>
              <a:gd name="T9" fmla="*/ 375444 h 2084"/>
              <a:gd name="T10" fmla="*/ 374470 w 2083"/>
              <a:gd name="T11" fmla="*/ 750528 h 2084"/>
              <a:gd name="T12" fmla="*/ 374470 w 2083"/>
              <a:gd name="T13" fmla="*/ 59451 h 2084"/>
              <a:gd name="T14" fmla="*/ 374470 w 2083"/>
              <a:gd name="T15" fmla="*/ 59451 h 2084"/>
              <a:gd name="T16" fmla="*/ 62592 w 2083"/>
              <a:gd name="T17" fmla="*/ 375444 h 2084"/>
              <a:gd name="T18" fmla="*/ 374470 w 2083"/>
              <a:gd name="T19" fmla="*/ 691076 h 2084"/>
              <a:gd name="T20" fmla="*/ 689586 w 2083"/>
              <a:gd name="T21" fmla="*/ 375444 h 2084"/>
              <a:gd name="T22" fmla="*/ 374470 w 2083"/>
              <a:gd name="T23" fmla="*/ 59451 h 2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83" h="2084">
                <a:moveTo>
                  <a:pt x="1041" y="2083"/>
                </a:moveTo>
                <a:lnTo>
                  <a:pt x="1041" y="2083"/>
                </a:lnTo>
                <a:cubicBezTo>
                  <a:pt x="469" y="2083"/>
                  <a:pt x="0" y="1615"/>
                  <a:pt x="0" y="1042"/>
                </a:cubicBezTo>
                <a:cubicBezTo>
                  <a:pt x="0" y="469"/>
                  <a:pt x="469" y="0"/>
                  <a:pt x="1041" y="0"/>
                </a:cubicBezTo>
                <a:cubicBezTo>
                  <a:pt x="1622" y="0"/>
                  <a:pt x="2082" y="469"/>
                  <a:pt x="2082" y="1042"/>
                </a:cubicBezTo>
                <a:cubicBezTo>
                  <a:pt x="2082" y="1615"/>
                  <a:pt x="1622" y="2083"/>
                  <a:pt x="1041" y="2083"/>
                </a:cubicBezTo>
                <a:close/>
                <a:moveTo>
                  <a:pt x="1041" y="165"/>
                </a:moveTo>
                <a:lnTo>
                  <a:pt x="1041" y="165"/>
                </a:lnTo>
                <a:cubicBezTo>
                  <a:pt x="563" y="165"/>
                  <a:pt x="174" y="564"/>
                  <a:pt x="174" y="1042"/>
                </a:cubicBezTo>
                <a:cubicBezTo>
                  <a:pt x="174" y="1528"/>
                  <a:pt x="563" y="1918"/>
                  <a:pt x="1041" y="1918"/>
                </a:cubicBezTo>
                <a:cubicBezTo>
                  <a:pt x="1527" y="1918"/>
                  <a:pt x="1917" y="1528"/>
                  <a:pt x="1917" y="1042"/>
                </a:cubicBezTo>
                <a:cubicBezTo>
                  <a:pt x="1917" y="564"/>
                  <a:pt x="1527" y="165"/>
                  <a:pt x="1041" y="1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13" name="Freeform 418">
            <a:extLst>
              <a:ext uri="{FF2B5EF4-FFF2-40B4-BE49-F238E27FC236}">
                <a16:creationId xmlns:a16="http://schemas.microsoft.com/office/drawing/2014/main" id="{EB6AD418-9E2A-FB43-B114-0ACC5BF3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043" y="4169288"/>
            <a:ext cx="350403" cy="572489"/>
          </a:xfrm>
          <a:custGeom>
            <a:avLst/>
            <a:gdLst>
              <a:gd name="T0" fmla="*/ 103350 w 626"/>
              <a:gd name="T1" fmla="*/ 367941 h 1025"/>
              <a:gd name="T2" fmla="*/ 103350 w 626"/>
              <a:gd name="T3" fmla="*/ 367941 h 1025"/>
              <a:gd name="T4" fmla="*/ 15484 w 626"/>
              <a:gd name="T5" fmla="*/ 349256 h 1025"/>
              <a:gd name="T6" fmla="*/ 6122 w 626"/>
              <a:gd name="T7" fmla="*/ 318355 h 1025"/>
              <a:gd name="T8" fmla="*/ 34210 w 626"/>
              <a:gd name="T9" fmla="*/ 309013 h 1025"/>
              <a:gd name="T10" fmla="*/ 156285 w 626"/>
              <a:gd name="T11" fmla="*/ 309013 h 1025"/>
              <a:gd name="T12" fmla="*/ 178251 w 626"/>
              <a:gd name="T13" fmla="*/ 268410 h 1025"/>
              <a:gd name="T14" fmla="*/ 103350 w 626"/>
              <a:gd name="T15" fmla="*/ 209123 h 1025"/>
              <a:gd name="T16" fmla="*/ 40692 w 626"/>
              <a:gd name="T17" fmla="*/ 171754 h 1025"/>
              <a:gd name="T18" fmla="*/ 3241 w 626"/>
              <a:gd name="T19" fmla="*/ 109232 h 1025"/>
              <a:gd name="T20" fmla="*/ 46813 w 626"/>
              <a:gd name="T21" fmla="*/ 28027 h 1025"/>
              <a:gd name="T22" fmla="*/ 209220 w 626"/>
              <a:gd name="T23" fmla="*/ 25152 h 1025"/>
              <a:gd name="T24" fmla="*/ 221824 w 626"/>
              <a:gd name="T25" fmla="*/ 56413 h 1025"/>
              <a:gd name="T26" fmla="*/ 190855 w 626"/>
              <a:gd name="T27" fmla="*/ 68630 h 1025"/>
              <a:gd name="T28" fmla="*/ 72021 w 626"/>
              <a:gd name="T29" fmla="*/ 68630 h 1025"/>
              <a:gd name="T30" fmla="*/ 50054 w 626"/>
              <a:gd name="T31" fmla="*/ 109232 h 1025"/>
              <a:gd name="T32" fmla="*/ 121715 w 626"/>
              <a:gd name="T33" fmla="*/ 168520 h 1025"/>
              <a:gd name="T34" fmla="*/ 187614 w 626"/>
              <a:gd name="T35" fmla="*/ 205889 h 1025"/>
              <a:gd name="T36" fmla="*/ 225065 w 626"/>
              <a:gd name="T37" fmla="*/ 268410 h 1025"/>
              <a:gd name="T38" fmla="*/ 181132 w 626"/>
              <a:gd name="T39" fmla="*/ 349256 h 1025"/>
              <a:gd name="T40" fmla="*/ 103350 w 626"/>
              <a:gd name="T41" fmla="*/ 367941 h 10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26" h="1025">
                <a:moveTo>
                  <a:pt x="287" y="1024"/>
                </a:moveTo>
                <a:lnTo>
                  <a:pt x="287" y="1024"/>
                </a:lnTo>
                <a:cubicBezTo>
                  <a:pt x="217" y="1024"/>
                  <a:pt x="130" y="1007"/>
                  <a:pt x="43" y="972"/>
                </a:cubicBezTo>
                <a:cubicBezTo>
                  <a:pt x="17" y="955"/>
                  <a:pt x="0" y="920"/>
                  <a:pt x="17" y="886"/>
                </a:cubicBezTo>
                <a:cubicBezTo>
                  <a:pt x="26" y="860"/>
                  <a:pt x="70" y="842"/>
                  <a:pt x="95" y="860"/>
                </a:cubicBezTo>
                <a:cubicBezTo>
                  <a:pt x="226" y="911"/>
                  <a:pt x="356" y="911"/>
                  <a:pt x="434" y="860"/>
                </a:cubicBezTo>
                <a:cubicBezTo>
                  <a:pt x="477" y="833"/>
                  <a:pt x="495" y="799"/>
                  <a:pt x="495" y="747"/>
                </a:cubicBezTo>
                <a:cubicBezTo>
                  <a:pt x="495" y="686"/>
                  <a:pt x="382" y="634"/>
                  <a:pt x="287" y="582"/>
                </a:cubicBezTo>
                <a:cubicBezTo>
                  <a:pt x="226" y="547"/>
                  <a:pt x="156" y="521"/>
                  <a:pt x="113" y="478"/>
                </a:cubicBezTo>
                <a:cubicBezTo>
                  <a:pt x="43" y="425"/>
                  <a:pt x="9" y="373"/>
                  <a:pt x="9" y="304"/>
                </a:cubicBezTo>
                <a:cubicBezTo>
                  <a:pt x="9" y="217"/>
                  <a:pt x="52" y="130"/>
                  <a:pt x="130" y="78"/>
                </a:cubicBezTo>
                <a:cubicBezTo>
                  <a:pt x="243" y="9"/>
                  <a:pt x="417" y="0"/>
                  <a:pt x="581" y="70"/>
                </a:cubicBezTo>
                <a:cubicBezTo>
                  <a:pt x="616" y="87"/>
                  <a:pt x="625" y="122"/>
                  <a:pt x="616" y="157"/>
                </a:cubicBezTo>
                <a:cubicBezTo>
                  <a:pt x="599" y="191"/>
                  <a:pt x="564" y="200"/>
                  <a:pt x="530" y="191"/>
                </a:cubicBezTo>
                <a:cubicBezTo>
                  <a:pt x="408" y="139"/>
                  <a:pt x="278" y="139"/>
                  <a:pt x="200" y="191"/>
                </a:cubicBezTo>
                <a:cubicBezTo>
                  <a:pt x="156" y="217"/>
                  <a:pt x="139" y="252"/>
                  <a:pt x="139" y="304"/>
                </a:cubicBezTo>
                <a:cubicBezTo>
                  <a:pt x="139" y="365"/>
                  <a:pt x="243" y="417"/>
                  <a:pt x="338" y="469"/>
                </a:cubicBezTo>
                <a:cubicBezTo>
                  <a:pt x="408" y="495"/>
                  <a:pt x="469" y="530"/>
                  <a:pt x="521" y="573"/>
                </a:cubicBezTo>
                <a:cubicBezTo>
                  <a:pt x="590" y="625"/>
                  <a:pt x="625" y="677"/>
                  <a:pt x="625" y="747"/>
                </a:cubicBezTo>
                <a:cubicBezTo>
                  <a:pt x="625" y="842"/>
                  <a:pt x="581" y="920"/>
                  <a:pt x="503" y="972"/>
                </a:cubicBezTo>
                <a:cubicBezTo>
                  <a:pt x="443" y="1007"/>
                  <a:pt x="373" y="1024"/>
                  <a:pt x="287" y="102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14" name="Freeform 419">
            <a:extLst>
              <a:ext uri="{FF2B5EF4-FFF2-40B4-BE49-F238E27FC236}">
                <a16:creationId xmlns:a16="http://schemas.microsoft.com/office/drawing/2014/main" id="{B2C9C220-4EF8-1A46-9D6B-D80DB5C39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698" y="4043440"/>
            <a:ext cx="69094" cy="125848"/>
          </a:xfrm>
          <a:custGeom>
            <a:avLst/>
            <a:gdLst>
              <a:gd name="T0" fmla="*/ 22225 w 122"/>
              <a:gd name="T1" fmla="*/ 80604 h 226"/>
              <a:gd name="T2" fmla="*/ 22225 w 122"/>
              <a:gd name="T3" fmla="*/ 80604 h 226"/>
              <a:gd name="T4" fmla="*/ 0 w 122"/>
              <a:gd name="T5" fmla="*/ 55885 h 226"/>
              <a:gd name="T6" fmla="*/ 0 w 122"/>
              <a:gd name="T7" fmla="*/ 21494 h 226"/>
              <a:gd name="T8" fmla="*/ 22225 w 122"/>
              <a:gd name="T9" fmla="*/ 0 h 226"/>
              <a:gd name="T10" fmla="*/ 44086 w 122"/>
              <a:gd name="T11" fmla="*/ 21494 h 226"/>
              <a:gd name="T12" fmla="*/ 44086 w 122"/>
              <a:gd name="T13" fmla="*/ 55885 h 226"/>
              <a:gd name="T14" fmla="*/ 22225 w 122"/>
              <a:gd name="T15" fmla="*/ 80604 h 2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2" h="226">
                <a:moveTo>
                  <a:pt x="61" y="225"/>
                </a:moveTo>
                <a:lnTo>
                  <a:pt x="61" y="225"/>
                </a:lnTo>
                <a:cubicBezTo>
                  <a:pt x="26" y="225"/>
                  <a:pt x="0" y="190"/>
                  <a:pt x="0" y="15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5"/>
                  <a:pt x="26" y="0"/>
                  <a:pt x="61" y="0"/>
                </a:cubicBezTo>
                <a:cubicBezTo>
                  <a:pt x="95" y="0"/>
                  <a:pt x="121" y="25"/>
                  <a:pt x="121" y="60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21" y="190"/>
                  <a:pt x="95" y="225"/>
                  <a:pt x="61" y="2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15" name="Freeform 420">
            <a:extLst>
              <a:ext uri="{FF2B5EF4-FFF2-40B4-BE49-F238E27FC236}">
                <a16:creationId xmlns:a16="http://schemas.microsoft.com/office/drawing/2014/main" id="{73CC4565-CA87-D94E-865C-5053A377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698" y="4756583"/>
            <a:ext cx="69094" cy="125850"/>
          </a:xfrm>
          <a:custGeom>
            <a:avLst/>
            <a:gdLst>
              <a:gd name="T0" fmla="*/ 22225 w 122"/>
              <a:gd name="T1" fmla="*/ 80606 h 227"/>
              <a:gd name="T2" fmla="*/ 22225 w 122"/>
              <a:gd name="T3" fmla="*/ 80606 h 227"/>
              <a:gd name="T4" fmla="*/ 0 w 122"/>
              <a:gd name="T5" fmla="*/ 58850 h 227"/>
              <a:gd name="T6" fmla="*/ 0 w 122"/>
              <a:gd name="T7" fmla="*/ 21757 h 227"/>
              <a:gd name="T8" fmla="*/ 22225 w 122"/>
              <a:gd name="T9" fmla="*/ 0 h 227"/>
              <a:gd name="T10" fmla="*/ 44086 w 122"/>
              <a:gd name="T11" fmla="*/ 21757 h 227"/>
              <a:gd name="T12" fmla="*/ 44086 w 122"/>
              <a:gd name="T13" fmla="*/ 58850 h 227"/>
              <a:gd name="T14" fmla="*/ 22225 w 122"/>
              <a:gd name="T15" fmla="*/ 80606 h 2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2" h="227">
                <a:moveTo>
                  <a:pt x="61" y="226"/>
                </a:moveTo>
                <a:lnTo>
                  <a:pt x="61" y="226"/>
                </a:lnTo>
                <a:cubicBezTo>
                  <a:pt x="26" y="226"/>
                  <a:pt x="0" y="200"/>
                  <a:pt x="0" y="165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6"/>
                  <a:pt x="26" y="0"/>
                  <a:pt x="61" y="0"/>
                </a:cubicBezTo>
                <a:cubicBezTo>
                  <a:pt x="95" y="0"/>
                  <a:pt x="121" y="26"/>
                  <a:pt x="121" y="61"/>
                </a:cubicBezTo>
                <a:cubicBezTo>
                  <a:pt x="121" y="165"/>
                  <a:pt x="121" y="165"/>
                  <a:pt x="121" y="165"/>
                </a:cubicBezTo>
                <a:cubicBezTo>
                  <a:pt x="121" y="200"/>
                  <a:pt x="95" y="226"/>
                  <a:pt x="61" y="22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16" name="Freeform 421">
            <a:extLst>
              <a:ext uri="{FF2B5EF4-FFF2-40B4-BE49-F238E27FC236}">
                <a16:creationId xmlns:a16="http://schemas.microsoft.com/office/drawing/2014/main" id="{9AA8590B-962D-4443-97FA-6D6835292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568" y="4956462"/>
            <a:ext cx="816785" cy="811848"/>
          </a:xfrm>
          <a:custGeom>
            <a:avLst/>
            <a:gdLst>
              <a:gd name="T0" fmla="*/ 372038 w 1459"/>
              <a:gd name="T1" fmla="*/ 521927 h 1451"/>
              <a:gd name="T2" fmla="*/ 372038 w 1459"/>
              <a:gd name="T3" fmla="*/ 521927 h 1451"/>
              <a:gd name="T4" fmla="*/ 153425 w 1459"/>
              <a:gd name="T5" fmla="*/ 521927 h 1451"/>
              <a:gd name="T6" fmla="*/ 0 w 1459"/>
              <a:gd name="T7" fmla="*/ 368588 h 1451"/>
              <a:gd name="T8" fmla="*/ 0 w 1459"/>
              <a:gd name="T9" fmla="*/ 153339 h 1451"/>
              <a:gd name="T10" fmla="*/ 153425 w 1459"/>
              <a:gd name="T11" fmla="*/ 0 h 1451"/>
              <a:gd name="T12" fmla="*/ 372038 w 1459"/>
              <a:gd name="T13" fmla="*/ 0 h 1451"/>
              <a:gd name="T14" fmla="*/ 525103 w 1459"/>
              <a:gd name="T15" fmla="*/ 153339 h 1451"/>
              <a:gd name="T16" fmla="*/ 525103 w 1459"/>
              <a:gd name="T17" fmla="*/ 368588 h 1451"/>
              <a:gd name="T18" fmla="*/ 372038 w 1459"/>
              <a:gd name="T19" fmla="*/ 521927 h 14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59" h="1451">
                <a:moveTo>
                  <a:pt x="1033" y="1450"/>
                </a:moveTo>
                <a:lnTo>
                  <a:pt x="1033" y="1450"/>
                </a:lnTo>
                <a:cubicBezTo>
                  <a:pt x="426" y="1450"/>
                  <a:pt x="426" y="1450"/>
                  <a:pt x="426" y="1450"/>
                </a:cubicBezTo>
                <a:cubicBezTo>
                  <a:pt x="191" y="1450"/>
                  <a:pt x="0" y="1259"/>
                  <a:pt x="0" y="1024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191"/>
                  <a:pt x="191" y="0"/>
                  <a:pt x="426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1267" y="0"/>
                  <a:pt x="1458" y="191"/>
                  <a:pt x="1458" y="426"/>
                </a:cubicBezTo>
                <a:cubicBezTo>
                  <a:pt x="1458" y="1024"/>
                  <a:pt x="1458" y="1024"/>
                  <a:pt x="1458" y="1024"/>
                </a:cubicBezTo>
                <a:cubicBezTo>
                  <a:pt x="1458" y="1259"/>
                  <a:pt x="1267" y="1450"/>
                  <a:pt x="1033" y="1450"/>
                </a:cubicBezTo>
              </a:path>
            </a:pathLst>
          </a:custGeom>
          <a:solidFill>
            <a:schemeClr val="accent3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17" name="Freeform 422">
            <a:extLst>
              <a:ext uri="{FF2B5EF4-FFF2-40B4-BE49-F238E27FC236}">
                <a16:creationId xmlns:a16="http://schemas.microsoft.com/office/drawing/2014/main" id="{A5540D99-4EA7-8046-B6BA-3D67BFF98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546" y="3944735"/>
            <a:ext cx="811850" cy="811848"/>
          </a:xfrm>
          <a:custGeom>
            <a:avLst/>
            <a:gdLst>
              <a:gd name="T0" fmla="*/ 371829 w 1451"/>
              <a:gd name="T1" fmla="*/ 521927 h 1450"/>
              <a:gd name="T2" fmla="*/ 371829 w 1451"/>
              <a:gd name="T3" fmla="*/ 521927 h 1450"/>
              <a:gd name="T4" fmla="*/ 153339 w 1451"/>
              <a:gd name="T5" fmla="*/ 521927 h 1450"/>
              <a:gd name="T6" fmla="*/ 0 w 1451"/>
              <a:gd name="T7" fmla="*/ 372084 h 1450"/>
              <a:gd name="T8" fmla="*/ 0 w 1451"/>
              <a:gd name="T9" fmla="*/ 153084 h 1450"/>
              <a:gd name="T10" fmla="*/ 153339 w 1451"/>
              <a:gd name="T11" fmla="*/ 0 h 1450"/>
              <a:gd name="T12" fmla="*/ 371829 w 1451"/>
              <a:gd name="T13" fmla="*/ 0 h 1450"/>
              <a:gd name="T14" fmla="*/ 521928 w 1451"/>
              <a:gd name="T15" fmla="*/ 153084 h 1450"/>
              <a:gd name="T16" fmla="*/ 521928 w 1451"/>
              <a:gd name="T17" fmla="*/ 372084 h 1450"/>
              <a:gd name="T18" fmla="*/ 371829 w 1451"/>
              <a:gd name="T19" fmla="*/ 521927 h 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51" h="1450">
                <a:moveTo>
                  <a:pt x="1033" y="1449"/>
                </a:moveTo>
                <a:lnTo>
                  <a:pt x="1033" y="1449"/>
                </a:lnTo>
                <a:cubicBezTo>
                  <a:pt x="426" y="1449"/>
                  <a:pt x="426" y="1449"/>
                  <a:pt x="426" y="1449"/>
                </a:cubicBezTo>
                <a:cubicBezTo>
                  <a:pt x="191" y="1449"/>
                  <a:pt x="0" y="1267"/>
                  <a:pt x="0" y="1033"/>
                </a:cubicBezTo>
                <a:cubicBezTo>
                  <a:pt x="0" y="425"/>
                  <a:pt x="0" y="425"/>
                  <a:pt x="0" y="425"/>
                </a:cubicBezTo>
                <a:cubicBezTo>
                  <a:pt x="0" y="191"/>
                  <a:pt x="191" y="0"/>
                  <a:pt x="426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1268" y="0"/>
                  <a:pt x="1450" y="191"/>
                  <a:pt x="1450" y="425"/>
                </a:cubicBezTo>
                <a:cubicBezTo>
                  <a:pt x="1450" y="1033"/>
                  <a:pt x="1450" y="1033"/>
                  <a:pt x="1450" y="1033"/>
                </a:cubicBezTo>
                <a:cubicBezTo>
                  <a:pt x="1450" y="1267"/>
                  <a:pt x="1268" y="1449"/>
                  <a:pt x="1033" y="1449"/>
                </a:cubicBezTo>
              </a:path>
            </a:pathLst>
          </a:custGeom>
          <a:solidFill>
            <a:schemeClr val="accent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18" name="Freeform 423">
            <a:extLst>
              <a:ext uri="{FF2B5EF4-FFF2-40B4-BE49-F238E27FC236}">
                <a16:creationId xmlns:a16="http://schemas.microsoft.com/office/drawing/2014/main" id="{CE313071-17C8-DE4D-A752-AFA3218EA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251" y="2217397"/>
            <a:ext cx="811850" cy="811848"/>
          </a:xfrm>
          <a:custGeom>
            <a:avLst/>
            <a:gdLst>
              <a:gd name="T0" fmla="*/ 368483 w 1450"/>
              <a:gd name="T1" fmla="*/ 521927 h 1450"/>
              <a:gd name="T2" fmla="*/ 368483 w 1450"/>
              <a:gd name="T3" fmla="*/ 521927 h 1450"/>
              <a:gd name="T4" fmla="*/ 149843 w 1450"/>
              <a:gd name="T5" fmla="*/ 521927 h 1450"/>
              <a:gd name="T6" fmla="*/ 0 w 1450"/>
              <a:gd name="T7" fmla="*/ 372084 h 1450"/>
              <a:gd name="T8" fmla="*/ 0 w 1450"/>
              <a:gd name="T9" fmla="*/ 153084 h 1450"/>
              <a:gd name="T10" fmla="*/ 149843 w 1450"/>
              <a:gd name="T11" fmla="*/ 0 h 1450"/>
              <a:gd name="T12" fmla="*/ 368483 w 1450"/>
              <a:gd name="T13" fmla="*/ 0 h 1450"/>
              <a:gd name="T14" fmla="*/ 521928 w 1450"/>
              <a:gd name="T15" fmla="*/ 153084 h 1450"/>
              <a:gd name="T16" fmla="*/ 521928 w 1450"/>
              <a:gd name="T17" fmla="*/ 372084 h 1450"/>
              <a:gd name="T18" fmla="*/ 368483 w 1450"/>
              <a:gd name="T19" fmla="*/ 521927 h 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50" h="1450">
                <a:moveTo>
                  <a:pt x="1023" y="1449"/>
                </a:moveTo>
                <a:lnTo>
                  <a:pt x="1023" y="1449"/>
                </a:lnTo>
                <a:cubicBezTo>
                  <a:pt x="416" y="1449"/>
                  <a:pt x="416" y="1449"/>
                  <a:pt x="416" y="1449"/>
                </a:cubicBezTo>
                <a:cubicBezTo>
                  <a:pt x="182" y="1449"/>
                  <a:pt x="0" y="1267"/>
                  <a:pt x="0" y="1033"/>
                </a:cubicBezTo>
                <a:cubicBezTo>
                  <a:pt x="0" y="425"/>
                  <a:pt x="0" y="425"/>
                  <a:pt x="0" y="425"/>
                </a:cubicBezTo>
                <a:cubicBezTo>
                  <a:pt x="0" y="191"/>
                  <a:pt x="182" y="0"/>
                  <a:pt x="416" y="0"/>
                </a:cubicBezTo>
                <a:cubicBezTo>
                  <a:pt x="1023" y="0"/>
                  <a:pt x="1023" y="0"/>
                  <a:pt x="1023" y="0"/>
                </a:cubicBezTo>
                <a:cubicBezTo>
                  <a:pt x="1258" y="0"/>
                  <a:pt x="1449" y="191"/>
                  <a:pt x="1449" y="425"/>
                </a:cubicBezTo>
                <a:cubicBezTo>
                  <a:pt x="1449" y="1033"/>
                  <a:pt x="1449" y="1033"/>
                  <a:pt x="1449" y="1033"/>
                </a:cubicBezTo>
                <a:cubicBezTo>
                  <a:pt x="1449" y="1267"/>
                  <a:pt x="1258" y="1449"/>
                  <a:pt x="1023" y="1449"/>
                </a:cubicBezTo>
              </a:path>
            </a:pathLst>
          </a:custGeom>
          <a:solidFill>
            <a:schemeClr val="accent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19" name="Freeform 424">
            <a:extLst>
              <a:ext uri="{FF2B5EF4-FFF2-40B4-BE49-F238E27FC236}">
                <a16:creationId xmlns:a16="http://schemas.microsoft.com/office/drawing/2014/main" id="{697C57AA-2B88-7A42-9690-E23D6DE00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194" y="1094627"/>
            <a:ext cx="811850" cy="811850"/>
          </a:xfrm>
          <a:custGeom>
            <a:avLst/>
            <a:gdLst>
              <a:gd name="T0" fmla="*/ 368589 w 1451"/>
              <a:gd name="T1" fmla="*/ 521928 h 1451"/>
              <a:gd name="T2" fmla="*/ 368589 w 1451"/>
              <a:gd name="T3" fmla="*/ 521928 h 1451"/>
              <a:gd name="T4" fmla="*/ 153339 w 1451"/>
              <a:gd name="T5" fmla="*/ 521928 h 1451"/>
              <a:gd name="T6" fmla="*/ 0 w 1451"/>
              <a:gd name="T7" fmla="*/ 368589 h 1451"/>
              <a:gd name="T8" fmla="*/ 0 w 1451"/>
              <a:gd name="T9" fmla="*/ 150099 h 1451"/>
              <a:gd name="T10" fmla="*/ 153339 w 1451"/>
              <a:gd name="T11" fmla="*/ 0 h 1451"/>
              <a:gd name="T12" fmla="*/ 368589 w 1451"/>
              <a:gd name="T13" fmla="*/ 0 h 1451"/>
              <a:gd name="T14" fmla="*/ 521928 w 1451"/>
              <a:gd name="T15" fmla="*/ 150099 h 1451"/>
              <a:gd name="T16" fmla="*/ 521928 w 1451"/>
              <a:gd name="T17" fmla="*/ 368589 h 1451"/>
              <a:gd name="T18" fmla="*/ 368589 w 1451"/>
              <a:gd name="T19" fmla="*/ 521928 h 14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51" h="1451">
                <a:moveTo>
                  <a:pt x="1024" y="1450"/>
                </a:moveTo>
                <a:lnTo>
                  <a:pt x="1024" y="1450"/>
                </a:lnTo>
                <a:cubicBezTo>
                  <a:pt x="426" y="1450"/>
                  <a:pt x="426" y="1450"/>
                  <a:pt x="426" y="1450"/>
                </a:cubicBezTo>
                <a:cubicBezTo>
                  <a:pt x="191" y="1450"/>
                  <a:pt x="0" y="1259"/>
                  <a:pt x="0" y="1024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182"/>
                  <a:pt x="191" y="0"/>
                  <a:pt x="426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259" y="0"/>
                  <a:pt x="1450" y="182"/>
                  <a:pt x="1450" y="417"/>
                </a:cubicBezTo>
                <a:cubicBezTo>
                  <a:pt x="1450" y="1024"/>
                  <a:pt x="1450" y="1024"/>
                  <a:pt x="1450" y="1024"/>
                </a:cubicBezTo>
                <a:cubicBezTo>
                  <a:pt x="1450" y="1259"/>
                  <a:pt x="1259" y="1450"/>
                  <a:pt x="1024" y="1450"/>
                </a:cubicBez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20" name="Freeform 425">
            <a:extLst>
              <a:ext uri="{FF2B5EF4-FFF2-40B4-BE49-F238E27FC236}">
                <a16:creationId xmlns:a16="http://schemas.microsoft.com/office/drawing/2014/main" id="{5CA18C72-017F-0442-BC22-DA1689A2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690" y="2392598"/>
            <a:ext cx="264037" cy="466382"/>
          </a:xfrm>
          <a:custGeom>
            <a:avLst/>
            <a:gdLst>
              <a:gd name="T0" fmla="*/ 141312 w 470"/>
              <a:gd name="T1" fmla="*/ 299678 h 834"/>
              <a:gd name="T2" fmla="*/ 141312 w 470"/>
              <a:gd name="T3" fmla="*/ 299678 h 834"/>
              <a:gd name="T4" fmla="*/ 28190 w 470"/>
              <a:gd name="T5" fmla="*/ 299678 h 834"/>
              <a:gd name="T6" fmla="*/ 0 w 470"/>
              <a:gd name="T7" fmla="*/ 271617 h 834"/>
              <a:gd name="T8" fmla="*/ 0 w 470"/>
              <a:gd name="T9" fmla="*/ 24823 h 834"/>
              <a:gd name="T10" fmla="*/ 28190 w 470"/>
              <a:gd name="T11" fmla="*/ 0 h 834"/>
              <a:gd name="T12" fmla="*/ 141312 w 470"/>
              <a:gd name="T13" fmla="*/ 0 h 834"/>
              <a:gd name="T14" fmla="*/ 169502 w 470"/>
              <a:gd name="T15" fmla="*/ 24823 h 834"/>
              <a:gd name="T16" fmla="*/ 169502 w 470"/>
              <a:gd name="T17" fmla="*/ 271617 h 834"/>
              <a:gd name="T18" fmla="*/ 141312 w 470"/>
              <a:gd name="T19" fmla="*/ 299678 h 834"/>
              <a:gd name="T20" fmla="*/ 28190 w 470"/>
              <a:gd name="T21" fmla="*/ 9354 h 834"/>
              <a:gd name="T22" fmla="*/ 28190 w 470"/>
              <a:gd name="T23" fmla="*/ 9354 h 834"/>
              <a:gd name="T24" fmla="*/ 12649 w 470"/>
              <a:gd name="T25" fmla="*/ 24823 h 834"/>
              <a:gd name="T26" fmla="*/ 12649 w 470"/>
              <a:gd name="T27" fmla="*/ 271617 h 834"/>
              <a:gd name="T28" fmla="*/ 28190 w 470"/>
              <a:gd name="T29" fmla="*/ 287087 h 834"/>
              <a:gd name="T30" fmla="*/ 141312 w 470"/>
              <a:gd name="T31" fmla="*/ 287087 h 834"/>
              <a:gd name="T32" fmla="*/ 160105 w 470"/>
              <a:gd name="T33" fmla="*/ 271617 h 834"/>
              <a:gd name="T34" fmla="*/ 160105 w 470"/>
              <a:gd name="T35" fmla="*/ 24823 h 834"/>
              <a:gd name="T36" fmla="*/ 141312 w 470"/>
              <a:gd name="T37" fmla="*/ 9354 h 834"/>
              <a:gd name="T38" fmla="*/ 28190 w 470"/>
              <a:gd name="T39" fmla="*/ 9354 h 8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70" h="834">
                <a:moveTo>
                  <a:pt x="391" y="833"/>
                </a:moveTo>
                <a:lnTo>
                  <a:pt x="391" y="833"/>
                </a:lnTo>
                <a:cubicBezTo>
                  <a:pt x="78" y="833"/>
                  <a:pt x="78" y="833"/>
                  <a:pt x="78" y="833"/>
                </a:cubicBezTo>
                <a:cubicBezTo>
                  <a:pt x="35" y="833"/>
                  <a:pt x="0" y="798"/>
                  <a:pt x="0" y="755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34"/>
                  <a:pt x="35" y="0"/>
                  <a:pt x="78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34" y="0"/>
                  <a:pt x="469" y="34"/>
                  <a:pt x="469" y="69"/>
                </a:cubicBezTo>
                <a:cubicBezTo>
                  <a:pt x="469" y="755"/>
                  <a:pt x="469" y="755"/>
                  <a:pt x="469" y="755"/>
                </a:cubicBezTo>
                <a:cubicBezTo>
                  <a:pt x="469" y="798"/>
                  <a:pt x="434" y="833"/>
                  <a:pt x="391" y="833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26"/>
                  <a:pt x="35" y="43"/>
                  <a:pt x="35" y="69"/>
                </a:cubicBezTo>
                <a:cubicBezTo>
                  <a:pt x="35" y="755"/>
                  <a:pt x="35" y="755"/>
                  <a:pt x="35" y="755"/>
                </a:cubicBezTo>
                <a:cubicBezTo>
                  <a:pt x="35" y="781"/>
                  <a:pt x="52" y="798"/>
                  <a:pt x="78" y="798"/>
                </a:cubicBezTo>
                <a:cubicBezTo>
                  <a:pt x="391" y="798"/>
                  <a:pt x="391" y="798"/>
                  <a:pt x="391" y="798"/>
                </a:cubicBezTo>
                <a:cubicBezTo>
                  <a:pt x="417" y="798"/>
                  <a:pt x="443" y="781"/>
                  <a:pt x="443" y="755"/>
                </a:cubicBezTo>
                <a:cubicBezTo>
                  <a:pt x="443" y="69"/>
                  <a:pt x="443" y="69"/>
                  <a:pt x="443" y="69"/>
                </a:cubicBezTo>
                <a:cubicBezTo>
                  <a:pt x="443" y="43"/>
                  <a:pt x="417" y="26"/>
                  <a:pt x="391" y="26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21" name="Freeform 426">
            <a:extLst>
              <a:ext uri="{FF2B5EF4-FFF2-40B4-BE49-F238E27FC236}">
                <a16:creationId xmlns:a16="http://schemas.microsoft.com/office/drawing/2014/main" id="{F621CB94-33AF-6447-860E-4828398D1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071" y="2770145"/>
            <a:ext cx="19741" cy="24677"/>
          </a:xfrm>
          <a:custGeom>
            <a:avLst/>
            <a:gdLst>
              <a:gd name="T0" fmla="*/ 6350 w 36"/>
              <a:gd name="T1" fmla="*/ 15514 h 44"/>
              <a:gd name="T2" fmla="*/ 6350 w 36"/>
              <a:gd name="T3" fmla="*/ 15514 h 44"/>
              <a:gd name="T4" fmla="*/ 0 w 36"/>
              <a:gd name="T5" fmla="*/ 9381 h 44"/>
              <a:gd name="T6" fmla="*/ 6350 w 36"/>
              <a:gd name="T7" fmla="*/ 0 h 44"/>
              <a:gd name="T8" fmla="*/ 12347 w 36"/>
              <a:gd name="T9" fmla="*/ 9381 h 44"/>
              <a:gd name="T10" fmla="*/ 6350 w 36"/>
              <a:gd name="T11" fmla="*/ 15514 h 44"/>
              <a:gd name="T12" fmla="*/ 6350 w 36"/>
              <a:gd name="T13" fmla="*/ 2886 h 44"/>
              <a:gd name="T14" fmla="*/ 6350 w 36"/>
              <a:gd name="T15" fmla="*/ 2886 h 44"/>
              <a:gd name="T16" fmla="*/ 3175 w 36"/>
              <a:gd name="T17" fmla="*/ 9381 h 44"/>
              <a:gd name="T18" fmla="*/ 6350 w 36"/>
              <a:gd name="T19" fmla="*/ 12267 h 44"/>
              <a:gd name="T20" fmla="*/ 9172 w 36"/>
              <a:gd name="T21" fmla="*/ 9381 h 44"/>
              <a:gd name="T22" fmla="*/ 6350 w 36"/>
              <a:gd name="T23" fmla="*/ 2886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" h="44">
                <a:moveTo>
                  <a:pt x="18" y="43"/>
                </a:moveTo>
                <a:lnTo>
                  <a:pt x="18" y="43"/>
                </a:lnTo>
                <a:cubicBezTo>
                  <a:pt x="9" y="43"/>
                  <a:pt x="0" y="34"/>
                  <a:pt x="0" y="26"/>
                </a:cubicBezTo>
                <a:cubicBezTo>
                  <a:pt x="0" y="8"/>
                  <a:pt x="9" y="0"/>
                  <a:pt x="18" y="0"/>
                </a:cubicBezTo>
                <a:cubicBezTo>
                  <a:pt x="26" y="0"/>
                  <a:pt x="35" y="8"/>
                  <a:pt x="35" y="26"/>
                </a:cubicBezTo>
                <a:cubicBezTo>
                  <a:pt x="35" y="34"/>
                  <a:pt x="26" y="43"/>
                  <a:pt x="18" y="43"/>
                </a:cubicBezTo>
                <a:close/>
                <a:moveTo>
                  <a:pt x="18" y="8"/>
                </a:moveTo>
                <a:lnTo>
                  <a:pt x="18" y="8"/>
                </a:lnTo>
                <a:cubicBezTo>
                  <a:pt x="18" y="8"/>
                  <a:pt x="9" y="17"/>
                  <a:pt x="9" y="26"/>
                </a:cubicBezTo>
                <a:lnTo>
                  <a:pt x="18" y="34"/>
                </a:lnTo>
                <a:cubicBezTo>
                  <a:pt x="26" y="34"/>
                  <a:pt x="26" y="26"/>
                  <a:pt x="26" y="26"/>
                </a:cubicBezTo>
                <a:cubicBezTo>
                  <a:pt x="26" y="17"/>
                  <a:pt x="26" y="8"/>
                  <a:pt x="18" y="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22" name="Freeform 427">
            <a:extLst>
              <a:ext uri="{FF2B5EF4-FFF2-40B4-BE49-F238E27FC236}">
                <a16:creationId xmlns:a16="http://schemas.microsoft.com/office/drawing/2014/main" id="{AAC74383-B4B0-B347-A3E3-3DBF29B87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395" y="2439483"/>
            <a:ext cx="74029" cy="19741"/>
          </a:xfrm>
          <a:custGeom>
            <a:avLst/>
            <a:gdLst>
              <a:gd name="T0" fmla="*/ 41081 w 131"/>
              <a:gd name="T1" fmla="*/ 12347 h 36"/>
              <a:gd name="T2" fmla="*/ 41081 w 131"/>
              <a:gd name="T3" fmla="*/ 12347 h 36"/>
              <a:gd name="T4" fmla="*/ 2908 w 131"/>
              <a:gd name="T5" fmla="*/ 12347 h 36"/>
              <a:gd name="T6" fmla="*/ 0 w 131"/>
              <a:gd name="T7" fmla="*/ 6350 h 36"/>
              <a:gd name="T8" fmla="*/ 2908 w 131"/>
              <a:gd name="T9" fmla="*/ 0 h 36"/>
              <a:gd name="T10" fmla="*/ 41081 w 131"/>
              <a:gd name="T11" fmla="*/ 0 h 36"/>
              <a:gd name="T12" fmla="*/ 47261 w 131"/>
              <a:gd name="T13" fmla="*/ 6350 h 36"/>
              <a:gd name="T14" fmla="*/ 41081 w 131"/>
              <a:gd name="T15" fmla="*/ 12347 h 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1" h="36">
                <a:moveTo>
                  <a:pt x="113" y="35"/>
                </a:moveTo>
                <a:lnTo>
                  <a:pt x="113" y="35"/>
                </a:lnTo>
                <a:cubicBezTo>
                  <a:pt x="8" y="35"/>
                  <a:pt x="8" y="35"/>
                  <a:pt x="8" y="35"/>
                </a:cubicBezTo>
                <a:cubicBezTo>
                  <a:pt x="0" y="35"/>
                  <a:pt x="0" y="26"/>
                  <a:pt x="0" y="18"/>
                </a:cubicBezTo>
                <a:cubicBezTo>
                  <a:pt x="0" y="9"/>
                  <a:pt x="0" y="0"/>
                  <a:pt x="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1" y="0"/>
                  <a:pt x="130" y="9"/>
                  <a:pt x="130" y="18"/>
                </a:cubicBezTo>
                <a:cubicBezTo>
                  <a:pt x="130" y="26"/>
                  <a:pt x="121" y="35"/>
                  <a:pt x="113" y="3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23" name="Freeform 428">
            <a:extLst>
              <a:ext uri="{FF2B5EF4-FFF2-40B4-BE49-F238E27FC236}">
                <a16:creationId xmlns:a16="http://schemas.microsoft.com/office/drawing/2014/main" id="{B152D96B-5E3B-264A-A9C1-774836FB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978" y="2533253"/>
            <a:ext cx="155461" cy="180136"/>
          </a:xfrm>
          <a:custGeom>
            <a:avLst/>
            <a:gdLst>
              <a:gd name="T0" fmla="*/ 49827 w 279"/>
              <a:gd name="T1" fmla="*/ 115527 h 322"/>
              <a:gd name="T2" fmla="*/ 49827 w 279"/>
              <a:gd name="T3" fmla="*/ 115527 h 322"/>
              <a:gd name="T4" fmla="*/ 46601 w 279"/>
              <a:gd name="T5" fmla="*/ 115527 h 322"/>
              <a:gd name="T6" fmla="*/ 18640 w 279"/>
              <a:gd name="T7" fmla="*/ 93933 h 322"/>
              <a:gd name="T8" fmla="*/ 0 w 279"/>
              <a:gd name="T9" fmla="*/ 28072 h 322"/>
              <a:gd name="T10" fmla="*/ 2868 w 279"/>
              <a:gd name="T11" fmla="*/ 18715 h 322"/>
              <a:gd name="T12" fmla="*/ 9320 w 279"/>
              <a:gd name="T13" fmla="*/ 15835 h 322"/>
              <a:gd name="T14" fmla="*/ 43375 w 279"/>
              <a:gd name="T15" fmla="*/ 3239 h 322"/>
              <a:gd name="T16" fmla="*/ 55921 w 279"/>
              <a:gd name="T17" fmla="*/ 3239 h 322"/>
              <a:gd name="T18" fmla="*/ 89976 w 279"/>
              <a:gd name="T19" fmla="*/ 15835 h 322"/>
              <a:gd name="T20" fmla="*/ 96428 w 279"/>
              <a:gd name="T21" fmla="*/ 18715 h 322"/>
              <a:gd name="T22" fmla="*/ 99655 w 279"/>
              <a:gd name="T23" fmla="*/ 28072 h 322"/>
              <a:gd name="T24" fmla="*/ 77788 w 279"/>
              <a:gd name="T25" fmla="*/ 93933 h 322"/>
              <a:gd name="T26" fmla="*/ 52695 w 279"/>
              <a:gd name="T27" fmla="*/ 115527 h 322"/>
              <a:gd name="T28" fmla="*/ 49827 w 279"/>
              <a:gd name="T29" fmla="*/ 115527 h 322"/>
              <a:gd name="T30" fmla="*/ 46601 w 279"/>
              <a:gd name="T31" fmla="*/ 106170 h 322"/>
              <a:gd name="T32" fmla="*/ 46601 w 279"/>
              <a:gd name="T33" fmla="*/ 106170 h 322"/>
              <a:gd name="T34" fmla="*/ 49827 w 279"/>
              <a:gd name="T35" fmla="*/ 9357 h 322"/>
              <a:gd name="T36" fmla="*/ 49827 w 279"/>
              <a:gd name="T37" fmla="*/ 9357 h 322"/>
              <a:gd name="T38" fmla="*/ 49827 w 279"/>
              <a:gd name="T39" fmla="*/ 12596 h 322"/>
              <a:gd name="T40" fmla="*/ 9320 w 279"/>
              <a:gd name="T41" fmla="*/ 25193 h 322"/>
              <a:gd name="T42" fmla="*/ 9320 w 279"/>
              <a:gd name="T43" fmla="*/ 25193 h 322"/>
              <a:gd name="T44" fmla="*/ 9320 w 279"/>
              <a:gd name="T45" fmla="*/ 25193 h 322"/>
              <a:gd name="T46" fmla="*/ 27961 w 279"/>
              <a:gd name="T47" fmla="*/ 87455 h 322"/>
              <a:gd name="T48" fmla="*/ 49827 w 279"/>
              <a:gd name="T49" fmla="*/ 106170 h 322"/>
              <a:gd name="T50" fmla="*/ 71335 w 279"/>
              <a:gd name="T51" fmla="*/ 87455 h 322"/>
              <a:gd name="T52" fmla="*/ 89976 w 279"/>
              <a:gd name="T53" fmla="*/ 25193 h 322"/>
              <a:gd name="T54" fmla="*/ 89976 w 279"/>
              <a:gd name="T55" fmla="*/ 25193 h 322"/>
              <a:gd name="T56" fmla="*/ 89976 w 279"/>
              <a:gd name="T57" fmla="*/ 25193 h 322"/>
              <a:gd name="T58" fmla="*/ 49827 w 279"/>
              <a:gd name="T59" fmla="*/ 12596 h 322"/>
              <a:gd name="T60" fmla="*/ 49827 w 279"/>
              <a:gd name="T61" fmla="*/ 9357 h 32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79" h="322">
                <a:moveTo>
                  <a:pt x="139" y="321"/>
                </a:moveTo>
                <a:lnTo>
                  <a:pt x="139" y="321"/>
                </a:lnTo>
                <a:cubicBezTo>
                  <a:pt x="139" y="321"/>
                  <a:pt x="139" y="321"/>
                  <a:pt x="130" y="321"/>
                </a:cubicBezTo>
                <a:cubicBezTo>
                  <a:pt x="130" y="321"/>
                  <a:pt x="78" y="295"/>
                  <a:pt x="52" y="261"/>
                </a:cubicBezTo>
                <a:cubicBezTo>
                  <a:pt x="17" y="200"/>
                  <a:pt x="0" y="113"/>
                  <a:pt x="0" y="78"/>
                </a:cubicBezTo>
                <a:cubicBezTo>
                  <a:pt x="0" y="70"/>
                  <a:pt x="0" y="61"/>
                  <a:pt x="8" y="52"/>
                </a:cubicBezTo>
                <a:cubicBezTo>
                  <a:pt x="8" y="44"/>
                  <a:pt x="17" y="44"/>
                  <a:pt x="26" y="44"/>
                </a:cubicBezTo>
                <a:cubicBezTo>
                  <a:pt x="78" y="35"/>
                  <a:pt x="104" y="18"/>
                  <a:pt x="121" y="9"/>
                </a:cubicBezTo>
                <a:cubicBezTo>
                  <a:pt x="130" y="0"/>
                  <a:pt x="147" y="0"/>
                  <a:pt x="156" y="9"/>
                </a:cubicBezTo>
                <a:cubicBezTo>
                  <a:pt x="173" y="18"/>
                  <a:pt x="199" y="35"/>
                  <a:pt x="251" y="44"/>
                </a:cubicBezTo>
                <a:cubicBezTo>
                  <a:pt x="260" y="44"/>
                  <a:pt x="260" y="44"/>
                  <a:pt x="269" y="52"/>
                </a:cubicBezTo>
                <a:cubicBezTo>
                  <a:pt x="278" y="61"/>
                  <a:pt x="278" y="70"/>
                  <a:pt x="278" y="78"/>
                </a:cubicBezTo>
                <a:cubicBezTo>
                  <a:pt x="269" y="113"/>
                  <a:pt x="260" y="200"/>
                  <a:pt x="217" y="261"/>
                </a:cubicBezTo>
                <a:cubicBezTo>
                  <a:pt x="199" y="295"/>
                  <a:pt x="147" y="321"/>
                  <a:pt x="147" y="321"/>
                </a:cubicBezTo>
                <a:cubicBezTo>
                  <a:pt x="139" y="321"/>
                  <a:pt x="139" y="321"/>
                  <a:pt x="139" y="321"/>
                </a:cubicBezTo>
                <a:close/>
                <a:moveTo>
                  <a:pt x="130" y="295"/>
                </a:moveTo>
                <a:lnTo>
                  <a:pt x="130" y="295"/>
                </a:lnTo>
                <a:close/>
                <a:moveTo>
                  <a:pt x="139" y="26"/>
                </a:moveTo>
                <a:lnTo>
                  <a:pt x="139" y="26"/>
                </a:lnTo>
                <a:cubicBezTo>
                  <a:pt x="139" y="26"/>
                  <a:pt x="139" y="26"/>
                  <a:pt x="139" y="35"/>
                </a:cubicBezTo>
                <a:cubicBezTo>
                  <a:pt x="121" y="44"/>
                  <a:pt x="86" y="61"/>
                  <a:pt x="26" y="70"/>
                </a:cubicBezTo>
                <a:cubicBezTo>
                  <a:pt x="26" y="104"/>
                  <a:pt x="43" y="191"/>
                  <a:pt x="78" y="243"/>
                </a:cubicBezTo>
                <a:cubicBezTo>
                  <a:pt x="95" y="269"/>
                  <a:pt x="121" y="287"/>
                  <a:pt x="139" y="295"/>
                </a:cubicBezTo>
                <a:cubicBezTo>
                  <a:pt x="147" y="287"/>
                  <a:pt x="182" y="269"/>
                  <a:pt x="199" y="243"/>
                </a:cubicBezTo>
                <a:cubicBezTo>
                  <a:pt x="234" y="191"/>
                  <a:pt x="251" y="104"/>
                  <a:pt x="251" y="70"/>
                </a:cubicBezTo>
                <a:cubicBezTo>
                  <a:pt x="191" y="61"/>
                  <a:pt x="156" y="44"/>
                  <a:pt x="139" y="35"/>
                </a:cubicBezTo>
                <a:cubicBezTo>
                  <a:pt x="139" y="26"/>
                  <a:pt x="139" y="26"/>
                  <a:pt x="139" y="2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24" name="Freeform 429">
            <a:extLst>
              <a:ext uri="{FF2B5EF4-FFF2-40B4-BE49-F238E27FC236}">
                <a16:creationId xmlns:a16="http://schemas.microsoft.com/office/drawing/2014/main" id="{C571FECA-AF6E-7B49-98C4-7A768EA3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330" y="2614684"/>
            <a:ext cx="59223" cy="49353"/>
          </a:xfrm>
          <a:custGeom>
            <a:avLst/>
            <a:gdLst>
              <a:gd name="T0" fmla="*/ 28395 w 106"/>
              <a:gd name="T1" fmla="*/ 31389 h 88"/>
              <a:gd name="T2" fmla="*/ 28395 w 106"/>
              <a:gd name="T3" fmla="*/ 31389 h 88"/>
              <a:gd name="T4" fmla="*/ 6470 w 106"/>
              <a:gd name="T5" fmla="*/ 31389 h 88"/>
              <a:gd name="T6" fmla="*/ 0 w 106"/>
              <a:gd name="T7" fmla="*/ 22009 h 88"/>
              <a:gd name="T8" fmla="*/ 0 w 106"/>
              <a:gd name="T9" fmla="*/ 9381 h 88"/>
              <a:gd name="T10" fmla="*/ 6470 w 106"/>
              <a:gd name="T11" fmla="*/ 0 h 88"/>
              <a:gd name="T12" fmla="*/ 28395 w 106"/>
              <a:gd name="T13" fmla="*/ 0 h 88"/>
              <a:gd name="T14" fmla="*/ 37741 w 106"/>
              <a:gd name="T15" fmla="*/ 9381 h 88"/>
              <a:gd name="T16" fmla="*/ 37741 w 106"/>
              <a:gd name="T17" fmla="*/ 22009 h 88"/>
              <a:gd name="T18" fmla="*/ 28395 w 106"/>
              <a:gd name="T19" fmla="*/ 31389 h 88"/>
              <a:gd name="T20" fmla="*/ 9705 w 106"/>
              <a:gd name="T21" fmla="*/ 22009 h 88"/>
              <a:gd name="T22" fmla="*/ 9705 w 106"/>
              <a:gd name="T23" fmla="*/ 22009 h 88"/>
              <a:gd name="T24" fmla="*/ 28395 w 106"/>
              <a:gd name="T25" fmla="*/ 22009 h 88"/>
              <a:gd name="T26" fmla="*/ 28395 w 106"/>
              <a:gd name="T27" fmla="*/ 9381 h 88"/>
              <a:gd name="T28" fmla="*/ 9705 w 106"/>
              <a:gd name="T29" fmla="*/ 9381 h 88"/>
              <a:gd name="T30" fmla="*/ 9705 w 106"/>
              <a:gd name="T31" fmla="*/ 22009 h 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6" h="88">
                <a:moveTo>
                  <a:pt x="79" y="87"/>
                </a:moveTo>
                <a:lnTo>
                  <a:pt x="79" y="87"/>
                </a:lnTo>
                <a:cubicBezTo>
                  <a:pt x="18" y="87"/>
                  <a:pt x="18" y="87"/>
                  <a:pt x="18" y="87"/>
                </a:cubicBezTo>
                <a:cubicBezTo>
                  <a:pt x="9" y="87"/>
                  <a:pt x="0" y="78"/>
                  <a:pt x="0" y="6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7"/>
                  <a:pt x="9" y="0"/>
                  <a:pt x="18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96" y="0"/>
                  <a:pt x="105" y="17"/>
                  <a:pt x="105" y="26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05" y="78"/>
                  <a:pt x="96" y="87"/>
                  <a:pt x="79" y="87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79" y="61"/>
                  <a:pt x="79" y="61"/>
                  <a:pt x="79" y="61"/>
                </a:cubicBezTo>
                <a:cubicBezTo>
                  <a:pt x="79" y="26"/>
                  <a:pt x="79" y="26"/>
                  <a:pt x="79" y="26"/>
                </a:cubicBezTo>
                <a:cubicBezTo>
                  <a:pt x="27" y="26"/>
                  <a:pt x="27" y="26"/>
                  <a:pt x="27" y="26"/>
                </a:cubicBezTo>
                <a:lnTo>
                  <a:pt x="27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25" name="Freeform 430">
            <a:extLst>
              <a:ext uri="{FF2B5EF4-FFF2-40B4-BE49-F238E27FC236}">
                <a16:creationId xmlns:a16="http://schemas.microsoft.com/office/drawing/2014/main" id="{D8A23CC5-E4A5-CD45-83CD-DC59B24C2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330" y="2587541"/>
            <a:ext cx="54288" cy="44418"/>
          </a:xfrm>
          <a:custGeom>
            <a:avLst/>
            <a:gdLst>
              <a:gd name="T0" fmla="*/ 31324 w 97"/>
              <a:gd name="T1" fmla="*/ 28213 h 79"/>
              <a:gd name="T2" fmla="*/ 31324 w 97"/>
              <a:gd name="T3" fmla="*/ 28213 h 79"/>
              <a:gd name="T4" fmla="*/ 25204 w 97"/>
              <a:gd name="T5" fmla="*/ 24958 h 79"/>
              <a:gd name="T6" fmla="*/ 25204 w 97"/>
              <a:gd name="T7" fmla="*/ 15553 h 79"/>
              <a:gd name="T8" fmla="*/ 19083 w 97"/>
              <a:gd name="T9" fmla="*/ 9404 h 79"/>
              <a:gd name="T10" fmla="*/ 9721 w 97"/>
              <a:gd name="T11" fmla="*/ 15553 h 79"/>
              <a:gd name="T12" fmla="*/ 9721 w 97"/>
              <a:gd name="T13" fmla="*/ 24958 h 79"/>
              <a:gd name="T14" fmla="*/ 6481 w 97"/>
              <a:gd name="T15" fmla="*/ 28213 h 79"/>
              <a:gd name="T16" fmla="*/ 6481 w 97"/>
              <a:gd name="T17" fmla="*/ 28213 h 79"/>
              <a:gd name="T18" fmla="*/ 0 w 97"/>
              <a:gd name="T19" fmla="*/ 24958 h 79"/>
              <a:gd name="T20" fmla="*/ 0 w 97"/>
              <a:gd name="T21" fmla="*/ 15553 h 79"/>
              <a:gd name="T22" fmla="*/ 19083 w 97"/>
              <a:gd name="T23" fmla="*/ 0 h 79"/>
              <a:gd name="T24" fmla="*/ 34565 w 97"/>
              <a:gd name="T25" fmla="*/ 15553 h 79"/>
              <a:gd name="T26" fmla="*/ 34565 w 97"/>
              <a:gd name="T27" fmla="*/ 24958 h 79"/>
              <a:gd name="T28" fmla="*/ 31324 w 97"/>
              <a:gd name="T29" fmla="*/ 28213 h 7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7" h="79">
                <a:moveTo>
                  <a:pt x="87" y="78"/>
                </a:moveTo>
                <a:lnTo>
                  <a:pt x="87" y="78"/>
                </a:lnTo>
                <a:cubicBezTo>
                  <a:pt x="79" y="78"/>
                  <a:pt x="70" y="78"/>
                  <a:pt x="70" y="69"/>
                </a:cubicBezTo>
                <a:cubicBezTo>
                  <a:pt x="70" y="43"/>
                  <a:pt x="70" y="43"/>
                  <a:pt x="70" y="43"/>
                </a:cubicBezTo>
                <a:cubicBezTo>
                  <a:pt x="70" y="35"/>
                  <a:pt x="61" y="26"/>
                  <a:pt x="53" y="26"/>
                </a:cubicBezTo>
                <a:cubicBezTo>
                  <a:pt x="44" y="26"/>
                  <a:pt x="27" y="35"/>
                  <a:pt x="27" y="43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8"/>
                  <a:pt x="27" y="78"/>
                  <a:pt x="18" y="78"/>
                </a:cubicBezTo>
                <a:cubicBezTo>
                  <a:pt x="9" y="78"/>
                  <a:pt x="0" y="78"/>
                  <a:pt x="0" y="6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7"/>
                  <a:pt x="27" y="0"/>
                  <a:pt x="53" y="0"/>
                </a:cubicBezTo>
                <a:cubicBezTo>
                  <a:pt x="79" y="0"/>
                  <a:pt x="96" y="17"/>
                  <a:pt x="96" y="43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78"/>
                  <a:pt x="96" y="78"/>
                  <a:pt x="87" y="78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26" name="Freeform 431">
            <a:extLst>
              <a:ext uri="{FF2B5EF4-FFF2-40B4-BE49-F238E27FC236}">
                <a16:creationId xmlns:a16="http://schemas.microsoft.com/office/drawing/2014/main" id="{2E7CC7E6-5D94-744C-8C1C-09328C24D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331" y="1324116"/>
            <a:ext cx="446640" cy="305986"/>
          </a:xfrm>
          <a:custGeom>
            <a:avLst/>
            <a:gdLst>
              <a:gd name="T0" fmla="*/ 277627 w 799"/>
              <a:gd name="T1" fmla="*/ 196491 h 548"/>
              <a:gd name="T2" fmla="*/ 277627 w 799"/>
              <a:gd name="T3" fmla="*/ 196491 h 548"/>
              <a:gd name="T4" fmla="*/ 8991 w 799"/>
              <a:gd name="T5" fmla="*/ 196491 h 548"/>
              <a:gd name="T6" fmla="*/ 0 w 799"/>
              <a:gd name="T7" fmla="*/ 183918 h 548"/>
              <a:gd name="T8" fmla="*/ 0 w 799"/>
              <a:gd name="T9" fmla="*/ 12573 h 548"/>
              <a:gd name="T10" fmla="*/ 8991 w 799"/>
              <a:gd name="T11" fmla="*/ 0 h 548"/>
              <a:gd name="T12" fmla="*/ 277627 w 799"/>
              <a:gd name="T13" fmla="*/ 0 h 548"/>
              <a:gd name="T14" fmla="*/ 286977 w 799"/>
              <a:gd name="T15" fmla="*/ 12573 h 548"/>
              <a:gd name="T16" fmla="*/ 286977 w 799"/>
              <a:gd name="T17" fmla="*/ 183918 h 548"/>
              <a:gd name="T18" fmla="*/ 277627 w 799"/>
              <a:gd name="T19" fmla="*/ 196491 h 548"/>
              <a:gd name="T20" fmla="*/ 12227 w 799"/>
              <a:gd name="T21" fmla="*/ 180685 h 548"/>
              <a:gd name="T22" fmla="*/ 12227 w 799"/>
              <a:gd name="T23" fmla="*/ 180685 h 548"/>
              <a:gd name="T24" fmla="*/ 274391 w 799"/>
              <a:gd name="T25" fmla="*/ 180685 h 548"/>
              <a:gd name="T26" fmla="*/ 274391 w 799"/>
              <a:gd name="T27" fmla="*/ 15805 h 548"/>
              <a:gd name="T28" fmla="*/ 12227 w 799"/>
              <a:gd name="T29" fmla="*/ 15805 h 548"/>
              <a:gd name="T30" fmla="*/ 12227 w 799"/>
              <a:gd name="T31" fmla="*/ 180685 h 5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99" h="548">
                <a:moveTo>
                  <a:pt x="772" y="547"/>
                </a:moveTo>
                <a:lnTo>
                  <a:pt x="772" y="547"/>
                </a:lnTo>
                <a:cubicBezTo>
                  <a:pt x="25" y="547"/>
                  <a:pt x="25" y="547"/>
                  <a:pt x="25" y="547"/>
                </a:cubicBezTo>
                <a:cubicBezTo>
                  <a:pt x="8" y="547"/>
                  <a:pt x="0" y="530"/>
                  <a:pt x="0" y="51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7"/>
                  <a:pt x="8" y="0"/>
                  <a:pt x="25" y="0"/>
                </a:cubicBezTo>
                <a:cubicBezTo>
                  <a:pt x="772" y="0"/>
                  <a:pt x="772" y="0"/>
                  <a:pt x="772" y="0"/>
                </a:cubicBezTo>
                <a:cubicBezTo>
                  <a:pt x="789" y="0"/>
                  <a:pt x="798" y="17"/>
                  <a:pt x="798" y="35"/>
                </a:cubicBezTo>
                <a:cubicBezTo>
                  <a:pt x="798" y="512"/>
                  <a:pt x="798" y="512"/>
                  <a:pt x="798" y="512"/>
                </a:cubicBezTo>
                <a:cubicBezTo>
                  <a:pt x="798" y="530"/>
                  <a:pt x="789" y="547"/>
                  <a:pt x="772" y="547"/>
                </a:cubicBezTo>
                <a:close/>
                <a:moveTo>
                  <a:pt x="34" y="503"/>
                </a:moveTo>
                <a:lnTo>
                  <a:pt x="34" y="503"/>
                </a:lnTo>
                <a:cubicBezTo>
                  <a:pt x="763" y="503"/>
                  <a:pt x="763" y="503"/>
                  <a:pt x="763" y="503"/>
                </a:cubicBezTo>
                <a:cubicBezTo>
                  <a:pt x="763" y="44"/>
                  <a:pt x="763" y="44"/>
                  <a:pt x="763" y="44"/>
                </a:cubicBezTo>
                <a:cubicBezTo>
                  <a:pt x="34" y="44"/>
                  <a:pt x="34" y="44"/>
                  <a:pt x="34" y="44"/>
                </a:cubicBezTo>
                <a:lnTo>
                  <a:pt x="34" y="50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27" name="Freeform 432">
            <a:extLst>
              <a:ext uri="{FF2B5EF4-FFF2-40B4-BE49-F238E27FC236}">
                <a16:creationId xmlns:a16="http://schemas.microsoft.com/office/drawing/2014/main" id="{27B62158-A359-074A-8D9C-BA773523C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302" y="1652310"/>
            <a:ext cx="597166" cy="19741"/>
          </a:xfrm>
          <a:custGeom>
            <a:avLst/>
            <a:gdLst>
              <a:gd name="T0" fmla="*/ 377347 w 1069"/>
              <a:gd name="T1" fmla="*/ 12347 h 36"/>
              <a:gd name="T2" fmla="*/ 377347 w 1069"/>
              <a:gd name="T3" fmla="*/ 12347 h 36"/>
              <a:gd name="T4" fmla="*/ 6109 w 1069"/>
              <a:gd name="T5" fmla="*/ 12347 h 36"/>
              <a:gd name="T6" fmla="*/ 0 w 1069"/>
              <a:gd name="T7" fmla="*/ 6350 h 36"/>
              <a:gd name="T8" fmla="*/ 6109 w 1069"/>
              <a:gd name="T9" fmla="*/ 0 h 36"/>
              <a:gd name="T10" fmla="*/ 377347 w 1069"/>
              <a:gd name="T11" fmla="*/ 0 h 36"/>
              <a:gd name="T12" fmla="*/ 383816 w 1069"/>
              <a:gd name="T13" fmla="*/ 6350 h 36"/>
              <a:gd name="T14" fmla="*/ 377347 w 1069"/>
              <a:gd name="T15" fmla="*/ 12347 h 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9" h="36">
                <a:moveTo>
                  <a:pt x="1050" y="35"/>
                </a:moveTo>
                <a:lnTo>
                  <a:pt x="1050" y="35"/>
                </a:lnTo>
                <a:cubicBezTo>
                  <a:pt x="17" y="35"/>
                  <a:pt x="17" y="35"/>
                  <a:pt x="17" y="35"/>
                </a:cubicBezTo>
                <a:cubicBezTo>
                  <a:pt x="9" y="35"/>
                  <a:pt x="0" y="26"/>
                  <a:pt x="0" y="18"/>
                </a:cubicBezTo>
                <a:cubicBezTo>
                  <a:pt x="0" y="9"/>
                  <a:pt x="9" y="0"/>
                  <a:pt x="17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9" y="0"/>
                  <a:pt x="1068" y="9"/>
                  <a:pt x="1068" y="18"/>
                </a:cubicBezTo>
                <a:cubicBezTo>
                  <a:pt x="1068" y="26"/>
                  <a:pt x="1059" y="35"/>
                  <a:pt x="1050" y="3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28" name="Freeform 433">
            <a:extLst>
              <a:ext uri="{FF2B5EF4-FFF2-40B4-BE49-F238E27FC236}">
                <a16:creationId xmlns:a16="http://schemas.microsoft.com/office/drawing/2014/main" id="{575381DB-BD5E-BF4B-B741-33A89C6A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920" y="1371001"/>
            <a:ext cx="39482" cy="209749"/>
          </a:xfrm>
          <a:custGeom>
            <a:avLst/>
            <a:gdLst>
              <a:gd name="T0" fmla="*/ 12337 w 70"/>
              <a:gd name="T1" fmla="*/ 134577 h 374"/>
              <a:gd name="T2" fmla="*/ 12337 w 70"/>
              <a:gd name="T3" fmla="*/ 134577 h 374"/>
              <a:gd name="T4" fmla="*/ 0 w 70"/>
              <a:gd name="T5" fmla="*/ 121949 h 374"/>
              <a:gd name="T6" fmla="*/ 0 w 70"/>
              <a:gd name="T7" fmla="*/ 12628 h 374"/>
              <a:gd name="T8" fmla="*/ 12337 w 70"/>
              <a:gd name="T9" fmla="*/ 0 h 374"/>
              <a:gd name="T10" fmla="*/ 25037 w 70"/>
              <a:gd name="T11" fmla="*/ 12628 h 374"/>
              <a:gd name="T12" fmla="*/ 25037 w 70"/>
              <a:gd name="T13" fmla="*/ 31389 h 374"/>
              <a:gd name="T14" fmla="*/ 22134 w 70"/>
              <a:gd name="T15" fmla="*/ 34276 h 374"/>
              <a:gd name="T16" fmla="*/ 18869 w 70"/>
              <a:gd name="T17" fmla="*/ 31389 h 374"/>
              <a:gd name="T18" fmla="*/ 18869 w 70"/>
              <a:gd name="T19" fmla="*/ 12628 h 374"/>
              <a:gd name="T20" fmla="*/ 12337 w 70"/>
              <a:gd name="T21" fmla="*/ 6134 h 374"/>
              <a:gd name="T22" fmla="*/ 6169 w 70"/>
              <a:gd name="T23" fmla="*/ 12628 h 374"/>
              <a:gd name="T24" fmla="*/ 6169 w 70"/>
              <a:gd name="T25" fmla="*/ 121949 h 374"/>
              <a:gd name="T26" fmla="*/ 12337 w 70"/>
              <a:gd name="T27" fmla="*/ 128444 h 374"/>
              <a:gd name="T28" fmla="*/ 18869 w 70"/>
              <a:gd name="T29" fmla="*/ 121949 h 374"/>
              <a:gd name="T30" fmla="*/ 18869 w 70"/>
              <a:gd name="T31" fmla="*/ 103188 h 374"/>
              <a:gd name="T32" fmla="*/ 22134 w 70"/>
              <a:gd name="T33" fmla="*/ 100302 h 374"/>
              <a:gd name="T34" fmla="*/ 25037 w 70"/>
              <a:gd name="T35" fmla="*/ 103188 h 374"/>
              <a:gd name="T36" fmla="*/ 25037 w 70"/>
              <a:gd name="T37" fmla="*/ 121949 h 374"/>
              <a:gd name="T38" fmla="*/ 12337 w 70"/>
              <a:gd name="T39" fmla="*/ 134577 h 3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0" h="374">
                <a:moveTo>
                  <a:pt x="34" y="373"/>
                </a:moveTo>
                <a:lnTo>
                  <a:pt x="34" y="373"/>
                </a:lnTo>
                <a:cubicBezTo>
                  <a:pt x="17" y="373"/>
                  <a:pt x="0" y="356"/>
                  <a:pt x="0" y="3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7"/>
                  <a:pt x="17" y="0"/>
                  <a:pt x="34" y="0"/>
                </a:cubicBezTo>
                <a:cubicBezTo>
                  <a:pt x="52" y="0"/>
                  <a:pt x="69" y="17"/>
                  <a:pt x="69" y="35"/>
                </a:cubicBezTo>
                <a:cubicBezTo>
                  <a:pt x="69" y="87"/>
                  <a:pt x="69" y="87"/>
                  <a:pt x="69" y="87"/>
                </a:cubicBezTo>
                <a:cubicBezTo>
                  <a:pt x="69" y="87"/>
                  <a:pt x="69" y="95"/>
                  <a:pt x="61" y="95"/>
                </a:cubicBezTo>
                <a:cubicBezTo>
                  <a:pt x="52" y="95"/>
                  <a:pt x="52" y="87"/>
                  <a:pt x="52" y="87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26"/>
                  <a:pt x="43" y="17"/>
                  <a:pt x="34" y="17"/>
                </a:cubicBezTo>
                <a:cubicBezTo>
                  <a:pt x="26" y="17"/>
                  <a:pt x="17" y="26"/>
                  <a:pt x="17" y="35"/>
                </a:cubicBezTo>
                <a:cubicBezTo>
                  <a:pt x="17" y="338"/>
                  <a:pt x="17" y="338"/>
                  <a:pt x="17" y="338"/>
                </a:cubicBezTo>
                <a:cubicBezTo>
                  <a:pt x="17" y="347"/>
                  <a:pt x="26" y="356"/>
                  <a:pt x="34" y="356"/>
                </a:cubicBezTo>
                <a:cubicBezTo>
                  <a:pt x="43" y="356"/>
                  <a:pt x="52" y="347"/>
                  <a:pt x="52" y="338"/>
                </a:cubicBezTo>
                <a:cubicBezTo>
                  <a:pt x="52" y="286"/>
                  <a:pt x="52" y="286"/>
                  <a:pt x="52" y="286"/>
                </a:cubicBezTo>
                <a:cubicBezTo>
                  <a:pt x="52" y="286"/>
                  <a:pt x="52" y="278"/>
                  <a:pt x="61" y="278"/>
                </a:cubicBezTo>
                <a:cubicBezTo>
                  <a:pt x="69" y="278"/>
                  <a:pt x="69" y="286"/>
                  <a:pt x="69" y="286"/>
                </a:cubicBezTo>
                <a:cubicBezTo>
                  <a:pt x="69" y="338"/>
                  <a:pt x="69" y="338"/>
                  <a:pt x="69" y="338"/>
                </a:cubicBezTo>
                <a:cubicBezTo>
                  <a:pt x="69" y="356"/>
                  <a:pt x="52" y="373"/>
                  <a:pt x="34" y="37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29" name="Freeform 434">
            <a:extLst>
              <a:ext uri="{FF2B5EF4-FFF2-40B4-BE49-F238E27FC236}">
                <a16:creationId xmlns:a16="http://schemas.microsoft.com/office/drawing/2014/main" id="{CDB36175-0F26-B840-814C-4C415EF5C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194" y="1415418"/>
            <a:ext cx="140654" cy="120915"/>
          </a:xfrm>
          <a:custGeom>
            <a:avLst/>
            <a:gdLst>
              <a:gd name="T0" fmla="*/ 84049 w 253"/>
              <a:gd name="T1" fmla="*/ 77431 h 218"/>
              <a:gd name="T2" fmla="*/ 84049 w 253"/>
              <a:gd name="T3" fmla="*/ 77431 h 218"/>
              <a:gd name="T4" fmla="*/ 3219 w 253"/>
              <a:gd name="T5" fmla="*/ 77431 h 218"/>
              <a:gd name="T6" fmla="*/ 0 w 253"/>
              <a:gd name="T7" fmla="*/ 74220 h 218"/>
              <a:gd name="T8" fmla="*/ 3219 w 253"/>
              <a:gd name="T9" fmla="*/ 71365 h 218"/>
              <a:gd name="T10" fmla="*/ 84049 w 253"/>
              <a:gd name="T11" fmla="*/ 71365 h 218"/>
              <a:gd name="T12" fmla="*/ 84049 w 253"/>
              <a:gd name="T13" fmla="*/ 6066 h 218"/>
              <a:gd name="T14" fmla="*/ 3219 w 253"/>
              <a:gd name="T15" fmla="*/ 6066 h 218"/>
              <a:gd name="T16" fmla="*/ 0 w 253"/>
              <a:gd name="T17" fmla="*/ 3211 h 218"/>
              <a:gd name="T18" fmla="*/ 3219 w 253"/>
              <a:gd name="T19" fmla="*/ 0 h 218"/>
              <a:gd name="T20" fmla="*/ 84049 w 253"/>
              <a:gd name="T21" fmla="*/ 0 h 218"/>
              <a:gd name="T22" fmla="*/ 90129 w 253"/>
              <a:gd name="T23" fmla="*/ 6066 h 218"/>
              <a:gd name="T24" fmla="*/ 90129 w 253"/>
              <a:gd name="T25" fmla="*/ 71365 h 218"/>
              <a:gd name="T26" fmla="*/ 84049 w 253"/>
              <a:gd name="T27" fmla="*/ 77431 h 218"/>
              <a:gd name="T28" fmla="*/ 84049 w 253"/>
              <a:gd name="T29" fmla="*/ 6066 h 218"/>
              <a:gd name="T30" fmla="*/ 84049 w 253"/>
              <a:gd name="T31" fmla="*/ 6066 h 2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3" h="218">
                <a:moveTo>
                  <a:pt x="235" y="217"/>
                </a:moveTo>
                <a:lnTo>
                  <a:pt x="235" y="217"/>
                </a:lnTo>
                <a:cubicBezTo>
                  <a:pt x="9" y="217"/>
                  <a:pt x="9" y="217"/>
                  <a:pt x="9" y="217"/>
                </a:cubicBezTo>
                <a:cubicBezTo>
                  <a:pt x="0" y="217"/>
                  <a:pt x="0" y="217"/>
                  <a:pt x="0" y="208"/>
                </a:cubicBezTo>
                <a:cubicBezTo>
                  <a:pt x="0" y="200"/>
                  <a:pt x="0" y="200"/>
                  <a:pt x="9" y="200"/>
                </a:cubicBezTo>
                <a:cubicBezTo>
                  <a:pt x="235" y="200"/>
                  <a:pt x="235" y="200"/>
                  <a:pt x="235" y="200"/>
                </a:cubicBezTo>
                <a:cubicBezTo>
                  <a:pt x="235" y="17"/>
                  <a:pt x="235" y="17"/>
                  <a:pt x="235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0" y="17"/>
                  <a:pt x="0" y="17"/>
                  <a:pt x="0" y="9"/>
                </a:cubicBezTo>
                <a:cubicBezTo>
                  <a:pt x="0" y="0"/>
                  <a:pt x="0" y="0"/>
                  <a:pt x="9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9"/>
                  <a:pt x="252" y="17"/>
                </a:cubicBezTo>
                <a:cubicBezTo>
                  <a:pt x="252" y="200"/>
                  <a:pt x="252" y="200"/>
                  <a:pt x="252" y="200"/>
                </a:cubicBezTo>
                <a:cubicBezTo>
                  <a:pt x="252" y="208"/>
                  <a:pt x="244" y="217"/>
                  <a:pt x="235" y="217"/>
                </a:cubicBezTo>
                <a:close/>
                <a:moveTo>
                  <a:pt x="235" y="17"/>
                </a:moveTo>
                <a:lnTo>
                  <a:pt x="235" y="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30" name="Freeform 435">
            <a:extLst>
              <a:ext uri="{FF2B5EF4-FFF2-40B4-BE49-F238E27FC236}">
                <a16:creationId xmlns:a16="http://schemas.microsoft.com/office/drawing/2014/main" id="{A7897421-8940-F34C-94D7-5997C8FF8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194" y="1449965"/>
            <a:ext cx="49353" cy="54288"/>
          </a:xfrm>
          <a:custGeom>
            <a:avLst/>
            <a:gdLst>
              <a:gd name="T0" fmla="*/ 15875 w 88"/>
              <a:gd name="T1" fmla="*/ 9459 h 96"/>
              <a:gd name="T2" fmla="*/ 15875 w 88"/>
              <a:gd name="T3" fmla="*/ 9459 h 96"/>
              <a:gd name="T4" fmla="*/ 22009 w 88"/>
              <a:gd name="T5" fmla="*/ 15643 h 96"/>
              <a:gd name="T6" fmla="*/ 15875 w 88"/>
              <a:gd name="T7" fmla="*/ 25102 h 96"/>
              <a:gd name="T8" fmla="*/ 6494 w 88"/>
              <a:gd name="T9" fmla="*/ 15643 h 96"/>
              <a:gd name="T10" fmla="*/ 15875 w 88"/>
              <a:gd name="T11" fmla="*/ 9459 h 96"/>
              <a:gd name="T12" fmla="*/ 15875 w 88"/>
              <a:gd name="T13" fmla="*/ 0 h 96"/>
              <a:gd name="T14" fmla="*/ 15875 w 88"/>
              <a:gd name="T15" fmla="*/ 0 h 96"/>
              <a:gd name="T16" fmla="*/ 0 w 88"/>
              <a:gd name="T17" fmla="*/ 15643 h 96"/>
              <a:gd name="T18" fmla="*/ 15875 w 88"/>
              <a:gd name="T19" fmla="*/ 34561 h 96"/>
              <a:gd name="T20" fmla="*/ 31389 w 88"/>
              <a:gd name="T21" fmla="*/ 15643 h 96"/>
              <a:gd name="T22" fmla="*/ 15875 w 88"/>
              <a:gd name="T23" fmla="*/ 0 h 96"/>
              <a:gd name="T24" fmla="*/ 15875 w 88"/>
              <a:gd name="T25" fmla="*/ 9459 h 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8" h="96">
                <a:moveTo>
                  <a:pt x="44" y="26"/>
                </a:moveTo>
                <a:lnTo>
                  <a:pt x="44" y="26"/>
                </a:lnTo>
                <a:cubicBezTo>
                  <a:pt x="53" y="26"/>
                  <a:pt x="61" y="34"/>
                  <a:pt x="61" y="43"/>
                </a:cubicBezTo>
                <a:cubicBezTo>
                  <a:pt x="61" y="61"/>
                  <a:pt x="53" y="69"/>
                  <a:pt x="44" y="69"/>
                </a:cubicBezTo>
                <a:cubicBezTo>
                  <a:pt x="27" y="69"/>
                  <a:pt x="18" y="61"/>
                  <a:pt x="18" y="43"/>
                </a:cubicBezTo>
                <a:cubicBezTo>
                  <a:pt x="18" y="34"/>
                  <a:pt x="27" y="26"/>
                  <a:pt x="44" y="26"/>
                </a:cubicBezTo>
                <a:lnTo>
                  <a:pt x="44" y="0"/>
                </a:lnTo>
                <a:cubicBezTo>
                  <a:pt x="18" y="0"/>
                  <a:pt x="0" y="26"/>
                  <a:pt x="0" y="43"/>
                </a:cubicBezTo>
                <a:cubicBezTo>
                  <a:pt x="0" y="69"/>
                  <a:pt x="18" y="95"/>
                  <a:pt x="44" y="95"/>
                </a:cubicBezTo>
                <a:cubicBezTo>
                  <a:pt x="61" y="95"/>
                  <a:pt x="87" y="69"/>
                  <a:pt x="87" y="43"/>
                </a:cubicBezTo>
                <a:cubicBezTo>
                  <a:pt x="87" y="26"/>
                  <a:pt x="61" y="0"/>
                  <a:pt x="44" y="0"/>
                </a:cubicBezTo>
                <a:lnTo>
                  <a:pt x="44" y="2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31" name="Freeform 436">
            <a:extLst>
              <a:ext uri="{FF2B5EF4-FFF2-40B4-BE49-F238E27FC236}">
                <a16:creationId xmlns:a16="http://schemas.microsoft.com/office/drawing/2014/main" id="{56C888A7-A21B-2E41-B583-539312EE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726" y="1435159"/>
            <a:ext cx="120915" cy="83900"/>
          </a:xfrm>
          <a:custGeom>
            <a:avLst/>
            <a:gdLst>
              <a:gd name="T0" fmla="*/ 68154 w 218"/>
              <a:gd name="T1" fmla="*/ 53610 h 148"/>
              <a:gd name="T2" fmla="*/ 68154 w 218"/>
              <a:gd name="T3" fmla="*/ 53610 h 148"/>
              <a:gd name="T4" fmla="*/ 6066 w 218"/>
              <a:gd name="T5" fmla="*/ 53610 h 148"/>
              <a:gd name="T6" fmla="*/ 2855 w 218"/>
              <a:gd name="T7" fmla="*/ 50693 h 148"/>
              <a:gd name="T8" fmla="*/ 6066 w 218"/>
              <a:gd name="T9" fmla="*/ 47410 h 148"/>
              <a:gd name="T10" fmla="*/ 64942 w 218"/>
              <a:gd name="T11" fmla="*/ 47410 h 148"/>
              <a:gd name="T12" fmla="*/ 71365 w 218"/>
              <a:gd name="T13" fmla="*/ 41211 h 148"/>
              <a:gd name="T14" fmla="*/ 71365 w 218"/>
              <a:gd name="T15" fmla="*/ 12400 h 148"/>
              <a:gd name="T16" fmla="*/ 64942 w 218"/>
              <a:gd name="T17" fmla="*/ 6200 h 148"/>
              <a:gd name="T18" fmla="*/ 6066 w 218"/>
              <a:gd name="T19" fmla="*/ 6200 h 148"/>
              <a:gd name="T20" fmla="*/ 0 w 218"/>
              <a:gd name="T21" fmla="*/ 3282 h 148"/>
              <a:gd name="T22" fmla="*/ 6066 w 218"/>
              <a:gd name="T23" fmla="*/ 0 h 148"/>
              <a:gd name="T24" fmla="*/ 68154 w 218"/>
              <a:gd name="T25" fmla="*/ 0 h 148"/>
              <a:gd name="T26" fmla="*/ 71365 w 218"/>
              <a:gd name="T27" fmla="*/ 3282 h 148"/>
              <a:gd name="T28" fmla="*/ 74220 w 218"/>
              <a:gd name="T29" fmla="*/ 6200 h 148"/>
              <a:gd name="T30" fmla="*/ 77431 w 218"/>
              <a:gd name="T31" fmla="*/ 9482 h 148"/>
              <a:gd name="T32" fmla="*/ 77431 w 218"/>
              <a:gd name="T33" fmla="*/ 44128 h 148"/>
              <a:gd name="T34" fmla="*/ 74220 w 218"/>
              <a:gd name="T35" fmla="*/ 47410 h 148"/>
              <a:gd name="T36" fmla="*/ 71365 w 218"/>
              <a:gd name="T37" fmla="*/ 50693 h 148"/>
              <a:gd name="T38" fmla="*/ 68154 w 218"/>
              <a:gd name="T39" fmla="*/ 53610 h 1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8" h="148">
                <a:moveTo>
                  <a:pt x="191" y="147"/>
                </a:moveTo>
                <a:lnTo>
                  <a:pt x="191" y="147"/>
                </a:lnTo>
                <a:cubicBezTo>
                  <a:pt x="17" y="147"/>
                  <a:pt x="17" y="147"/>
                  <a:pt x="17" y="147"/>
                </a:cubicBezTo>
                <a:cubicBezTo>
                  <a:pt x="8" y="147"/>
                  <a:pt x="8" y="139"/>
                  <a:pt x="8" y="139"/>
                </a:cubicBezTo>
                <a:cubicBezTo>
                  <a:pt x="8" y="130"/>
                  <a:pt x="8" y="130"/>
                  <a:pt x="17" y="130"/>
                </a:cubicBezTo>
                <a:cubicBezTo>
                  <a:pt x="182" y="130"/>
                  <a:pt x="182" y="130"/>
                  <a:pt x="182" y="130"/>
                </a:cubicBezTo>
                <a:cubicBezTo>
                  <a:pt x="182" y="121"/>
                  <a:pt x="191" y="113"/>
                  <a:pt x="200" y="113"/>
                </a:cubicBezTo>
                <a:cubicBezTo>
                  <a:pt x="200" y="34"/>
                  <a:pt x="200" y="34"/>
                  <a:pt x="200" y="34"/>
                </a:cubicBezTo>
                <a:cubicBezTo>
                  <a:pt x="191" y="34"/>
                  <a:pt x="182" y="26"/>
                  <a:pt x="182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8" y="17"/>
                  <a:pt x="0" y="17"/>
                  <a:pt x="0" y="9"/>
                </a:cubicBezTo>
                <a:cubicBezTo>
                  <a:pt x="0" y="9"/>
                  <a:pt x="8" y="0"/>
                  <a:pt x="1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00" y="0"/>
                  <a:pt x="200" y="9"/>
                  <a:pt x="200" y="9"/>
                </a:cubicBezTo>
                <a:cubicBezTo>
                  <a:pt x="200" y="17"/>
                  <a:pt x="208" y="17"/>
                  <a:pt x="208" y="17"/>
                </a:cubicBezTo>
                <a:cubicBezTo>
                  <a:pt x="217" y="17"/>
                  <a:pt x="217" y="26"/>
                  <a:pt x="217" y="26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30"/>
                  <a:pt x="208" y="130"/>
                </a:cubicBezTo>
                <a:cubicBezTo>
                  <a:pt x="208" y="130"/>
                  <a:pt x="200" y="130"/>
                  <a:pt x="200" y="139"/>
                </a:cubicBezTo>
                <a:cubicBezTo>
                  <a:pt x="200" y="139"/>
                  <a:pt x="200" y="147"/>
                  <a:pt x="191" y="14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32" name="Freeform 437">
            <a:extLst>
              <a:ext uri="{FF2B5EF4-FFF2-40B4-BE49-F238E27FC236}">
                <a16:creationId xmlns:a16="http://schemas.microsoft.com/office/drawing/2014/main" id="{13913B4D-DCC9-FD47-9F43-2CDE0835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640" y="5151403"/>
            <a:ext cx="281310" cy="421965"/>
          </a:xfrm>
          <a:custGeom>
            <a:avLst/>
            <a:gdLst>
              <a:gd name="T0" fmla="*/ 155840 w 504"/>
              <a:gd name="T1" fmla="*/ 271103 h 755"/>
              <a:gd name="T2" fmla="*/ 155840 w 504"/>
              <a:gd name="T3" fmla="*/ 271103 h 755"/>
              <a:gd name="T4" fmla="*/ 24776 w 504"/>
              <a:gd name="T5" fmla="*/ 271103 h 755"/>
              <a:gd name="T6" fmla="*/ 0 w 504"/>
              <a:gd name="T7" fmla="*/ 246294 h 755"/>
              <a:gd name="T8" fmla="*/ 0 w 504"/>
              <a:gd name="T9" fmla="*/ 24809 h 755"/>
              <a:gd name="T10" fmla="*/ 24776 w 504"/>
              <a:gd name="T11" fmla="*/ 0 h 755"/>
              <a:gd name="T12" fmla="*/ 155840 w 504"/>
              <a:gd name="T13" fmla="*/ 0 h 755"/>
              <a:gd name="T14" fmla="*/ 180616 w 504"/>
              <a:gd name="T15" fmla="*/ 24809 h 755"/>
              <a:gd name="T16" fmla="*/ 180616 w 504"/>
              <a:gd name="T17" fmla="*/ 99596 h 755"/>
              <a:gd name="T18" fmla="*/ 174512 w 504"/>
              <a:gd name="T19" fmla="*/ 106068 h 755"/>
              <a:gd name="T20" fmla="*/ 168407 w 504"/>
              <a:gd name="T21" fmla="*/ 99596 h 755"/>
              <a:gd name="T22" fmla="*/ 168407 w 504"/>
              <a:gd name="T23" fmla="*/ 24809 h 755"/>
              <a:gd name="T24" fmla="*/ 155840 w 504"/>
              <a:gd name="T25" fmla="*/ 12225 h 755"/>
              <a:gd name="T26" fmla="*/ 24776 w 504"/>
              <a:gd name="T27" fmla="*/ 12225 h 755"/>
              <a:gd name="T28" fmla="*/ 12568 w 504"/>
              <a:gd name="T29" fmla="*/ 24809 h 755"/>
              <a:gd name="T30" fmla="*/ 12568 w 504"/>
              <a:gd name="T31" fmla="*/ 246294 h 755"/>
              <a:gd name="T32" fmla="*/ 24776 w 504"/>
              <a:gd name="T33" fmla="*/ 258879 h 755"/>
              <a:gd name="T34" fmla="*/ 155840 w 504"/>
              <a:gd name="T35" fmla="*/ 258879 h 755"/>
              <a:gd name="T36" fmla="*/ 161944 w 504"/>
              <a:gd name="T37" fmla="*/ 258879 h 755"/>
              <a:gd name="T38" fmla="*/ 168407 w 504"/>
              <a:gd name="T39" fmla="*/ 262115 h 755"/>
              <a:gd name="T40" fmla="*/ 165176 w 504"/>
              <a:gd name="T41" fmla="*/ 271103 h 755"/>
              <a:gd name="T42" fmla="*/ 155840 w 504"/>
              <a:gd name="T43" fmla="*/ 271103 h 7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04" h="755">
                <a:moveTo>
                  <a:pt x="434" y="754"/>
                </a:moveTo>
                <a:lnTo>
                  <a:pt x="434" y="754"/>
                </a:lnTo>
                <a:cubicBezTo>
                  <a:pt x="69" y="754"/>
                  <a:pt x="69" y="754"/>
                  <a:pt x="69" y="754"/>
                </a:cubicBezTo>
                <a:cubicBezTo>
                  <a:pt x="35" y="754"/>
                  <a:pt x="0" y="729"/>
                  <a:pt x="0" y="685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25"/>
                  <a:pt x="35" y="0"/>
                  <a:pt x="69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69" y="0"/>
                  <a:pt x="503" y="25"/>
                  <a:pt x="503" y="69"/>
                </a:cubicBezTo>
                <a:cubicBezTo>
                  <a:pt x="503" y="277"/>
                  <a:pt x="503" y="277"/>
                  <a:pt x="503" y="277"/>
                </a:cubicBezTo>
                <a:cubicBezTo>
                  <a:pt x="503" y="286"/>
                  <a:pt x="495" y="295"/>
                  <a:pt x="486" y="295"/>
                </a:cubicBezTo>
                <a:cubicBezTo>
                  <a:pt x="477" y="295"/>
                  <a:pt x="469" y="286"/>
                  <a:pt x="469" y="277"/>
                </a:cubicBezTo>
                <a:cubicBezTo>
                  <a:pt x="469" y="69"/>
                  <a:pt x="469" y="69"/>
                  <a:pt x="469" y="69"/>
                </a:cubicBezTo>
                <a:cubicBezTo>
                  <a:pt x="469" y="43"/>
                  <a:pt x="451" y="34"/>
                  <a:pt x="434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52" y="34"/>
                  <a:pt x="35" y="43"/>
                  <a:pt x="35" y="69"/>
                </a:cubicBezTo>
                <a:cubicBezTo>
                  <a:pt x="35" y="685"/>
                  <a:pt x="35" y="685"/>
                  <a:pt x="35" y="685"/>
                </a:cubicBezTo>
                <a:cubicBezTo>
                  <a:pt x="35" y="711"/>
                  <a:pt x="52" y="720"/>
                  <a:pt x="69" y="720"/>
                </a:cubicBezTo>
                <a:cubicBezTo>
                  <a:pt x="434" y="720"/>
                  <a:pt x="434" y="720"/>
                  <a:pt x="434" y="720"/>
                </a:cubicBezTo>
                <a:cubicBezTo>
                  <a:pt x="434" y="720"/>
                  <a:pt x="443" y="720"/>
                  <a:pt x="451" y="720"/>
                </a:cubicBezTo>
                <a:cubicBezTo>
                  <a:pt x="460" y="711"/>
                  <a:pt x="469" y="720"/>
                  <a:pt x="469" y="729"/>
                </a:cubicBezTo>
                <a:cubicBezTo>
                  <a:pt x="477" y="737"/>
                  <a:pt x="469" y="746"/>
                  <a:pt x="460" y="754"/>
                </a:cubicBezTo>
                <a:cubicBezTo>
                  <a:pt x="451" y="754"/>
                  <a:pt x="443" y="754"/>
                  <a:pt x="434" y="75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33" name="Freeform 438">
            <a:extLst>
              <a:ext uri="{FF2B5EF4-FFF2-40B4-BE49-F238E27FC236}">
                <a16:creationId xmlns:a16="http://schemas.microsoft.com/office/drawing/2014/main" id="{E4B448E8-AB84-E943-B263-9403985E5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647" y="5499339"/>
            <a:ext cx="24677" cy="24677"/>
          </a:xfrm>
          <a:custGeom>
            <a:avLst/>
            <a:gdLst>
              <a:gd name="T0" fmla="*/ 6134 w 44"/>
              <a:gd name="T1" fmla="*/ 15522 h 45"/>
              <a:gd name="T2" fmla="*/ 6134 w 44"/>
              <a:gd name="T3" fmla="*/ 15522 h 45"/>
              <a:gd name="T4" fmla="*/ 0 w 44"/>
              <a:gd name="T5" fmla="*/ 9172 h 45"/>
              <a:gd name="T6" fmla="*/ 6134 w 44"/>
              <a:gd name="T7" fmla="*/ 0 h 45"/>
              <a:gd name="T8" fmla="*/ 15514 w 44"/>
              <a:gd name="T9" fmla="*/ 9172 h 45"/>
              <a:gd name="T10" fmla="*/ 6134 w 44"/>
              <a:gd name="T11" fmla="*/ 15522 h 45"/>
              <a:gd name="T12" fmla="*/ 6134 w 44"/>
              <a:gd name="T13" fmla="*/ 3175 h 45"/>
              <a:gd name="T14" fmla="*/ 6134 w 44"/>
              <a:gd name="T15" fmla="*/ 3175 h 45"/>
              <a:gd name="T16" fmla="*/ 2886 w 44"/>
              <a:gd name="T17" fmla="*/ 9172 h 45"/>
              <a:gd name="T18" fmla="*/ 6134 w 44"/>
              <a:gd name="T19" fmla="*/ 12347 h 45"/>
              <a:gd name="T20" fmla="*/ 12267 w 44"/>
              <a:gd name="T21" fmla="*/ 9172 h 45"/>
              <a:gd name="T22" fmla="*/ 6134 w 44"/>
              <a:gd name="T23" fmla="*/ 3175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5">
                <a:moveTo>
                  <a:pt x="17" y="44"/>
                </a:moveTo>
                <a:lnTo>
                  <a:pt x="17" y="44"/>
                </a:lnTo>
                <a:cubicBezTo>
                  <a:pt x="8" y="44"/>
                  <a:pt x="0" y="35"/>
                  <a:pt x="0" y="26"/>
                </a:cubicBezTo>
                <a:cubicBezTo>
                  <a:pt x="0" y="9"/>
                  <a:pt x="8" y="0"/>
                  <a:pt x="17" y="0"/>
                </a:cubicBezTo>
                <a:cubicBezTo>
                  <a:pt x="34" y="0"/>
                  <a:pt x="43" y="9"/>
                  <a:pt x="43" y="26"/>
                </a:cubicBezTo>
                <a:cubicBezTo>
                  <a:pt x="43" y="35"/>
                  <a:pt x="34" y="44"/>
                  <a:pt x="17" y="44"/>
                </a:cubicBezTo>
                <a:close/>
                <a:moveTo>
                  <a:pt x="17" y="9"/>
                </a:moveTo>
                <a:lnTo>
                  <a:pt x="17" y="9"/>
                </a:lnTo>
                <a:cubicBezTo>
                  <a:pt x="17" y="9"/>
                  <a:pt x="8" y="18"/>
                  <a:pt x="8" y="26"/>
                </a:cubicBezTo>
                <a:cubicBezTo>
                  <a:pt x="8" y="35"/>
                  <a:pt x="17" y="35"/>
                  <a:pt x="17" y="35"/>
                </a:cubicBezTo>
                <a:cubicBezTo>
                  <a:pt x="25" y="35"/>
                  <a:pt x="34" y="35"/>
                  <a:pt x="34" y="26"/>
                </a:cubicBezTo>
                <a:cubicBezTo>
                  <a:pt x="34" y="18"/>
                  <a:pt x="25" y="9"/>
                  <a:pt x="17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34" name="Freeform 439">
            <a:extLst>
              <a:ext uri="{FF2B5EF4-FFF2-40B4-BE49-F238E27FC236}">
                <a16:creationId xmlns:a16="http://schemas.microsoft.com/office/drawing/2014/main" id="{A7FE6A0F-E88A-764B-9BB9-8987422C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734" y="5504275"/>
            <a:ext cx="98705" cy="19741"/>
          </a:xfrm>
          <a:custGeom>
            <a:avLst/>
            <a:gdLst>
              <a:gd name="T0" fmla="*/ 56969 w 175"/>
              <a:gd name="T1" fmla="*/ 12347 h 36"/>
              <a:gd name="T2" fmla="*/ 56969 w 175"/>
              <a:gd name="T3" fmla="*/ 12347 h 36"/>
              <a:gd name="T4" fmla="*/ 6531 w 175"/>
              <a:gd name="T5" fmla="*/ 12347 h 36"/>
              <a:gd name="T6" fmla="*/ 0 w 175"/>
              <a:gd name="T7" fmla="*/ 5997 h 36"/>
              <a:gd name="T8" fmla="*/ 6531 w 175"/>
              <a:gd name="T9" fmla="*/ 0 h 36"/>
              <a:gd name="T10" fmla="*/ 56969 w 175"/>
              <a:gd name="T11" fmla="*/ 0 h 36"/>
              <a:gd name="T12" fmla="*/ 63137 w 175"/>
              <a:gd name="T13" fmla="*/ 5997 h 36"/>
              <a:gd name="T14" fmla="*/ 56969 w 175"/>
              <a:gd name="T15" fmla="*/ 12347 h 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5" h="36">
                <a:moveTo>
                  <a:pt x="157" y="35"/>
                </a:moveTo>
                <a:lnTo>
                  <a:pt x="157" y="35"/>
                </a:lnTo>
                <a:cubicBezTo>
                  <a:pt x="18" y="35"/>
                  <a:pt x="18" y="35"/>
                  <a:pt x="18" y="35"/>
                </a:cubicBezTo>
                <a:cubicBezTo>
                  <a:pt x="9" y="35"/>
                  <a:pt x="0" y="26"/>
                  <a:pt x="0" y="17"/>
                </a:cubicBezTo>
                <a:cubicBezTo>
                  <a:pt x="0" y="9"/>
                  <a:pt x="9" y="0"/>
                  <a:pt x="18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65" y="0"/>
                  <a:pt x="174" y="9"/>
                  <a:pt x="174" y="17"/>
                </a:cubicBezTo>
                <a:cubicBezTo>
                  <a:pt x="174" y="26"/>
                  <a:pt x="165" y="35"/>
                  <a:pt x="157" y="3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35" name="Freeform 440">
            <a:extLst>
              <a:ext uri="{FF2B5EF4-FFF2-40B4-BE49-F238E27FC236}">
                <a16:creationId xmlns:a16="http://schemas.microsoft.com/office/drawing/2014/main" id="{C302D50F-FD8B-A84E-83C9-63DABC0CE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187" y="5178548"/>
            <a:ext cx="214683" cy="118446"/>
          </a:xfrm>
          <a:custGeom>
            <a:avLst/>
            <a:gdLst>
              <a:gd name="T0" fmla="*/ 131260 w 383"/>
              <a:gd name="T1" fmla="*/ 75837 h 210"/>
              <a:gd name="T2" fmla="*/ 131260 w 383"/>
              <a:gd name="T3" fmla="*/ 75837 h 210"/>
              <a:gd name="T4" fmla="*/ 6130 w 383"/>
              <a:gd name="T5" fmla="*/ 75837 h 210"/>
              <a:gd name="T6" fmla="*/ 0 w 383"/>
              <a:gd name="T7" fmla="*/ 69669 h 210"/>
              <a:gd name="T8" fmla="*/ 0 w 383"/>
              <a:gd name="T9" fmla="*/ 6531 h 210"/>
              <a:gd name="T10" fmla="*/ 6130 w 383"/>
              <a:gd name="T11" fmla="*/ 0 h 210"/>
              <a:gd name="T12" fmla="*/ 131260 w 383"/>
              <a:gd name="T13" fmla="*/ 0 h 210"/>
              <a:gd name="T14" fmla="*/ 137751 w 383"/>
              <a:gd name="T15" fmla="*/ 6531 h 210"/>
              <a:gd name="T16" fmla="*/ 137751 w 383"/>
              <a:gd name="T17" fmla="*/ 69669 h 210"/>
              <a:gd name="T18" fmla="*/ 131260 w 383"/>
              <a:gd name="T19" fmla="*/ 75837 h 210"/>
              <a:gd name="T20" fmla="*/ 12621 w 383"/>
              <a:gd name="T21" fmla="*/ 63137 h 210"/>
              <a:gd name="T22" fmla="*/ 12621 w 383"/>
              <a:gd name="T23" fmla="*/ 63137 h 210"/>
              <a:gd name="T24" fmla="*/ 125130 w 383"/>
              <a:gd name="T25" fmla="*/ 63137 h 210"/>
              <a:gd name="T26" fmla="*/ 125130 w 383"/>
              <a:gd name="T27" fmla="*/ 12700 h 210"/>
              <a:gd name="T28" fmla="*/ 12621 w 383"/>
              <a:gd name="T29" fmla="*/ 12700 h 210"/>
              <a:gd name="T30" fmla="*/ 12621 w 383"/>
              <a:gd name="T31" fmla="*/ 63137 h 2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3" h="210">
                <a:moveTo>
                  <a:pt x="364" y="209"/>
                </a:moveTo>
                <a:lnTo>
                  <a:pt x="364" y="209"/>
                </a:lnTo>
                <a:cubicBezTo>
                  <a:pt x="17" y="209"/>
                  <a:pt x="17" y="209"/>
                  <a:pt x="17" y="209"/>
                </a:cubicBezTo>
                <a:cubicBezTo>
                  <a:pt x="8" y="209"/>
                  <a:pt x="0" y="200"/>
                  <a:pt x="0" y="19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9"/>
                  <a:pt x="8" y="0"/>
                  <a:pt x="17" y="0"/>
                </a:cubicBezTo>
                <a:cubicBezTo>
                  <a:pt x="364" y="0"/>
                  <a:pt x="364" y="0"/>
                  <a:pt x="364" y="0"/>
                </a:cubicBezTo>
                <a:cubicBezTo>
                  <a:pt x="373" y="0"/>
                  <a:pt x="382" y="9"/>
                  <a:pt x="382" y="18"/>
                </a:cubicBezTo>
                <a:cubicBezTo>
                  <a:pt x="382" y="192"/>
                  <a:pt x="382" y="192"/>
                  <a:pt x="382" y="192"/>
                </a:cubicBezTo>
                <a:cubicBezTo>
                  <a:pt x="382" y="200"/>
                  <a:pt x="373" y="209"/>
                  <a:pt x="364" y="209"/>
                </a:cubicBezTo>
                <a:close/>
                <a:moveTo>
                  <a:pt x="35" y="174"/>
                </a:moveTo>
                <a:lnTo>
                  <a:pt x="35" y="174"/>
                </a:lnTo>
                <a:cubicBezTo>
                  <a:pt x="347" y="174"/>
                  <a:pt x="347" y="174"/>
                  <a:pt x="347" y="174"/>
                </a:cubicBezTo>
                <a:cubicBezTo>
                  <a:pt x="347" y="35"/>
                  <a:pt x="347" y="35"/>
                  <a:pt x="347" y="35"/>
                </a:cubicBezTo>
                <a:cubicBezTo>
                  <a:pt x="35" y="35"/>
                  <a:pt x="35" y="35"/>
                  <a:pt x="35" y="35"/>
                </a:cubicBezTo>
                <a:lnTo>
                  <a:pt x="35" y="1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36" name="Freeform 441">
            <a:extLst>
              <a:ext uri="{FF2B5EF4-FFF2-40B4-BE49-F238E27FC236}">
                <a16:creationId xmlns:a16="http://schemas.microsoft.com/office/drawing/2014/main" id="{AF78E8A0-A18C-3C44-AF6B-9A024B3B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647" y="5427777"/>
            <a:ext cx="24677" cy="24677"/>
          </a:xfrm>
          <a:custGeom>
            <a:avLst/>
            <a:gdLst>
              <a:gd name="T0" fmla="*/ 6134 w 44"/>
              <a:gd name="T1" fmla="*/ 15522 h 45"/>
              <a:gd name="T2" fmla="*/ 6134 w 44"/>
              <a:gd name="T3" fmla="*/ 15522 h 45"/>
              <a:gd name="T4" fmla="*/ 0 w 44"/>
              <a:gd name="T5" fmla="*/ 5997 h 45"/>
              <a:gd name="T6" fmla="*/ 6134 w 44"/>
              <a:gd name="T7" fmla="*/ 0 h 45"/>
              <a:gd name="T8" fmla="*/ 15514 w 44"/>
              <a:gd name="T9" fmla="*/ 5997 h 45"/>
              <a:gd name="T10" fmla="*/ 6134 w 44"/>
              <a:gd name="T11" fmla="*/ 15522 h 45"/>
              <a:gd name="T12" fmla="*/ 6134 w 44"/>
              <a:gd name="T13" fmla="*/ 3175 h 45"/>
              <a:gd name="T14" fmla="*/ 6134 w 44"/>
              <a:gd name="T15" fmla="*/ 3175 h 45"/>
              <a:gd name="T16" fmla="*/ 2886 w 44"/>
              <a:gd name="T17" fmla="*/ 5997 h 45"/>
              <a:gd name="T18" fmla="*/ 6134 w 44"/>
              <a:gd name="T19" fmla="*/ 12347 h 45"/>
              <a:gd name="T20" fmla="*/ 12267 w 44"/>
              <a:gd name="T21" fmla="*/ 5997 h 45"/>
              <a:gd name="T22" fmla="*/ 6134 w 44"/>
              <a:gd name="T23" fmla="*/ 3175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5">
                <a:moveTo>
                  <a:pt x="17" y="44"/>
                </a:moveTo>
                <a:lnTo>
                  <a:pt x="17" y="44"/>
                </a:lnTo>
                <a:cubicBezTo>
                  <a:pt x="8" y="44"/>
                  <a:pt x="0" y="35"/>
                  <a:pt x="0" y="17"/>
                </a:cubicBezTo>
                <a:cubicBezTo>
                  <a:pt x="0" y="9"/>
                  <a:pt x="8" y="0"/>
                  <a:pt x="17" y="0"/>
                </a:cubicBezTo>
                <a:cubicBezTo>
                  <a:pt x="34" y="0"/>
                  <a:pt x="43" y="9"/>
                  <a:pt x="43" y="17"/>
                </a:cubicBezTo>
                <a:cubicBezTo>
                  <a:pt x="43" y="35"/>
                  <a:pt x="34" y="44"/>
                  <a:pt x="17" y="44"/>
                </a:cubicBezTo>
                <a:close/>
                <a:moveTo>
                  <a:pt x="17" y="9"/>
                </a:moveTo>
                <a:lnTo>
                  <a:pt x="17" y="9"/>
                </a:lnTo>
                <a:cubicBezTo>
                  <a:pt x="17" y="9"/>
                  <a:pt x="8" y="9"/>
                  <a:pt x="8" y="17"/>
                </a:cubicBezTo>
                <a:cubicBezTo>
                  <a:pt x="8" y="26"/>
                  <a:pt x="17" y="35"/>
                  <a:pt x="17" y="35"/>
                </a:cubicBezTo>
                <a:cubicBezTo>
                  <a:pt x="25" y="35"/>
                  <a:pt x="34" y="26"/>
                  <a:pt x="34" y="17"/>
                </a:cubicBezTo>
                <a:cubicBezTo>
                  <a:pt x="34" y="9"/>
                  <a:pt x="25" y="9"/>
                  <a:pt x="17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37" name="Freeform 442">
            <a:extLst>
              <a:ext uri="{FF2B5EF4-FFF2-40B4-BE49-F238E27FC236}">
                <a16:creationId xmlns:a16="http://schemas.microsoft.com/office/drawing/2014/main" id="{0583AA3B-37EA-5946-9331-6135C96B3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647" y="5373490"/>
            <a:ext cx="24677" cy="24677"/>
          </a:xfrm>
          <a:custGeom>
            <a:avLst/>
            <a:gdLst>
              <a:gd name="T0" fmla="*/ 9020 w 44"/>
              <a:gd name="T1" fmla="*/ 15514 h 44"/>
              <a:gd name="T2" fmla="*/ 9020 w 44"/>
              <a:gd name="T3" fmla="*/ 15514 h 44"/>
              <a:gd name="T4" fmla="*/ 0 w 44"/>
              <a:gd name="T5" fmla="*/ 9381 h 44"/>
              <a:gd name="T6" fmla="*/ 9020 w 44"/>
              <a:gd name="T7" fmla="*/ 0 h 44"/>
              <a:gd name="T8" fmla="*/ 15514 w 44"/>
              <a:gd name="T9" fmla="*/ 9381 h 44"/>
              <a:gd name="T10" fmla="*/ 9020 w 44"/>
              <a:gd name="T11" fmla="*/ 15514 h 44"/>
              <a:gd name="T12" fmla="*/ 9020 w 44"/>
              <a:gd name="T13" fmla="*/ 2886 h 44"/>
              <a:gd name="T14" fmla="*/ 9020 w 44"/>
              <a:gd name="T15" fmla="*/ 2886 h 44"/>
              <a:gd name="T16" fmla="*/ 2886 w 44"/>
              <a:gd name="T17" fmla="*/ 9381 h 44"/>
              <a:gd name="T18" fmla="*/ 9020 w 44"/>
              <a:gd name="T19" fmla="*/ 12267 h 44"/>
              <a:gd name="T20" fmla="*/ 12267 w 44"/>
              <a:gd name="T21" fmla="*/ 9381 h 44"/>
              <a:gd name="T22" fmla="*/ 9020 w 44"/>
              <a:gd name="T23" fmla="*/ 2886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4">
                <a:moveTo>
                  <a:pt x="25" y="43"/>
                </a:moveTo>
                <a:lnTo>
                  <a:pt x="25" y="43"/>
                </a:lnTo>
                <a:cubicBezTo>
                  <a:pt x="8" y="43"/>
                  <a:pt x="0" y="34"/>
                  <a:pt x="0" y="26"/>
                </a:cubicBezTo>
                <a:cubicBezTo>
                  <a:pt x="0" y="8"/>
                  <a:pt x="8" y="0"/>
                  <a:pt x="25" y="0"/>
                </a:cubicBezTo>
                <a:cubicBezTo>
                  <a:pt x="34" y="0"/>
                  <a:pt x="43" y="8"/>
                  <a:pt x="43" y="26"/>
                </a:cubicBezTo>
                <a:cubicBezTo>
                  <a:pt x="43" y="34"/>
                  <a:pt x="34" y="43"/>
                  <a:pt x="25" y="43"/>
                </a:cubicBezTo>
                <a:close/>
                <a:moveTo>
                  <a:pt x="25" y="8"/>
                </a:moveTo>
                <a:lnTo>
                  <a:pt x="25" y="8"/>
                </a:lnTo>
                <a:cubicBezTo>
                  <a:pt x="17" y="8"/>
                  <a:pt x="8" y="17"/>
                  <a:pt x="8" y="26"/>
                </a:cubicBezTo>
                <a:cubicBezTo>
                  <a:pt x="8" y="26"/>
                  <a:pt x="17" y="34"/>
                  <a:pt x="25" y="34"/>
                </a:cubicBezTo>
                <a:lnTo>
                  <a:pt x="34" y="26"/>
                </a:lnTo>
                <a:cubicBezTo>
                  <a:pt x="34" y="17"/>
                  <a:pt x="25" y="8"/>
                  <a:pt x="25" y="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38" name="Freeform 443">
            <a:extLst>
              <a:ext uri="{FF2B5EF4-FFF2-40B4-BE49-F238E27FC236}">
                <a16:creationId xmlns:a16="http://schemas.microsoft.com/office/drawing/2014/main" id="{25DD81D2-A8F8-8A45-919C-1C5C3E674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957" y="5373490"/>
            <a:ext cx="24677" cy="24677"/>
          </a:xfrm>
          <a:custGeom>
            <a:avLst/>
            <a:gdLst>
              <a:gd name="T0" fmla="*/ 9381 w 44"/>
              <a:gd name="T1" fmla="*/ 15514 h 44"/>
              <a:gd name="T2" fmla="*/ 9381 w 44"/>
              <a:gd name="T3" fmla="*/ 15514 h 44"/>
              <a:gd name="T4" fmla="*/ 0 w 44"/>
              <a:gd name="T5" fmla="*/ 9381 h 44"/>
              <a:gd name="T6" fmla="*/ 9381 w 44"/>
              <a:gd name="T7" fmla="*/ 0 h 44"/>
              <a:gd name="T8" fmla="*/ 15514 w 44"/>
              <a:gd name="T9" fmla="*/ 9381 h 44"/>
              <a:gd name="T10" fmla="*/ 9381 w 44"/>
              <a:gd name="T11" fmla="*/ 15514 h 44"/>
              <a:gd name="T12" fmla="*/ 9381 w 44"/>
              <a:gd name="T13" fmla="*/ 2886 h 44"/>
              <a:gd name="T14" fmla="*/ 9381 w 44"/>
              <a:gd name="T15" fmla="*/ 2886 h 44"/>
              <a:gd name="T16" fmla="*/ 2886 w 44"/>
              <a:gd name="T17" fmla="*/ 9381 h 44"/>
              <a:gd name="T18" fmla="*/ 9381 w 44"/>
              <a:gd name="T19" fmla="*/ 12267 h 44"/>
              <a:gd name="T20" fmla="*/ 15514 w 44"/>
              <a:gd name="T21" fmla="*/ 9381 h 44"/>
              <a:gd name="T22" fmla="*/ 9381 w 44"/>
              <a:gd name="T23" fmla="*/ 2886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4">
                <a:moveTo>
                  <a:pt x="26" y="43"/>
                </a:moveTo>
                <a:lnTo>
                  <a:pt x="26" y="43"/>
                </a:lnTo>
                <a:cubicBezTo>
                  <a:pt x="17" y="43"/>
                  <a:pt x="0" y="34"/>
                  <a:pt x="0" y="26"/>
                </a:cubicBezTo>
                <a:cubicBezTo>
                  <a:pt x="0" y="8"/>
                  <a:pt x="17" y="0"/>
                  <a:pt x="26" y="0"/>
                </a:cubicBezTo>
                <a:cubicBezTo>
                  <a:pt x="34" y="0"/>
                  <a:pt x="43" y="8"/>
                  <a:pt x="43" y="26"/>
                </a:cubicBezTo>
                <a:cubicBezTo>
                  <a:pt x="43" y="34"/>
                  <a:pt x="34" y="43"/>
                  <a:pt x="26" y="43"/>
                </a:cubicBezTo>
                <a:close/>
                <a:moveTo>
                  <a:pt x="26" y="8"/>
                </a:moveTo>
                <a:lnTo>
                  <a:pt x="26" y="8"/>
                </a:lnTo>
                <a:cubicBezTo>
                  <a:pt x="17" y="8"/>
                  <a:pt x="8" y="17"/>
                  <a:pt x="8" y="26"/>
                </a:cubicBezTo>
                <a:cubicBezTo>
                  <a:pt x="8" y="26"/>
                  <a:pt x="17" y="34"/>
                  <a:pt x="26" y="34"/>
                </a:cubicBezTo>
                <a:cubicBezTo>
                  <a:pt x="34" y="34"/>
                  <a:pt x="43" y="26"/>
                  <a:pt x="43" y="26"/>
                </a:cubicBezTo>
                <a:cubicBezTo>
                  <a:pt x="43" y="17"/>
                  <a:pt x="34" y="8"/>
                  <a:pt x="26" y="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39" name="Freeform 444">
            <a:extLst>
              <a:ext uri="{FF2B5EF4-FFF2-40B4-BE49-F238E27FC236}">
                <a16:creationId xmlns:a16="http://schemas.microsoft.com/office/drawing/2014/main" id="{10CCA2AD-C390-F74D-95DA-E1E7DAC7A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734" y="5373490"/>
            <a:ext cx="24677" cy="24677"/>
          </a:xfrm>
          <a:custGeom>
            <a:avLst/>
            <a:gdLst>
              <a:gd name="T0" fmla="*/ 6350 w 45"/>
              <a:gd name="T1" fmla="*/ 15514 h 44"/>
              <a:gd name="T2" fmla="*/ 6350 w 45"/>
              <a:gd name="T3" fmla="*/ 15514 h 44"/>
              <a:gd name="T4" fmla="*/ 0 w 45"/>
              <a:gd name="T5" fmla="*/ 9381 h 44"/>
              <a:gd name="T6" fmla="*/ 6350 w 45"/>
              <a:gd name="T7" fmla="*/ 0 h 44"/>
              <a:gd name="T8" fmla="*/ 15522 w 45"/>
              <a:gd name="T9" fmla="*/ 9381 h 44"/>
              <a:gd name="T10" fmla="*/ 6350 w 45"/>
              <a:gd name="T11" fmla="*/ 15514 h 44"/>
              <a:gd name="T12" fmla="*/ 6350 w 45"/>
              <a:gd name="T13" fmla="*/ 2886 h 44"/>
              <a:gd name="T14" fmla="*/ 6350 w 45"/>
              <a:gd name="T15" fmla="*/ 2886 h 44"/>
              <a:gd name="T16" fmla="*/ 3175 w 45"/>
              <a:gd name="T17" fmla="*/ 9381 h 44"/>
              <a:gd name="T18" fmla="*/ 6350 w 45"/>
              <a:gd name="T19" fmla="*/ 12267 h 44"/>
              <a:gd name="T20" fmla="*/ 12347 w 45"/>
              <a:gd name="T21" fmla="*/ 9381 h 44"/>
              <a:gd name="T22" fmla="*/ 6350 w 45"/>
              <a:gd name="T23" fmla="*/ 2886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" h="44">
                <a:moveTo>
                  <a:pt x="18" y="43"/>
                </a:moveTo>
                <a:lnTo>
                  <a:pt x="18" y="43"/>
                </a:lnTo>
                <a:cubicBezTo>
                  <a:pt x="9" y="43"/>
                  <a:pt x="0" y="34"/>
                  <a:pt x="0" y="26"/>
                </a:cubicBezTo>
                <a:cubicBezTo>
                  <a:pt x="0" y="8"/>
                  <a:pt x="9" y="0"/>
                  <a:pt x="18" y="0"/>
                </a:cubicBezTo>
                <a:cubicBezTo>
                  <a:pt x="35" y="0"/>
                  <a:pt x="44" y="8"/>
                  <a:pt x="44" y="26"/>
                </a:cubicBezTo>
                <a:cubicBezTo>
                  <a:pt x="44" y="34"/>
                  <a:pt x="35" y="43"/>
                  <a:pt x="18" y="43"/>
                </a:cubicBezTo>
                <a:close/>
                <a:moveTo>
                  <a:pt x="18" y="8"/>
                </a:moveTo>
                <a:lnTo>
                  <a:pt x="18" y="8"/>
                </a:lnTo>
                <a:cubicBezTo>
                  <a:pt x="9" y="8"/>
                  <a:pt x="9" y="17"/>
                  <a:pt x="9" y="26"/>
                </a:cubicBezTo>
                <a:cubicBezTo>
                  <a:pt x="9" y="26"/>
                  <a:pt x="9" y="34"/>
                  <a:pt x="18" y="34"/>
                </a:cubicBezTo>
                <a:cubicBezTo>
                  <a:pt x="27" y="34"/>
                  <a:pt x="35" y="26"/>
                  <a:pt x="35" y="26"/>
                </a:cubicBezTo>
                <a:cubicBezTo>
                  <a:pt x="35" y="17"/>
                  <a:pt x="27" y="8"/>
                  <a:pt x="18" y="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40" name="Freeform 445">
            <a:extLst>
              <a:ext uri="{FF2B5EF4-FFF2-40B4-BE49-F238E27FC236}">
                <a16:creationId xmlns:a16="http://schemas.microsoft.com/office/drawing/2014/main" id="{9304E918-AE1A-F443-9799-B17E46D9D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957" y="5427777"/>
            <a:ext cx="24677" cy="24677"/>
          </a:xfrm>
          <a:custGeom>
            <a:avLst/>
            <a:gdLst>
              <a:gd name="T0" fmla="*/ 9381 w 44"/>
              <a:gd name="T1" fmla="*/ 15522 h 45"/>
              <a:gd name="T2" fmla="*/ 9381 w 44"/>
              <a:gd name="T3" fmla="*/ 15522 h 45"/>
              <a:gd name="T4" fmla="*/ 0 w 44"/>
              <a:gd name="T5" fmla="*/ 5997 h 45"/>
              <a:gd name="T6" fmla="*/ 9381 w 44"/>
              <a:gd name="T7" fmla="*/ 0 h 45"/>
              <a:gd name="T8" fmla="*/ 15514 w 44"/>
              <a:gd name="T9" fmla="*/ 5997 h 45"/>
              <a:gd name="T10" fmla="*/ 9381 w 44"/>
              <a:gd name="T11" fmla="*/ 15522 h 45"/>
              <a:gd name="T12" fmla="*/ 9381 w 44"/>
              <a:gd name="T13" fmla="*/ 3175 h 45"/>
              <a:gd name="T14" fmla="*/ 9381 w 44"/>
              <a:gd name="T15" fmla="*/ 3175 h 45"/>
              <a:gd name="T16" fmla="*/ 2886 w 44"/>
              <a:gd name="T17" fmla="*/ 5997 h 45"/>
              <a:gd name="T18" fmla="*/ 9381 w 44"/>
              <a:gd name="T19" fmla="*/ 12347 h 45"/>
              <a:gd name="T20" fmla="*/ 12267 w 44"/>
              <a:gd name="T21" fmla="*/ 5997 h 45"/>
              <a:gd name="T22" fmla="*/ 9381 w 44"/>
              <a:gd name="T23" fmla="*/ 3175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5">
                <a:moveTo>
                  <a:pt x="26" y="44"/>
                </a:moveTo>
                <a:lnTo>
                  <a:pt x="26" y="44"/>
                </a:lnTo>
                <a:cubicBezTo>
                  <a:pt x="17" y="44"/>
                  <a:pt x="0" y="35"/>
                  <a:pt x="0" y="17"/>
                </a:cubicBezTo>
                <a:cubicBezTo>
                  <a:pt x="0" y="9"/>
                  <a:pt x="17" y="0"/>
                  <a:pt x="26" y="0"/>
                </a:cubicBezTo>
                <a:cubicBezTo>
                  <a:pt x="34" y="0"/>
                  <a:pt x="43" y="9"/>
                  <a:pt x="43" y="17"/>
                </a:cubicBezTo>
                <a:cubicBezTo>
                  <a:pt x="43" y="35"/>
                  <a:pt x="34" y="44"/>
                  <a:pt x="26" y="44"/>
                </a:cubicBezTo>
                <a:close/>
                <a:moveTo>
                  <a:pt x="26" y="9"/>
                </a:moveTo>
                <a:lnTo>
                  <a:pt x="26" y="9"/>
                </a:lnTo>
                <a:cubicBezTo>
                  <a:pt x="17" y="9"/>
                  <a:pt x="8" y="9"/>
                  <a:pt x="8" y="17"/>
                </a:cubicBezTo>
                <a:cubicBezTo>
                  <a:pt x="8" y="26"/>
                  <a:pt x="17" y="35"/>
                  <a:pt x="26" y="35"/>
                </a:cubicBezTo>
                <a:cubicBezTo>
                  <a:pt x="34" y="35"/>
                  <a:pt x="34" y="26"/>
                  <a:pt x="34" y="17"/>
                </a:cubicBezTo>
                <a:cubicBezTo>
                  <a:pt x="34" y="9"/>
                  <a:pt x="34" y="9"/>
                  <a:pt x="26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41" name="Freeform 446">
            <a:extLst>
              <a:ext uri="{FF2B5EF4-FFF2-40B4-BE49-F238E27FC236}">
                <a16:creationId xmlns:a16="http://schemas.microsoft.com/office/drawing/2014/main" id="{07C50518-D259-014B-8A7F-F7B1E18C2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734" y="5427777"/>
            <a:ext cx="24677" cy="24677"/>
          </a:xfrm>
          <a:custGeom>
            <a:avLst/>
            <a:gdLst>
              <a:gd name="T0" fmla="*/ 6350 w 45"/>
              <a:gd name="T1" fmla="*/ 15522 h 45"/>
              <a:gd name="T2" fmla="*/ 6350 w 45"/>
              <a:gd name="T3" fmla="*/ 15522 h 45"/>
              <a:gd name="T4" fmla="*/ 0 w 45"/>
              <a:gd name="T5" fmla="*/ 5997 h 45"/>
              <a:gd name="T6" fmla="*/ 6350 w 45"/>
              <a:gd name="T7" fmla="*/ 0 h 45"/>
              <a:gd name="T8" fmla="*/ 15522 w 45"/>
              <a:gd name="T9" fmla="*/ 5997 h 45"/>
              <a:gd name="T10" fmla="*/ 6350 w 45"/>
              <a:gd name="T11" fmla="*/ 15522 h 45"/>
              <a:gd name="T12" fmla="*/ 6350 w 45"/>
              <a:gd name="T13" fmla="*/ 3175 h 45"/>
              <a:gd name="T14" fmla="*/ 6350 w 45"/>
              <a:gd name="T15" fmla="*/ 3175 h 45"/>
              <a:gd name="T16" fmla="*/ 3175 w 45"/>
              <a:gd name="T17" fmla="*/ 5997 h 45"/>
              <a:gd name="T18" fmla="*/ 6350 w 45"/>
              <a:gd name="T19" fmla="*/ 12347 h 45"/>
              <a:gd name="T20" fmla="*/ 12347 w 45"/>
              <a:gd name="T21" fmla="*/ 5997 h 45"/>
              <a:gd name="T22" fmla="*/ 6350 w 45"/>
              <a:gd name="T23" fmla="*/ 3175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" h="45">
                <a:moveTo>
                  <a:pt x="18" y="44"/>
                </a:moveTo>
                <a:lnTo>
                  <a:pt x="18" y="44"/>
                </a:lnTo>
                <a:cubicBezTo>
                  <a:pt x="9" y="44"/>
                  <a:pt x="0" y="35"/>
                  <a:pt x="0" y="17"/>
                </a:cubicBezTo>
                <a:cubicBezTo>
                  <a:pt x="0" y="9"/>
                  <a:pt x="9" y="0"/>
                  <a:pt x="18" y="0"/>
                </a:cubicBezTo>
                <a:cubicBezTo>
                  <a:pt x="35" y="0"/>
                  <a:pt x="44" y="9"/>
                  <a:pt x="44" y="17"/>
                </a:cubicBezTo>
                <a:cubicBezTo>
                  <a:pt x="44" y="35"/>
                  <a:pt x="35" y="44"/>
                  <a:pt x="18" y="44"/>
                </a:cubicBezTo>
                <a:close/>
                <a:moveTo>
                  <a:pt x="18" y="9"/>
                </a:moveTo>
                <a:lnTo>
                  <a:pt x="18" y="9"/>
                </a:lnTo>
                <a:cubicBezTo>
                  <a:pt x="9" y="9"/>
                  <a:pt x="9" y="9"/>
                  <a:pt x="9" y="17"/>
                </a:cubicBezTo>
                <a:cubicBezTo>
                  <a:pt x="9" y="26"/>
                  <a:pt x="9" y="35"/>
                  <a:pt x="18" y="35"/>
                </a:cubicBezTo>
                <a:cubicBezTo>
                  <a:pt x="27" y="35"/>
                  <a:pt x="35" y="26"/>
                  <a:pt x="35" y="17"/>
                </a:cubicBezTo>
                <a:cubicBezTo>
                  <a:pt x="35" y="9"/>
                  <a:pt x="27" y="9"/>
                  <a:pt x="18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42" name="Freeform 447">
            <a:extLst>
              <a:ext uri="{FF2B5EF4-FFF2-40B4-BE49-F238E27FC236}">
                <a16:creationId xmlns:a16="http://schemas.microsoft.com/office/drawing/2014/main" id="{BA7B4FA4-8B4E-1C49-9410-EEEA11046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647" y="5324137"/>
            <a:ext cx="24677" cy="24677"/>
          </a:xfrm>
          <a:custGeom>
            <a:avLst/>
            <a:gdLst>
              <a:gd name="T0" fmla="*/ 9020 w 44"/>
              <a:gd name="T1" fmla="*/ 15514 h 44"/>
              <a:gd name="T2" fmla="*/ 9020 w 44"/>
              <a:gd name="T3" fmla="*/ 15514 h 44"/>
              <a:gd name="T4" fmla="*/ 0 w 44"/>
              <a:gd name="T5" fmla="*/ 6134 h 44"/>
              <a:gd name="T6" fmla="*/ 9020 w 44"/>
              <a:gd name="T7" fmla="*/ 0 h 44"/>
              <a:gd name="T8" fmla="*/ 15514 w 44"/>
              <a:gd name="T9" fmla="*/ 6134 h 44"/>
              <a:gd name="T10" fmla="*/ 9020 w 44"/>
              <a:gd name="T11" fmla="*/ 15514 h 44"/>
              <a:gd name="T12" fmla="*/ 9020 w 44"/>
              <a:gd name="T13" fmla="*/ 3247 h 44"/>
              <a:gd name="T14" fmla="*/ 9020 w 44"/>
              <a:gd name="T15" fmla="*/ 3247 h 44"/>
              <a:gd name="T16" fmla="*/ 2886 w 44"/>
              <a:gd name="T17" fmla="*/ 6134 h 44"/>
              <a:gd name="T18" fmla="*/ 9020 w 44"/>
              <a:gd name="T19" fmla="*/ 12628 h 44"/>
              <a:gd name="T20" fmla="*/ 12267 w 44"/>
              <a:gd name="T21" fmla="*/ 6134 h 44"/>
              <a:gd name="T22" fmla="*/ 9020 w 44"/>
              <a:gd name="T23" fmla="*/ 3247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4">
                <a:moveTo>
                  <a:pt x="25" y="43"/>
                </a:moveTo>
                <a:lnTo>
                  <a:pt x="25" y="43"/>
                </a:lnTo>
                <a:cubicBezTo>
                  <a:pt x="8" y="43"/>
                  <a:pt x="0" y="35"/>
                  <a:pt x="0" y="17"/>
                </a:cubicBezTo>
                <a:cubicBezTo>
                  <a:pt x="0" y="9"/>
                  <a:pt x="8" y="0"/>
                  <a:pt x="25" y="0"/>
                </a:cubicBezTo>
                <a:cubicBezTo>
                  <a:pt x="34" y="0"/>
                  <a:pt x="43" y="9"/>
                  <a:pt x="43" y="17"/>
                </a:cubicBezTo>
                <a:cubicBezTo>
                  <a:pt x="43" y="35"/>
                  <a:pt x="34" y="43"/>
                  <a:pt x="25" y="43"/>
                </a:cubicBezTo>
                <a:close/>
                <a:moveTo>
                  <a:pt x="25" y="9"/>
                </a:moveTo>
                <a:lnTo>
                  <a:pt x="25" y="9"/>
                </a:lnTo>
                <a:cubicBezTo>
                  <a:pt x="17" y="9"/>
                  <a:pt x="8" y="9"/>
                  <a:pt x="8" y="17"/>
                </a:cubicBezTo>
                <a:cubicBezTo>
                  <a:pt x="8" y="26"/>
                  <a:pt x="17" y="35"/>
                  <a:pt x="25" y="35"/>
                </a:cubicBezTo>
                <a:cubicBezTo>
                  <a:pt x="25" y="35"/>
                  <a:pt x="34" y="26"/>
                  <a:pt x="34" y="17"/>
                </a:cubicBezTo>
                <a:cubicBezTo>
                  <a:pt x="34" y="9"/>
                  <a:pt x="25" y="9"/>
                  <a:pt x="25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43" name="Freeform 448">
            <a:extLst>
              <a:ext uri="{FF2B5EF4-FFF2-40B4-BE49-F238E27FC236}">
                <a16:creationId xmlns:a16="http://schemas.microsoft.com/office/drawing/2014/main" id="{036A885C-E660-9F4E-A3CC-0A617AE9B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957" y="5324137"/>
            <a:ext cx="24677" cy="24677"/>
          </a:xfrm>
          <a:custGeom>
            <a:avLst/>
            <a:gdLst>
              <a:gd name="T0" fmla="*/ 9381 w 44"/>
              <a:gd name="T1" fmla="*/ 15514 h 44"/>
              <a:gd name="T2" fmla="*/ 9381 w 44"/>
              <a:gd name="T3" fmla="*/ 15514 h 44"/>
              <a:gd name="T4" fmla="*/ 0 w 44"/>
              <a:gd name="T5" fmla="*/ 6134 h 44"/>
              <a:gd name="T6" fmla="*/ 9381 w 44"/>
              <a:gd name="T7" fmla="*/ 0 h 44"/>
              <a:gd name="T8" fmla="*/ 15514 w 44"/>
              <a:gd name="T9" fmla="*/ 6134 h 44"/>
              <a:gd name="T10" fmla="*/ 9381 w 44"/>
              <a:gd name="T11" fmla="*/ 15514 h 44"/>
              <a:gd name="T12" fmla="*/ 9381 w 44"/>
              <a:gd name="T13" fmla="*/ 3247 h 44"/>
              <a:gd name="T14" fmla="*/ 9381 w 44"/>
              <a:gd name="T15" fmla="*/ 3247 h 44"/>
              <a:gd name="T16" fmla="*/ 2886 w 44"/>
              <a:gd name="T17" fmla="*/ 6134 h 44"/>
              <a:gd name="T18" fmla="*/ 9381 w 44"/>
              <a:gd name="T19" fmla="*/ 12628 h 44"/>
              <a:gd name="T20" fmla="*/ 15514 w 44"/>
              <a:gd name="T21" fmla="*/ 6134 h 44"/>
              <a:gd name="T22" fmla="*/ 9381 w 44"/>
              <a:gd name="T23" fmla="*/ 3247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4">
                <a:moveTo>
                  <a:pt x="26" y="43"/>
                </a:moveTo>
                <a:lnTo>
                  <a:pt x="26" y="43"/>
                </a:lnTo>
                <a:cubicBezTo>
                  <a:pt x="17" y="43"/>
                  <a:pt x="0" y="35"/>
                  <a:pt x="0" y="17"/>
                </a:cubicBezTo>
                <a:cubicBezTo>
                  <a:pt x="0" y="9"/>
                  <a:pt x="17" y="0"/>
                  <a:pt x="26" y="0"/>
                </a:cubicBezTo>
                <a:cubicBezTo>
                  <a:pt x="34" y="0"/>
                  <a:pt x="43" y="9"/>
                  <a:pt x="43" y="17"/>
                </a:cubicBezTo>
                <a:cubicBezTo>
                  <a:pt x="43" y="35"/>
                  <a:pt x="34" y="43"/>
                  <a:pt x="26" y="43"/>
                </a:cubicBezTo>
                <a:close/>
                <a:moveTo>
                  <a:pt x="26" y="9"/>
                </a:moveTo>
                <a:lnTo>
                  <a:pt x="26" y="9"/>
                </a:lnTo>
                <a:cubicBezTo>
                  <a:pt x="17" y="9"/>
                  <a:pt x="8" y="9"/>
                  <a:pt x="8" y="17"/>
                </a:cubicBezTo>
                <a:cubicBezTo>
                  <a:pt x="8" y="26"/>
                  <a:pt x="17" y="35"/>
                  <a:pt x="26" y="35"/>
                </a:cubicBezTo>
                <a:cubicBezTo>
                  <a:pt x="34" y="35"/>
                  <a:pt x="43" y="26"/>
                  <a:pt x="43" y="17"/>
                </a:cubicBezTo>
                <a:cubicBezTo>
                  <a:pt x="43" y="9"/>
                  <a:pt x="34" y="9"/>
                  <a:pt x="26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44" name="Freeform 449">
            <a:extLst>
              <a:ext uri="{FF2B5EF4-FFF2-40B4-BE49-F238E27FC236}">
                <a16:creationId xmlns:a16="http://schemas.microsoft.com/office/drawing/2014/main" id="{7E0F7E49-917C-C54D-B102-B8DA31123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734" y="5324137"/>
            <a:ext cx="24677" cy="24677"/>
          </a:xfrm>
          <a:custGeom>
            <a:avLst/>
            <a:gdLst>
              <a:gd name="T0" fmla="*/ 6350 w 45"/>
              <a:gd name="T1" fmla="*/ 15514 h 44"/>
              <a:gd name="T2" fmla="*/ 6350 w 45"/>
              <a:gd name="T3" fmla="*/ 15514 h 44"/>
              <a:gd name="T4" fmla="*/ 0 w 45"/>
              <a:gd name="T5" fmla="*/ 6134 h 44"/>
              <a:gd name="T6" fmla="*/ 6350 w 45"/>
              <a:gd name="T7" fmla="*/ 0 h 44"/>
              <a:gd name="T8" fmla="*/ 15522 w 45"/>
              <a:gd name="T9" fmla="*/ 6134 h 44"/>
              <a:gd name="T10" fmla="*/ 6350 w 45"/>
              <a:gd name="T11" fmla="*/ 15514 h 44"/>
              <a:gd name="T12" fmla="*/ 6350 w 45"/>
              <a:gd name="T13" fmla="*/ 3247 h 44"/>
              <a:gd name="T14" fmla="*/ 6350 w 45"/>
              <a:gd name="T15" fmla="*/ 3247 h 44"/>
              <a:gd name="T16" fmla="*/ 3175 w 45"/>
              <a:gd name="T17" fmla="*/ 6134 h 44"/>
              <a:gd name="T18" fmla="*/ 6350 w 45"/>
              <a:gd name="T19" fmla="*/ 12628 h 44"/>
              <a:gd name="T20" fmla="*/ 12347 w 45"/>
              <a:gd name="T21" fmla="*/ 6134 h 44"/>
              <a:gd name="T22" fmla="*/ 6350 w 45"/>
              <a:gd name="T23" fmla="*/ 3247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" h="44">
                <a:moveTo>
                  <a:pt x="18" y="43"/>
                </a:moveTo>
                <a:lnTo>
                  <a:pt x="18" y="43"/>
                </a:lnTo>
                <a:cubicBezTo>
                  <a:pt x="9" y="43"/>
                  <a:pt x="0" y="35"/>
                  <a:pt x="0" y="17"/>
                </a:cubicBezTo>
                <a:cubicBezTo>
                  <a:pt x="0" y="9"/>
                  <a:pt x="9" y="0"/>
                  <a:pt x="18" y="0"/>
                </a:cubicBezTo>
                <a:cubicBezTo>
                  <a:pt x="35" y="0"/>
                  <a:pt x="44" y="9"/>
                  <a:pt x="44" y="17"/>
                </a:cubicBezTo>
                <a:cubicBezTo>
                  <a:pt x="44" y="35"/>
                  <a:pt x="35" y="43"/>
                  <a:pt x="18" y="43"/>
                </a:cubicBezTo>
                <a:close/>
                <a:moveTo>
                  <a:pt x="18" y="9"/>
                </a:moveTo>
                <a:lnTo>
                  <a:pt x="18" y="9"/>
                </a:lnTo>
                <a:cubicBezTo>
                  <a:pt x="9" y="9"/>
                  <a:pt x="9" y="9"/>
                  <a:pt x="9" y="17"/>
                </a:cubicBezTo>
                <a:cubicBezTo>
                  <a:pt x="9" y="26"/>
                  <a:pt x="9" y="35"/>
                  <a:pt x="18" y="35"/>
                </a:cubicBezTo>
                <a:cubicBezTo>
                  <a:pt x="27" y="35"/>
                  <a:pt x="35" y="26"/>
                  <a:pt x="35" y="17"/>
                </a:cubicBezTo>
                <a:cubicBezTo>
                  <a:pt x="35" y="9"/>
                  <a:pt x="27" y="9"/>
                  <a:pt x="18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45" name="Freeform 450">
            <a:extLst>
              <a:ext uri="{FF2B5EF4-FFF2-40B4-BE49-F238E27FC236}">
                <a16:creationId xmlns:a16="http://schemas.microsoft.com/office/drawing/2014/main" id="{802BBF26-099F-3941-892A-724BAA4E3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194" y="5403101"/>
            <a:ext cx="224555" cy="83900"/>
          </a:xfrm>
          <a:custGeom>
            <a:avLst/>
            <a:gdLst>
              <a:gd name="T0" fmla="*/ 72051 w 401"/>
              <a:gd name="T1" fmla="*/ 53610 h 148"/>
              <a:gd name="T2" fmla="*/ 72051 w 401"/>
              <a:gd name="T3" fmla="*/ 53610 h 148"/>
              <a:gd name="T4" fmla="*/ 25218 w 401"/>
              <a:gd name="T5" fmla="*/ 47410 h 148"/>
              <a:gd name="T6" fmla="*/ 9367 w 401"/>
              <a:gd name="T7" fmla="*/ 44128 h 148"/>
              <a:gd name="T8" fmla="*/ 0 w 401"/>
              <a:gd name="T9" fmla="*/ 31729 h 148"/>
              <a:gd name="T10" fmla="*/ 0 w 401"/>
              <a:gd name="T11" fmla="*/ 6200 h 148"/>
              <a:gd name="T12" fmla="*/ 6485 w 401"/>
              <a:gd name="T13" fmla="*/ 0 h 148"/>
              <a:gd name="T14" fmla="*/ 6485 w 401"/>
              <a:gd name="T15" fmla="*/ 0 h 148"/>
              <a:gd name="T16" fmla="*/ 12609 w 401"/>
              <a:gd name="T17" fmla="*/ 2918 h 148"/>
              <a:gd name="T18" fmla="*/ 28100 w 401"/>
              <a:gd name="T19" fmla="*/ 9482 h 148"/>
              <a:gd name="T20" fmla="*/ 65927 w 401"/>
              <a:gd name="T21" fmla="*/ 12764 h 148"/>
              <a:gd name="T22" fmla="*/ 74933 w 401"/>
              <a:gd name="T23" fmla="*/ 12764 h 148"/>
              <a:gd name="T24" fmla="*/ 112760 w 401"/>
              <a:gd name="T25" fmla="*/ 9482 h 148"/>
              <a:gd name="T26" fmla="*/ 131494 w 401"/>
              <a:gd name="T27" fmla="*/ 2918 h 148"/>
              <a:gd name="T28" fmla="*/ 137618 w 401"/>
              <a:gd name="T29" fmla="*/ 0 h 148"/>
              <a:gd name="T30" fmla="*/ 137618 w 401"/>
              <a:gd name="T31" fmla="*/ 0 h 148"/>
              <a:gd name="T32" fmla="*/ 144103 w 401"/>
              <a:gd name="T33" fmla="*/ 6200 h 148"/>
              <a:gd name="T34" fmla="*/ 144103 w 401"/>
              <a:gd name="T35" fmla="*/ 6200 h 148"/>
              <a:gd name="T36" fmla="*/ 144103 w 401"/>
              <a:gd name="T37" fmla="*/ 6200 h 148"/>
              <a:gd name="T38" fmla="*/ 144103 w 401"/>
              <a:gd name="T39" fmla="*/ 6200 h 148"/>
              <a:gd name="T40" fmla="*/ 144103 w 401"/>
              <a:gd name="T41" fmla="*/ 31729 h 148"/>
              <a:gd name="T42" fmla="*/ 118885 w 401"/>
              <a:gd name="T43" fmla="*/ 47410 h 148"/>
              <a:gd name="T44" fmla="*/ 72051 w 401"/>
              <a:gd name="T45" fmla="*/ 53610 h 148"/>
              <a:gd name="T46" fmla="*/ 12609 w 401"/>
              <a:gd name="T47" fmla="*/ 31729 h 148"/>
              <a:gd name="T48" fmla="*/ 12609 w 401"/>
              <a:gd name="T49" fmla="*/ 31729 h 148"/>
              <a:gd name="T50" fmla="*/ 31342 w 401"/>
              <a:gd name="T51" fmla="*/ 37928 h 148"/>
              <a:gd name="T52" fmla="*/ 72051 w 401"/>
              <a:gd name="T53" fmla="*/ 41211 h 148"/>
              <a:gd name="T54" fmla="*/ 112760 w 401"/>
              <a:gd name="T55" fmla="*/ 37928 h 148"/>
              <a:gd name="T56" fmla="*/ 131494 w 401"/>
              <a:gd name="T57" fmla="*/ 31729 h 148"/>
              <a:gd name="T58" fmla="*/ 131494 w 401"/>
              <a:gd name="T59" fmla="*/ 18964 h 148"/>
              <a:gd name="T60" fmla="*/ 118885 w 401"/>
              <a:gd name="T61" fmla="*/ 21882 h 148"/>
              <a:gd name="T62" fmla="*/ 74933 w 401"/>
              <a:gd name="T63" fmla="*/ 25164 h 148"/>
              <a:gd name="T64" fmla="*/ 65927 w 401"/>
              <a:gd name="T65" fmla="*/ 25164 h 148"/>
              <a:gd name="T66" fmla="*/ 21976 w 401"/>
              <a:gd name="T67" fmla="*/ 21882 h 148"/>
              <a:gd name="T68" fmla="*/ 12609 w 401"/>
              <a:gd name="T69" fmla="*/ 18964 h 148"/>
              <a:gd name="T70" fmla="*/ 12609 w 401"/>
              <a:gd name="T71" fmla="*/ 31729 h 148"/>
              <a:gd name="T72" fmla="*/ 131494 w 401"/>
              <a:gd name="T73" fmla="*/ 31729 h 148"/>
              <a:gd name="T74" fmla="*/ 131494 w 401"/>
              <a:gd name="T75" fmla="*/ 31729 h 148"/>
              <a:gd name="T76" fmla="*/ 12609 w 401"/>
              <a:gd name="T77" fmla="*/ 6200 h 148"/>
              <a:gd name="T78" fmla="*/ 12609 w 401"/>
              <a:gd name="T79" fmla="*/ 6200 h 1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1" h="148">
                <a:moveTo>
                  <a:pt x="200" y="147"/>
                </a:moveTo>
                <a:lnTo>
                  <a:pt x="200" y="147"/>
                </a:lnTo>
                <a:cubicBezTo>
                  <a:pt x="148" y="147"/>
                  <a:pt x="104" y="139"/>
                  <a:pt x="70" y="130"/>
                </a:cubicBezTo>
                <a:cubicBezTo>
                  <a:pt x="52" y="130"/>
                  <a:pt x="35" y="121"/>
                  <a:pt x="26" y="121"/>
                </a:cubicBezTo>
                <a:cubicBezTo>
                  <a:pt x="9" y="113"/>
                  <a:pt x="0" y="104"/>
                  <a:pt x="0" y="8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9" y="0"/>
                  <a:pt x="18" y="0"/>
                </a:cubicBezTo>
                <a:cubicBezTo>
                  <a:pt x="26" y="0"/>
                  <a:pt x="35" y="0"/>
                  <a:pt x="35" y="8"/>
                </a:cubicBezTo>
                <a:cubicBezTo>
                  <a:pt x="35" y="8"/>
                  <a:pt x="52" y="17"/>
                  <a:pt x="78" y="26"/>
                </a:cubicBezTo>
                <a:cubicBezTo>
                  <a:pt x="113" y="26"/>
                  <a:pt x="148" y="35"/>
                  <a:pt x="183" y="35"/>
                </a:cubicBezTo>
                <a:cubicBezTo>
                  <a:pt x="191" y="35"/>
                  <a:pt x="200" y="35"/>
                  <a:pt x="208" y="35"/>
                </a:cubicBezTo>
                <a:cubicBezTo>
                  <a:pt x="252" y="35"/>
                  <a:pt x="287" y="26"/>
                  <a:pt x="313" y="26"/>
                </a:cubicBezTo>
                <a:cubicBezTo>
                  <a:pt x="347" y="17"/>
                  <a:pt x="356" y="8"/>
                  <a:pt x="365" y="8"/>
                </a:cubicBezTo>
                <a:cubicBezTo>
                  <a:pt x="365" y="0"/>
                  <a:pt x="373" y="0"/>
                  <a:pt x="382" y="0"/>
                </a:cubicBezTo>
                <a:cubicBezTo>
                  <a:pt x="391" y="0"/>
                  <a:pt x="400" y="8"/>
                  <a:pt x="400" y="17"/>
                </a:cubicBezTo>
                <a:cubicBezTo>
                  <a:pt x="400" y="87"/>
                  <a:pt x="400" y="87"/>
                  <a:pt x="400" y="87"/>
                </a:cubicBezTo>
                <a:cubicBezTo>
                  <a:pt x="400" y="113"/>
                  <a:pt x="356" y="130"/>
                  <a:pt x="330" y="130"/>
                </a:cubicBezTo>
                <a:cubicBezTo>
                  <a:pt x="295" y="139"/>
                  <a:pt x="243" y="147"/>
                  <a:pt x="200" y="147"/>
                </a:cubicBezTo>
                <a:close/>
                <a:moveTo>
                  <a:pt x="35" y="87"/>
                </a:moveTo>
                <a:lnTo>
                  <a:pt x="35" y="87"/>
                </a:lnTo>
                <a:cubicBezTo>
                  <a:pt x="35" y="87"/>
                  <a:pt x="52" y="95"/>
                  <a:pt x="87" y="104"/>
                </a:cubicBezTo>
                <a:cubicBezTo>
                  <a:pt x="113" y="104"/>
                  <a:pt x="157" y="113"/>
                  <a:pt x="200" y="113"/>
                </a:cubicBezTo>
                <a:cubicBezTo>
                  <a:pt x="243" y="113"/>
                  <a:pt x="278" y="104"/>
                  <a:pt x="313" y="104"/>
                </a:cubicBezTo>
                <a:cubicBezTo>
                  <a:pt x="347" y="95"/>
                  <a:pt x="356" y="87"/>
                  <a:pt x="365" y="87"/>
                </a:cubicBezTo>
                <a:cubicBezTo>
                  <a:pt x="365" y="52"/>
                  <a:pt x="365" y="52"/>
                  <a:pt x="365" y="52"/>
                </a:cubicBezTo>
                <a:cubicBezTo>
                  <a:pt x="356" y="52"/>
                  <a:pt x="339" y="52"/>
                  <a:pt x="330" y="60"/>
                </a:cubicBezTo>
                <a:cubicBezTo>
                  <a:pt x="304" y="60"/>
                  <a:pt x="261" y="69"/>
                  <a:pt x="208" y="69"/>
                </a:cubicBezTo>
                <a:cubicBezTo>
                  <a:pt x="200" y="69"/>
                  <a:pt x="191" y="69"/>
                  <a:pt x="183" y="69"/>
                </a:cubicBezTo>
                <a:cubicBezTo>
                  <a:pt x="139" y="69"/>
                  <a:pt x="96" y="60"/>
                  <a:pt x="61" y="60"/>
                </a:cubicBezTo>
                <a:cubicBezTo>
                  <a:pt x="52" y="52"/>
                  <a:pt x="44" y="52"/>
                  <a:pt x="35" y="52"/>
                </a:cubicBezTo>
                <a:lnTo>
                  <a:pt x="35" y="87"/>
                </a:lnTo>
                <a:close/>
                <a:moveTo>
                  <a:pt x="365" y="87"/>
                </a:moveTo>
                <a:lnTo>
                  <a:pt x="365" y="87"/>
                </a:lnTo>
                <a:close/>
                <a:moveTo>
                  <a:pt x="35" y="17"/>
                </a:moveTo>
                <a:lnTo>
                  <a:pt x="35" y="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46" name="Freeform 451">
            <a:extLst>
              <a:ext uri="{FF2B5EF4-FFF2-40B4-BE49-F238E27FC236}">
                <a16:creationId xmlns:a16="http://schemas.microsoft.com/office/drawing/2014/main" id="{4D4E811C-2D6B-9846-B6B4-E8A1DD9E1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194" y="5442583"/>
            <a:ext cx="224555" cy="83900"/>
          </a:xfrm>
          <a:custGeom>
            <a:avLst/>
            <a:gdLst>
              <a:gd name="T0" fmla="*/ 72051 w 401"/>
              <a:gd name="T1" fmla="*/ 53613 h 149"/>
              <a:gd name="T2" fmla="*/ 72051 w 401"/>
              <a:gd name="T3" fmla="*/ 53613 h 149"/>
              <a:gd name="T4" fmla="*/ 25218 w 401"/>
              <a:gd name="T5" fmla="*/ 50353 h 149"/>
              <a:gd name="T6" fmla="*/ 9367 w 401"/>
              <a:gd name="T7" fmla="*/ 44194 h 149"/>
              <a:gd name="T8" fmla="*/ 0 w 401"/>
              <a:gd name="T9" fmla="*/ 34776 h 149"/>
              <a:gd name="T10" fmla="*/ 0 w 401"/>
              <a:gd name="T11" fmla="*/ 6520 h 149"/>
              <a:gd name="T12" fmla="*/ 6485 w 401"/>
              <a:gd name="T13" fmla="*/ 0 h 149"/>
              <a:gd name="T14" fmla="*/ 6485 w 401"/>
              <a:gd name="T15" fmla="*/ 0 h 149"/>
              <a:gd name="T16" fmla="*/ 12609 w 401"/>
              <a:gd name="T17" fmla="*/ 6520 h 149"/>
              <a:gd name="T18" fmla="*/ 28100 w 401"/>
              <a:gd name="T19" fmla="*/ 9418 h 149"/>
              <a:gd name="T20" fmla="*/ 65927 w 401"/>
              <a:gd name="T21" fmla="*/ 15939 h 149"/>
              <a:gd name="T22" fmla="*/ 74933 w 401"/>
              <a:gd name="T23" fmla="*/ 15939 h 149"/>
              <a:gd name="T24" fmla="*/ 112760 w 401"/>
              <a:gd name="T25" fmla="*/ 12679 h 149"/>
              <a:gd name="T26" fmla="*/ 131494 w 401"/>
              <a:gd name="T27" fmla="*/ 6520 h 149"/>
              <a:gd name="T28" fmla="*/ 137618 w 401"/>
              <a:gd name="T29" fmla="*/ 0 h 149"/>
              <a:gd name="T30" fmla="*/ 137618 w 401"/>
              <a:gd name="T31" fmla="*/ 0 h 149"/>
              <a:gd name="T32" fmla="*/ 144103 w 401"/>
              <a:gd name="T33" fmla="*/ 6520 h 149"/>
              <a:gd name="T34" fmla="*/ 144103 w 401"/>
              <a:gd name="T35" fmla="*/ 6520 h 149"/>
              <a:gd name="T36" fmla="*/ 144103 w 401"/>
              <a:gd name="T37" fmla="*/ 6520 h 149"/>
              <a:gd name="T38" fmla="*/ 144103 w 401"/>
              <a:gd name="T39" fmla="*/ 6520 h 149"/>
              <a:gd name="T40" fmla="*/ 144103 w 401"/>
              <a:gd name="T41" fmla="*/ 34776 h 149"/>
              <a:gd name="T42" fmla="*/ 118885 w 401"/>
              <a:gd name="T43" fmla="*/ 50353 h 149"/>
              <a:gd name="T44" fmla="*/ 72051 w 401"/>
              <a:gd name="T45" fmla="*/ 53613 h 149"/>
              <a:gd name="T46" fmla="*/ 12609 w 401"/>
              <a:gd name="T47" fmla="*/ 31516 h 149"/>
              <a:gd name="T48" fmla="*/ 12609 w 401"/>
              <a:gd name="T49" fmla="*/ 31516 h 149"/>
              <a:gd name="T50" fmla="*/ 31342 w 401"/>
              <a:gd name="T51" fmla="*/ 37674 h 149"/>
              <a:gd name="T52" fmla="*/ 72051 w 401"/>
              <a:gd name="T53" fmla="*/ 40934 h 149"/>
              <a:gd name="T54" fmla="*/ 112760 w 401"/>
              <a:gd name="T55" fmla="*/ 37674 h 149"/>
              <a:gd name="T56" fmla="*/ 131494 w 401"/>
              <a:gd name="T57" fmla="*/ 31516 h 149"/>
              <a:gd name="T58" fmla="*/ 131494 w 401"/>
              <a:gd name="T59" fmla="*/ 18837 h 149"/>
              <a:gd name="T60" fmla="*/ 118885 w 401"/>
              <a:gd name="T61" fmla="*/ 22097 h 149"/>
              <a:gd name="T62" fmla="*/ 74933 w 401"/>
              <a:gd name="T63" fmla="*/ 28255 h 149"/>
              <a:gd name="T64" fmla="*/ 65927 w 401"/>
              <a:gd name="T65" fmla="*/ 28255 h 149"/>
              <a:gd name="T66" fmla="*/ 21976 w 401"/>
              <a:gd name="T67" fmla="*/ 22097 h 149"/>
              <a:gd name="T68" fmla="*/ 12609 w 401"/>
              <a:gd name="T69" fmla="*/ 18837 h 149"/>
              <a:gd name="T70" fmla="*/ 12609 w 401"/>
              <a:gd name="T71" fmla="*/ 31516 h 149"/>
              <a:gd name="T72" fmla="*/ 131494 w 401"/>
              <a:gd name="T73" fmla="*/ 34776 h 149"/>
              <a:gd name="T74" fmla="*/ 131494 w 401"/>
              <a:gd name="T75" fmla="*/ 34776 h 149"/>
              <a:gd name="T76" fmla="*/ 12609 w 401"/>
              <a:gd name="T77" fmla="*/ 6520 h 149"/>
              <a:gd name="T78" fmla="*/ 12609 w 401"/>
              <a:gd name="T79" fmla="*/ 6520 h 1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1" h="149">
                <a:moveTo>
                  <a:pt x="200" y="148"/>
                </a:moveTo>
                <a:lnTo>
                  <a:pt x="200" y="148"/>
                </a:lnTo>
                <a:cubicBezTo>
                  <a:pt x="148" y="148"/>
                  <a:pt x="104" y="148"/>
                  <a:pt x="70" y="139"/>
                </a:cubicBezTo>
                <a:cubicBezTo>
                  <a:pt x="52" y="130"/>
                  <a:pt x="35" y="130"/>
                  <a:pt x="26" y="122"/>
                </a:cubicBezTo>
                <a:cubicBezTo>
                  <a:pt x="9" y="113"/>
                  <a:pt x="0" y="104"/>
                  <a:pt x="0" y="9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9"/>
                  <a:pt x="9" y="0"/>
                  <a:pt x="18" y="0"/>
                </a:cubicBezTo>
                <a:cubicBezTo>
                  <a:pt x="26" y="0"/>
                  <a:pt x="35" y="9"/>
                  <a:pt x="35" y="18"/>
                </a:cubicBezTo>
                <a:cubicBezTo>
                  <a:pt x="35" y="18"/>
                  <a:pt x="52" y="26"/>
                  <a:pt x="78" y="26"/>
                </a:cubicBezTo>
                <a:cubicBezTo>
                  <a:pt x="113" y="35"/>
                  <a:pt x="148" y="35"/>
                  <a:pt x="183" y="44"/>
                </a:cubicBezTo>
                <a:cubicBezTo>
                  <a:pt x="191" y="44"/>
                  <a:pt x="200" y="44"/>
                  <a:pt x="208" y="44"/>
                </a:cubicBezTo>
                <a:cubicBezTo>
                  <a:pt x="252" y="35"/>
                  <a:pt x="287" y="35"/>
                  <a:pt x="313" y="35"/>
                </a:cubicBezTo>
                <a:cubicBezTo>
                  <a:pt x="347" y="26"/>
                  <a:pt x="356" y="18"/>
                  <a:pt x="365" y="18"/>
                </a:cubicBezTo>
                <a:cubicBezTo>
                  <a:pt x="365" y="9"/>
                  <a:pt x="373" y="0"/>
                  <a:pt x="382" y="0"/>
                </a:cubicBezTo>
                <a:cubicBezTo>
                  <a:pt x="391" y="0"/>
                  <a:pt x="400" y="9"/>
                  <a:pt x="400" y="18"/>
                </a:cubicBezTo>
                <a:cubicBezTo>
                  <a:pt x="400" y="96"/>
                  <a:pt x="400" y="96"/>
                  <a:pt x="400" y="96"/>
                </a:cubicBezTo>
                <a:cubicBezTo>
                  <a:pt x="400" y="122"/>
                  <a:pt x="356" y="130"/>
                  <a:pt x="330" y="139"/>
                </a:cubicBezTo>
                <a:cubicBezTo>
                  <a:pt x="295" y="148"/>
                  <a:pt x="243" y="148"/>
                  <a:pt x="200" y="148"/>
                </a:cubicBezTo>
                <a:close/>
                <a:moveTo>
                  <a:pt x="35" y="87"/>
                </a:moveTo>
                <a:lnTo>
                  <a:pt x="35" y="87"/>
                </a:lnTo>
                <a:cubicBezTo>
                  <a:pt x="35" y="96"/>
                  <a:pt x="52" y="104"/>
                  <a:pt x="87" y="104"/>
                </a:cubicBezTo>
                <a:cubicBezTo>
                  <a:pt x="113" y="113"/>
                  <a:pt x="157" y="113"/>
                  <a:pt x="200" y="113"/>
                </a:cubicBezTo>
                <a:cubicBezTo>
                  <a:pt x="243" y="113"/>
                  <a:pt x="278" y="113"/>
                  <a:pt x="313" y="104"/>
                </a:cubicBezTo>
                <a:cubicBezTo>
                  <a:pt x="347" y="96"/>
                  <a:pt x="356" y="96"/>
                  <a:pt x="365" y="87"/>
                </a:cubicBezTo>
                <a:cubicBezTo>
                  <a:pt x="365" y="52"/>
                  <a:pt x="365" y="52"/>
                  <a:pt x="365" y="52"/>
                </a:cubicBezTo>
                <a:cubicBezTo>
                  <a:pt x="356" y="61"/>
                  <a:pt x="339" y="61"/>
                  <a:pt x="330" y="61"/>
                </a:cubicBezTo>
                <a:cubicBezTo>
                  <a:pt x="304" y="70"/>
                  <a:pt x="261" y="78"/>
                  <a:pt x="208" y="78"/>
                </a:cubicBezTo>
                <a:cubicBezTo>
                  <a:pt x="200" y="78"/>
                  <a:pt x="191" y="78"/>
                  <a:pt x="183" y="78"/>
                </a:cubicBezTo>
                <a:cubicBezTo>
                  <a:pt x="139" y="78"/>
                  <a:pt x="96" y="70"/>
                  <a:pt x="61" y="61"/>
                </a:cubicBezTo>
                <a:cubicBezTo>
                  <a:pt x="52" y="61"/>
                  <a:pt x="44" y="61"/>
                  <a:pt x="35" y="52"/>
                </a:cubicBezTo>
                <a:lnTo>
                  <a:pt x="35" y="87"/>
                </a:lnTo>
                <a:close/>
                <a:moveTo>
                  <a:pt x="365" y="96"/>
                </a:moveTo>
                <a:lnTo>
                  <a:pt x="365" y="96"/>
                </a:lnTo>
                <a:close/>
                <a:moveTo>
                  <a:pt x="35" y="18"/>
                </a:moveTo>
                <a:lnTo>
                  <a:pt x="35" y="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47" name="Freeform 452">
            <a:extLst>
              <a:ext uri="{FF2B5EF4-FFF2-40B4-BE49-F238E27FC236}">
                <a16:creationId xmlns:a16="http://schemas.microsoft.com/office/drawing/2014/main" id="{7268609E-1194-8746-BF26-7049D55F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194" y="5484534"/>
            <a:ext cx="224555" cy="83900"/>
          </a:xfrm>
          <a:custGeom>
            <a:avLst/>
            <a:gdLst>
              <a:gd name="T0" fmla="*/ 72051 w 401"/>
              <a:gd name="T1" fmla="*/ 53613 h 149"/>
              <a:gd name="T2" fmla="*/ 72051 w 401"/>
              <a:gd name="T3" fmla="*/ 53613 h 149"/>
              <a:gd name="T4" fmla="*/ 25218 w 401"/>
              <a:gd name="T5" fmla="*/ 50353 h 149"/>
              <a:gd name="T6" fmla="*/ 9367 w 401"/>
              <a:gd name="T7" fmla="*/ 44194 h 149"/>
              <a:gd name="T8" fmla="*/ 0 w 401"/>
              <a:gd name="T9" fmla="*/ 34776 h 149"/>
              <a:gd name="T10" fmla="*/ 0 w 401"/>
              <a:gd name="T11" fmla="*/ 6520 h 149"/>
              <a:gd name="T12" fmla="*/ 6485 w 401"/>
              <a:gd name="T13" fmla="*/ 0 h 149"/>
              <a:gd name="T14" fmla="*/ 6485 w 401"/>
              <a:gd name="T15" fmla="*/ 0 h 149"/>
              <a:gd name="T16" fmla="*/ 12609 w 401"/>
              <a:gd name="T17" fmla="*/ 3260 h 149"/>
              <a:gd name="T18" fmla="*/ 28100 w 401"/>
              <a:gd name="T19" fmla="*/ 9418 h 149"/>
              <a:gd name="T20" fmla="*/ 65927 w 401"/>
              <a:gd name="T21" fmla="*/ 12679 h 149"/>
              <a:gd name="T22" fmla="*/ 74933 w 401"/>
              <a:gd name="T23" fmla="*/ 12679 h 149"/>
              <a:gd name="T24" fmla="*/ 112760 w 401"/>
              <a:gd name="T25" fmla="*/ 9418 h 149"/>
              <a:gd name="T26" fmla="*/ 131494 w 401"/>
              <a:gd name="T27" fmla="*/ 3260 h 149"/>
              <a:gd name="T28" fmla="*/ 137618 w 401"/>
              <a:gd name="T29" fmla="*/ 0 h 149"/>
              <a:gd name="T30" fmla="*/ 137618 w 401"/>
              <a:gd name="T31" fmla="*/ 0 h 149"/>
              <a:gd name="T32" fmla="*/ 144103 w 401"/>
              <a:gd name="T33" fmla="*/ 6520 h 149"/>
              <a:gd name="T34" fmla="*/ 144103 w 401"/>
              <a:gd name="T35" fmla="*/ 6520 h 149"/>
              <a:gd name="T36" fmla="*/ 144103 w 401"/>
              <a:gd name="T37" fmla="*/ 6520 h 149"/>
              <a:gd name="T38" fmla="*/ 144103 w 401"/>
              <a:gd name="T39" fmla="*/ 6520 h 149"/>
              <a:gd name="T40" fmla="*/ 144103 w 401"/>
              <a:gd name="T41" fmla="*/ 34776 h 149"/>
              <a:gd name="T42" fmla="*/ 118885 w 401"/>
              <a:gd name="T43" fmla="*/ 50353 h 149"/>
              <a:gd name="T44" fmla="*/ 72051 w 401"/>
              <a:gd name="T45" fmla="*/ 53613 h 149"/>
              <a:gd name="T46" fmla="*/ 12609 w 401"/>
              <a:gd name="T47" fmla="*/ 31516 h 149"/>
              <a:gd name="T48" fmla="*/ 12609 w 401"/>
              <a:gd name="T49" fmla="*/ 31516 h 149"/>
              <a:gd name="T50" fmla="*/ 31342 w 401"/>
              <a:gd name="T51" fmla="*/ 38036 h 149"/>
              <a:gd name="T52" fmla="*/ 72051 w 401"/>
              <a:gd name="T53" fmla="*/ 40934 h 149"/>
              <a:gd name="T54" fmla="*/ 112760 w 401"/>
              <a:gd name="T55" fmla="*/ 38036 h 149"/>
              <a:gd name="T56" fmla="*/ 131494 w 401"/>
              <a:gd name="T57" fmla="*/ 31516 h 149"/>
              <a:gd name="T58" fmla="*/ 131494 w 401"/>
              <a:gd name="T59" fmla="*/ 18837 h 149"/>
              <a:gd name="T60" fmla="*/ 118885 w 401"/>
              <a:gd name="T61" fmla="*/ 22097 h 149"/>
              <a:gd name="T62" fmla="*/ 74933 w 401"/>
              <a:gd name="T63" fmla="*/ 25357 h 149"/>
              <a:gd name="T64" fmla="*/ 65927 w 401"/>
              <a:gd name="T65" fmla="*/ 25357 h 149"/>
              <a:gd name="T66" fmla="*/ 21976 w 401"/>
              <a:gd name="T67" fmla="*/ 22097 h 149"/>
              <a:gd name="T68" fmla="*/ 12609 w 401"/>
              <a:gd name="T69" fmla="*/ 18837 h 149"/>
              <a:gd name="T70" fmla="*/ 12609 w 401"/>
              <a:gd name="T71" fmla="*/ 31516 h 149"/>
              <a:gd name="T72" fmla="*/ 131494 w 401"/>
              <a:gd name="T73" fmla="*/ 34776 h 149"/>
              <a:gd name="T74" fmla="*/ 131494 w 401"/>
              <a:gd name="T75" fmla="*/ 34776 h 149"/>
              <a:gd name="T76" fmla="*/ 12609 w 401"/>
              <a:gd name="T77" fmla="*/ 6520 h 149"/>
              <a:gd name="T78" fmla="*/ 12609 w 401"/>
              <a:gd name="T79" fmla="*/ 6520 h 1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1" h="149">
                <a:moveTo>
                  <a:pt x="200" y="148"/>
                </a:moveTo>
                <a:lnTo>
                  <a:pt x="200" y="148"/>
                </a:lnTo>
                <a:cubicBezTo>
                  <a:pt x="148" y="148"/>
                  <a:pt x="104" y="139"/>
                  <a:pt x="70" y="139"/>
                </a:cubicBezTo>
                <a:cubicBezTo>
                  <a:pt x="52" y="131"/>
                  <a:pt x="35" y="131"/>
                  <a:pt x="26" y="122"/>
                </a:cubicBezTo>
                <a:cubicBezTo>
                  <a:pt x="9" y="113"/>
                  <a:pt x="0" y="105"/>
                  <a:pt x="0" y="9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9"/>
                  <a:pt x="9" y="0"/>
                  <a:pt x="18" y="0"/>
                </a:cubicBezTo>
                <a:cubicBezTo>
                  <a:pt x="26" y="0"/>
                  <a:pt x="35" y="9"/>
                  <a:pt x="35" y="9"/>
                </a:cubicBezTo>
                <a:cubicBezTo>
                  <a:pt x="35" y="18"/>
                  <a:pt x="52" y="18"/>
                  <a:pt x="78" y="26"/>
                </a:cubicBezTo>
                <a:cubicBezTo>
                  <a:pt x="113" y="35"/>
                  <a:pt x="148" y="35"/>
                  <a:pt x="183" y="35"/>
                </a:cubicBezTo>
                <a:cubicBezTo>
                  <a:pt x="191" y="35"/>
                  <a:pt x="200" y="35"/>
                  <a:pt x="208" y="35"/>
                </a:cubicBezTo>
                <a:cubicBezTo>
                  <a:pt x="252" y="35"/>
                  <a:pt x="287" y="35"/>
                  <a:pt x="313" y="26"/>
                </a:cubicBezTo>
                <a:cubicBezTo>
                  <a:pt x="347" y="18"/>
                  <a:pt x="356" y="18"/>
                  <a:pt x="365" y="9"/>
                </a:cubicBezTo>
                <a:cubicBezTo>
                  <a:pt x="365" y="9"/>
                  <a:pt x="373" y="0"/>
                  <a:pt x="382" y="0"/>
                </a:cubicBezTo>
                <a:cubicBezTo>
                  <a:pt x="391" y="0"/>
                  <a:pt x="400" y="9"/>
                  <a:pt x="400" y="18"/>
                </a:cubicBezTo>
                <a:cubicBezTo>
                  <a:pt x="400" y="96"/>
                  <a:pt x="400" y="96"/>
                  <a:pt x="400" y="96"/>
                </a:cubicBezTo>
                <a:cubicBezTo>
                  <a:pt x="400" y="122"/>
                  <a:pt x="356" y="131"/>
                  <a:pt x="330" y="139"/>
                </a:cubicBezTo>
                <a:cubicBezTo>
                  <a:pt x="295" y="139"/>
                  <a:pt x="243" y="148"/>
                  <a:pt x="200" y="148"/>
                </a:cubicBezTo>
                <a:close/>
                <a:moveTo>
                  <a:pt x="35" y="87"/>
                </a:moveTo>
                <a:lnTo>
                  <a:pt x="35" y="87"/>
                </a:lnTo>
                <a:cubicBezTo>
                  <a:pt x="35" y="87"/>
                  <a:pt x="52" y="96"/>
                  <a:pt x="87" y="105"/>
                </a:cubicBezTo>
                <a:cubicBezTo>
                  <a:pt x="113" y="105"/>
                  <a:pt x="157" y="113"/>
                  <a:pt x="200" y="113"/>
                </a:cubicBezTo>
                <a:cubicBezTo>
                  <a:pt x="243" y="113"/>
                  <a:pt x="278" y="105"/>
                  <a:pt x="313" y="105"/>
                </a:cubicBezTo>
                <a:cubicBezTo>
                  <a:pt x="347" y="96"/>
                  <a:pt x="356" y="87"/>
                  <a:pt x="365" y="87"/>
                </a:cubicBezTo>
                <a:cubicBezTo>
                  <a:pt x="365" y="52"/>
                  <a:pt x="365" y="52"/>
                  <a:pt x="365" y="52"/>
                </a:cubicBezTo>
                <a:cubicBezTo>
                  <a:pt x="356" y="52"/>
                  <a:pt x="339" y="61"/>
                  <a:pt x="330" y="61"/>
                </a:cubicBezTo>
                <a:cubicBezTo>
                  <a:pt x="304" y="70"/>
                  <a:pt x="261" y="70"/>
                  <a:pt x="208" y="70"/>
                </a:cubicBezTo>
                <a:cubicBezTo>
                  <a:pt x="200" y="70"/>
                  <a:pt x="191" y="70"/>
                  <a:pt x="183" y="70"/>
                </a:cubicBezTo>
                <a:cubicBezTo>
                  <a:pt x="139" y="70"/>
                  <a:pt x="96" y="70"/>
                  <a:pt x="61" y="61"/>
                </a:cubicBezTo>
                <a:cubicBezTo>
                  <a:pt x="52" y="61"/>
                  <a:pt x="44" y="52"/>
                  <a:pt x="35" y="52"/>
                </a:cubicBezTo>
                <a:lnTo>
                  <a:pt x="35" y="87"/>
                </a:lnTo>
                <a:close/>
                <a:moveTo>
                  <a:pt x="365" y="96"/>
                </a:moveTo>
                <a:lnTo>
                  <a:pt x="365" y="96"/>
                </a:lnTo>
                <a:close/>
                <a:moveTo>
                  <a:pt x="35" y="18"/>
                </a:moveTo>
                <a:lnTo>
                  <a:pt x="35" y="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48" name="Freeform 453">
            <a:extLst>
              <a:ext uri="{FF2B5EF4-FFF2-40B4-BE49-F238E27FC236}">
                <a16:creationId xmlns:a16="http://schemas.microsoft.com/office/drawing/2014/main" id="{76AD4EDB-D1D7-BE4F-AA82-ABA659602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194" y="5358684"/>
            <a:ext cx="224555" cy="83900"/>
          </a:xfrm>
          <a:custGeom>
            <a:avLst/>
            <a:gdLst>
              <a:gd name="T0" fmla="*/ 72051 w 401"/>
              <a:gd name="T1" fmla="*/ 53610 h 148"/>
              <a:gd name="T2" fmla="*/ 72051 w 401"/>
              <a:gd name="T3" fmla="*/ 53610 h 148"/>
              <a:gd name="T4" fmla="*/ 25218 w 401"/>
              <a:gd name="T5" fmla="*/ 50328 h 148"/>
              <a:gd name="T6" fmla="*/ 9367 w 401"/>
              <a:gd name="T7" fmla="*/ 44128 h 148"/>
              <a:gd name="T8" fmla="*/ 0 w 401"/>
              <a:gd name="T9" fmla="*/ 34646 h 148"/>
              <a:gd name="T10" fmla="*/ 0 w 401"/>
              <a:gd name="T11" fmla="*/ 6200 h 148"/>
              <a:gd name="T12" fmla="*/ 6485 w 401"/>
              <a:gd name="T13" fmla="*/ 0 h 148"/>
              <a:gd name="T14" fmla="*/ 6485 w 401"/>
              <a:gd name="T15" fmla="*/ 0 h 148"/>
              <a:gd name="T16" fmla="*/ 12609 w 401"/>
              <a:gd name="T17" fmla="*/ 6200 h 148"/>
              <a:gd name="T18" fmla="*/ 28100 w 401"/>
              <a:gd name="T19" fmla="*/ 9482 h 148"/>
              <a:gd name="T20" fmla="*/ 65927 w 401"/>
              <a:gd name="T21" fmla="*/ 12400 h 148"/>
              <a:gd name="T22" fmla="*/ 74933 w 401"/>
              <a:gd name="T23" fmla="*/ 12400 h 148"/>
              <a:gd name="T24" fmla="*/ 112760 w 401"/>
              <a:gd name="T25" fmla="*/ 9482 h 148"/>
              <a:gd name="T26" fmla="*/ 131494 w 401"/>
              <a:gd name="T27" fmla="*/ 6200 h 148"/>
              <a:gd name="T28" fmla="*/ 137618 w 401"/>
              <a:gd name="T29" fmla="*/ 0 h 148"/>
              <a:gd name="T30" fmla="*/ 137618 w 401"/>
              <a:gd name="T31" fmla="*/ 0 h 148"/>
              <a:gd name="T32" fmla="*/ 144103 w 401"/>
              <a:gd name="T33" fmla="*/ 6200 h 148"/>
              <a:gd name="T34" fmla="*/ 144103 w 401"/>
              <a:gd name="T35" fmla="*/ 6200 h 148"/>
              <a:gd name="T36" fmla="*/ 144103 w 401"/>
              <a:gd name="T37" fmla="*/ 6200 h 148"/>
              <a:gd name="T38" fmla="*/ 144103 w 401"/>
              <a:gd name="T39" fmla="*/ 6200 h 148"/>
              <a:gd name="T40" fmla="*/ 144103 w 401"/>
              <a:gd name="T41" fmla="*/ 34646 h 148"/>
              <a:gd name="T42" fmla="*/ 118885 w 401"/>
              <a:gd name="T43" fmla="*/ 50328 h 148"/>
              <a:gd name="T44" fmla="*/ 72051 w 401"/>
              <a:gd name="T45" fmla="*/ 53610 h 148"/>
              <a:gd name="T46" fmla="*/ 12609 w 401"/>
              <a:gd name="T47" fmla="*/ 31364 h 148"/>
              <a:gd name="T48" fmla="*/ 12609 w 401"/>
              <a:gd name="T49" fmla="*/ 31364 h 148"/>
              <a:gd name="T50" fmla="*/ 31342 w 401"/>
              <a:gd name="T51" fmla="*/ 37928 h 148"/>
              <a:gd name="T52" fmla="*/ 72051 w 401"/>
              <a:gd name="T53" fmla="*/ 41211 h 148"/>
              <a:gd name="T54" fmla="*/ 112760 w 401"/>
              <a:gd name="T55" fmla="*/ 37928 h 148"/>
              <a:gd name="T56" fmla="*/ 131494 w 401"/>
              <a:gd name="T57" fmla="*/ 31364 h 148"/>
              <a:gd name="T58" fmla="*/ 131494 w 401"/>
              <a:gd name="T59" fmla="*/ 18964 h 148"/>
              <a:gd name="T60" fmla="*/ 118885 w 401"/>
              <a:gd name="T61" fmla="*/ 21882 h 148"/>
              <a:gd name="T62" fmla="*/ 74933 w 401"/>
              <a:gd name="T63" fmla="*/ 25164 h 148"/>
              <a:gd name="T64" fmla="*/ 65927 w 401"/>
              <a:gd name="T65" fmla="*/ 25164 h 148"/>
              <a:gd name="T66" fmla="*/ 21976 w 401"/>
              <a:gd name="T67" fmla="*/ 21882 h 148"/>
              <a:gd name="T68" fmla="*/ 12609 w 401"/>
              <a:gd name="T69" fmla="*/ 18964 h 148"/>
              <a:gd name="T70" fmla="*/ 12609 w 401"/>
              <a:gd name="T71" fmla="*/ 31364 h 148"/>
              <a:gd name="T72" fmla="*/ 131494 w 401"/>
              <a:gd name="T73" fmla="*/ 34646 h 148"/>
              <a:gd name="T74" fmla="*/ 131494 w 401"/>
              <a:gd name="T75" fmla="*/ 34646 h 148"/>
              <a:gd name="T76" fmla="*/ 12609 w 401"/>
              <a:gd name="T77" fmla="*/ 6200 h 148"/>
              <a:gd name="T78" fmla="*/ 12609 w 401"/>
              <a:gd name="T79" fmla="*/ 6200 h 1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1" h="148">
                <a:moveTo>
                  <a:pt x="200" y="147"/>
                </a:moveTo>
                <a:lnTo>
                  <a:pt x="200" y="147"/>
                </a:lnTo>
                <a:cubicBezTo>
                  <a:pt x="148" y="147"/>
                  <a:pt x="104" y="147"/>
                  <a:pt x="70" y="138"/>
                </a:cubicBezTo>
                <a:cubicBezTo>
                  <a:pt x="52" y="130"/>
                  <a:pt x="35" y="130"/>
                  <a:pt x="26" y="121"/>
                </a:cubicBezTo>
                <a:cubicBezTo>
                  <a:pt x="9" y="113"/>
                  <a:pt x="0" y="104"/>
                  <a:pt x="0" y="9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9" y="0"/>
                  <a:pt x="18" y="0"/>
                </a:cubicBezTo>
                <a:cubicBezTo>
                  <a:pt x="26" y="0"/>
                  <a:pt x="35" y="8"/>
                  <a:pt x="35" y="17"/>
                </a:cubicBezTo>
                <a:cubicBezTo>
                  <a:pt x="35" y="17"/>
                  <a:pt x="52" y="26"/>
                  <a:pt x="78" y="26"/>
                </a:cubicBezTo>
                <a:cubicBezTo>
                  <a:pt x="113" y="34"/>
                  <a:pt x="148" y="34"/>
                  <a:pt x="183" y="34"/>
                </a:cubicBezTo>
                <a:cubicBezTo>
                  <a:pt x="191" y="34"/>
                  <a:pt x="200" y="34"/>
                  <a:pt x="208" y="34"/>
                </a:cubicBezTo>
                <a:cubicBezTo>
                  <a:pt x="252" y="34"/>
                  <a:pt x="287" y="34"/>
                  <a:pt x="313" y="26"/>
                </a:cubicBezTo>
                <a:cubicBezTo>
                  <a:pt x="347" y="26"/>
                  <a:pt x="356" y="17"/>
                  <a:pt x="365" y="17"/>
                </a:cubicBezTo>
                <a:cubicBezTo>
                  <a:pt x="365" y="8"/>
                  <a:pt x="373" y="0"/>
                  <a:pt x="382" y="0"/>
                </a:cubicBezTo>
                <a:cubicBezTo>
                  <a:pt x="391" y="0"/>
                  <a:pt x="400" y="8"/>
                  <a:pt x="400" y="17"/>
                </a:cubicBezTo>
                <a:cubicBezTo>
                  <a:pt x="400" y="95"/>
                  <a:pt x="400" y="95"/>
                  <a:pt x="400" y="95"/>
                </a:cubicBezTo>
                <a:cubicBezTo>
                  <a:pt x="400" y="121"/>
                  <a:pt x="356" y="130"/>
                  <a:pt x="330" y="138"/>
                </a:cubicBezTo>
                <a:cubicBezTo>
                  <a:pt x="295" y="147"/>
                  <a:pt x="243" y="147"/>
                  <a:pt x="200" y="147"/>
                </a:cubicBezTo>
                <a:close/>
                <a:moveTo>
                  <a:pt x="35" y="86"/>
                </a:moveTo>
                <a:lnTo>
                  <a:pt x="35" y="86"/>
                </a:lnTo>
                <a:cubicBezTo>
                  <a:pt x="35" y="95"/>
                  <a:pt x="52" y="95"/>
                  <a:pt x="87" y="104"/>
                </a:cubicBezTo>
                <a:cubicBezTo>
                  <a:pt x="113" y="113"/>
                  <a:pt x="157" y="113"/>
                  <a:pt x="200" y="113"/>
                </a:cubicBezTo>
                <a:cubicBezTo>
                  <a:pt x="243" y="113"/>
                  <a:pt x="278" y="113"/>
                  <a:pt x="313" y="104"/>
                </a:cubicBezTo>
                <a:cubicBezTo>
                  <a:pt x="347" y="95"/>
                  <a:pt x="356" y="95"/>
                  <a:pt x="365" y="86"/>
                </a:cubicBezTo>
                <a:cubicBezTo>
                  <a:pt x="365" y="52"/>
                  <a:pt x="365" y="52"/>
                  <a:pt x="365" y="52"/>
                </a:cubicBezTo>
                <a:cubicBezTo>
                  <a:pt x="356" y="60"/>
                  <a:pt x="339" y="60"/>
                  <a:pt x="330" y="60"/>
                </a:cubicBezTo>
                <a:cubicBezTo>
                  <a:pt x="304" y="69"/>
                  <a:pt x="261" y="69"/>
                  <a:pt x="208" y="69"/>
                </a:cubicBezTo>
                <a:cubicBezTo>
                  <a:pt x="200" y="69"/>
                  <a:pt x="191" y="69"/>
                  <a:pt x="183" y="69"/>
                </a:cubicBezTo>
                <a:cubicBezTo>
                  <a:pt x="139" y="69"/>
                  <a:pt x="96" y="69"/>
                  <a:pt x="61" y="60"/>
                </a:cubicBezTo>
                <a:cubicBezTo>
                  <a:pt x="52" y="60"/>
                  <a:pt x="44" y="52"/>
                  <a:pt x="35" y="52"/>
                </a:cubicBezTo>
                <a:lnTo>
                  <a:pt x="35" y="86"/>
                </a:lnTo>
                <a:close/>
                <a:moveTo>
                  <a:pt x="365" y="95"/>
                </a:moveTo>
                <a:lnTo>
                  <a:pt x="365" y="95"/>
                </a:lnTo>
                <a:close/>
                <a:moveTo>
                  <a:pt x="35" y="17"/>
                </a:moveTo>
                <a:lnTo>
                  <a:pt x="35" y="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49" name="Freeform 454">
            <a:extLst>
              <a:ext uri="{FF2B5EF4-FFF2-40B4-BE49-F238E27FC236}">
                <a16:creationId xmlns:a16="http://schemas.microsoft.com/office/drawing/2014/main" id="{B6825B46-9DD6-7546-A77B-84BE0DE3B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194" y="5296994"/>
            <a:ext cx="224555" cy="64159"/>
          </a:xfrm>
          <a:custGeom>
            <a:avLst/>
            <a:gdLst>
              <a:gd name="T0" fmla="*/ 72051 w 401"/>
              <a:gd name="T1" fmla="*/ 40913 h 114"/>
              <a:gd name="T2" fmla="*/ 72051 w 401"/>
              <a:gd name="T3" fmla="*/ 40913 h 114"/>
              <a:gd name="T4" fmla="*/ 65927 w 401"/>
              <a:gd name="T5" fmla="*/ 40913 h 114"/>
              <a:gd name="T6" fmla="*/ 21976 w 401"/>
              <a:gd name="T7" fmla="*/ 34396 h 114"/>
              <a:gd name="T8" fmla="*/ 0 w 401"/>
              <a:gd name="T9" fmla="*/ 18827 h 114"/>
              <a:gd name="T10" fmla="*/ 25218 w 401"/>
              <a:gd name="T11" fmla="*/ 2896 h 114"/>
              <a:gd name="T12" fmla="*/ 72051 w 401"/>
              <a:gd name="T13" fmla="*/ 0 h 114"/>
              <a:gd name="T14" fmla="*/ 118885 w 401"/>
              <a:gd name="T15" fmla="*/ 2896 h 114"/>
              <a:gd name="T16" fmla="*/ 134376 w 401"/>
              <a:gd name="T17" fmla="*/ 9414 h 114"/>
              <a:gd name="T18" fmla="*/ 144103 w 401"/>
              <a:gd name="T19" fmla="*/ 18827 h 114"/>
              <a:gd name="T20" fmla="*/ 118885 w 401"/>
              <a:gd name="T21" fmla="*/ 34396 h 114"/>
              <a:gd name="T22" fmla="*/ 74933 w 401"/>
              <a:gd name="T23" fmla="*/ 40913 h 114"/>
              <a:gd name="T24" fmla="*/ 72051 w 401"/>
              <a:gd name="T25" fmla="*/ 40913 h 114"/>
              <a:gd name="T26" fmla="*/ 15851 w 401"/>
              <a:gd name="T27" fmla="*/ 18827 h 114"/>
              <a:gd name="T28" fmla="*/ 15851 w 401"/>
              <a:gd name="T29" fmla="*/ 18827 h 114"/>
              <a:gd name="T30" fmla="*/ 28100 w 401"/>
              <a:gd name="T31" fmla="*/ 24982 h 114"/>
              <a:gd name="T32" fmla="*/ 65927 w 401"/>
              <a:gd name="T33" fmla="*/ 28241 h 114"/>
              <a:gd name="T34" fmla="*/ 74933 w 401"/>
              <a:gd name="T35" fmla="*/ 28241 h 114"/>
              <a:gd name="T36" fmla="*/ 112760 w 401"/>
              <a:gd name="T37" fmla="*/ 24982 h 114"/>
              <a:gd name="T38" fmla="*/ 128251 w 401"/>
              <a:gd name="T39" fmla="*/ 18827 h 114"/>
              <a:gd name="T40" fmla="*/ 112760 w 401"/>
              <a:gd name="T41" fmla="*/ 15569 h 114"/>
              <a:gd name="T42" fmla="*/ 72051 w 401"/>
              <a:gd name="T43" fmla="*/ 12672 h 114"/>
              <a:gd name="T44" fmla="*/ 31342 w 401"/>
              <a:gd name="T45" fmla="*/ 15569 h 114"/>
              <a:gd name="T46" fmla="*/ 15851 w 401"/>
              <a:gd name="T47" fmla="*/ 18827 h 114"/>
              <a:gd name="T48" fmla="*/ 131494 w 401"/>
              <a:gd name="T49" fmla="*/ 22086 h 114"/>
              <a:gd name="T50" fmla="*/ 131494 w 401"/>
              <a:gd name="T51" fmla="*/ 22086 h 1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01" h="114">
                <a:moveTo>
                  <a:pt x="200" y="113"/>
                </a:moveTo>
                <a:lnTo>
                  <a:pt x="200" y="113"/>
                </a:lnTo>
                <a:cubicBezTo>
                  <a:pt x="191" y="113"/>
                  <a:pt x="191" y="113"/>
                  <a:pt x="183" y="113"/>
                </a:cubicBezTo>
                <a:cubicBezTo>
                  <a:pt x="139" y="113"/>
                  <a:pt x="96" y="104"/>
                  <a:pt x="61" y="95"/>
                </a:cubicBezTo>
                <a:cubicBezTo>
                  <a:pt x="35" y="95"/>
                  <a:pt x="0" y="78"/>
                  <a:pt x="0" y="52"/>
                </a:cubicBezTo>
                <a:cubicBezTo>
                  <a:pt x="0" y="26"/>
                  <a:pt x="35" y="17"/>
                  <a:pt x="70" y="8"/>
                </a:cubicBezTo>
                <a:cubicBezTo>
                  <a:pt x="104" y="8"/>
                  <a:pt x="148" y="0"/>
                  <a:pt x="200" y="0"/>
                </a:cubicBezTo>
                <a:cubicBezTo>
                  <a:pt x="243" y="0"/>
                  <a:pt x="295" y="8"/>
                  <a:pt x="330" y="8"/>
                </a:cubicBezTo>
                <a:cubicBezTo>
                  <a:pt x="347" y="17"/>
                  <a:pt x="365" y="17"/>
                  <a:pt x="373" y="26"/>
                </a:cubicBezTo>
                <a:cubicBezTo>
                  <a:pt x="391" y="35"/>
                  <a:pt x="400" y="43"/>
                  <a:pt x="400" y="52"/>
                </a:cubicBezTo>
                <a:cubicBezTo>
                  <a:pt x="400" y="78"/>
                  <a:pt x="365" y="95"/>
                  <a:pt x="330" y="95"/>
                </a:cubicBezTo>
                <a:cubicBezTo>
                  <a:pt x="304" y="104"/>
                  <a:pt x="261" y="113"/>
                  <a:pt x="208" y="113"/>
                </a:cubicBezTo>
                <a:lnTo>
                  <a:pt x="200" y="113"/>
                </a:lnTo>
                <a:close/>
                <a:moveTo>
                  <a:pt x="44" y="52"/>
                </a:moveTo>
                <a:lnTo>
                  <a:pt x="44" y="52"/>
                </a:lnTo>
                <a:cubicBezTo>
                  <a:pt x="52" y="61"/>
                  <a:pt x="61" y="61"/>
                  <a:pt x="78" y="69"/>
                </a:cubicBezTo>
                <a:cubicBezTo>
                  <a:pt x="113" y="69"/>
                  <a:pt x="148" y="78"/>
                  <a:pt x="183" y="78"/>
                </a:cubicBezTo>
                <a:cubicBezTo>
                  <a:pt x="191" y="78"/>
                  <a:pt x="200" y="78"/>
                  <a:pt x="208" y="78"/>
                </a:cubicBezTo>
                <a:cubicBezTo>
                  <a:pt x="252" y="78"/>
                  <a:pt x="287" y="69"/>
                  <a:pt x="313" y="69"/>
                </a:cubicBezTo>
                <a:cubicBezTo>
                  <a:pt x="339" y="61"/>
                  <a:pt x="347" y="61"/>
                  <a:pt x="356" y="52"/>
                </a:cubicBezTo>
                <a:cubicBezTo>
                  <a:pt x="347" y="52"/>
                  <a:pt x="330" y="52"/>
                  <a:pt x="313" y="43"/>
                </a:cubicBezTo>
                <a:cubicBezTo>
                  <a:pt x="278" y="43"/>
                  <a:pt x="243" y="35"/>
                  <a:pt x="200" y="35"/>
                </a:cubicBezTo>
                <a:cubicBezTo>
                  <a:pt x="157" y="35"/>
                  <a:pt x="113" y="43"/>
                  <a:pt x="87" y="43"/>
                </a:cubicBezTo>
                <a:cubicBezTo>
                  <a:pt x="61" y="52"/>
                  <a:pt x="52" y="52"/>
                  <a:pt x="44" y="52"/>
                </a:cubicBezTo>
                <a:close/>
                <a:moveTo>
                  <a:pt x="365" y="61"/>
                </a:moveTo>
                <a:lnTo>
                  <a:pt x="365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50" name="Freeform 455">
            <a:extLst>
              <a:ext uri="{FF2B5EF4-FFF2-40B4-BE49-F238E27FC236}">
                <a16:creationId xmlns:a16="http://schemas.microsoft.com/office/drawing/2014/main" id="{CDAB3874-BC49-D04E-AC15-297281020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194" y="5314267"/>
            <a:ext cx="224555" cy="83900"/>
          </a:xfrm>
          <a:custGeom>
            <a:avLst/>
            <a:gdLst>
              <a:gd name="T0" fmla="*/ 72051 w 401"/>
              <a:gd name="T1" fmla="*/ 53610 h 148"/>
              <a:gd name="T2" fmla="*/ 72051 w 401"/>
              <a:gd name="T3" fmla="*/ 53610 h 148"/>
              <a:gd name="T4" fmla="*/ 25218 w 401"/>
              <a:gd name="T5" fmla="*/ 50328 h 148"/>
              <a:gd name="T6" fmla="*/ 9367 w 401"/>
              <a:gd name="T7" fmla="*/ 47410 h 148"/>
              <a:gd name="T8" fmla="*/ 0 w 401"/>
              <a:gd name="T9" fmla="*/ 34646 h 148"/>
              <a:gd name="T10" fmla="*/ 0 w 401"/>
              <a:gd name="T11" fmla="*/ 6200 h 148"/>
              <a:gd name="T12" fmla="*/ 6485 w 401"/>
              <a:gd name="T13" fmla="*/ 0 h 148"/>
              <a:gd name="T14" fmla="*/ 6485 w 401"/>
              <a:gd name="T15" fmla="*/ 0 h 148"/>
              <a:gd name="T16" fmla="*/ 12609 w 401"/>
              <a:gd name="T17" fmla="*/ 6200 h 148"/>
              <a:gd name="T18" fmla="*/ 28100 w 401"/>
              <a:gd name="T19" fmla="*/ 12400 h 148"/>
              <a:gd name="T20" fmla="*/ 65927 w 401"/>
              <a:gd name="T21" fmla="*/ 15682 h 148"/>
              <a:gd name="T22" fmla="*/ 74933 w 401"/>
              <a:gd name="T23" fmla="*/ 15682 h 148"/>
              <a:gd name="T24" fmla="*/ 112760 w 401"/>
              <a:gd name="T25" fmla="*/ 12400 h 148"/>
              <a:gd name="T26" fmla="*/ 131494 w 401"/>
              <a:gd name="T27" fmla="*/ 6200 h 148"/>
              <a:gd name="T28" fmla="*/ 137618 w 401"/>
              <a:gd name="T29" fmla="*/ 0 h 148"/>
              <a:gd name="T30" fmla="*/ 137618 w 401"/>
              <a:gd name="T31" fmla="*/ 0 h 148"/>
              <a:gd name="T32" fmla="*/ 144103 w 401"/>
              <a:gd name="T33" fmla="*/ 6200 h 148"/>
              <a:gd name="T34" fmla="*/ 144103 w 401"/>
              <a:gd name="T35" fmla="*/ 6200 h 148"/>
              <a:gd name="T36" fmla="*/ 144103 w 401"/>
              <a:gd name="T37" fmla="*/ 6200 h 148"/>
              <a:gd name="T38" fmla="*/ 144103 w 401"/>
              <a:gd name="T39" fmla="*/ 6200 h 148"/>
              <a:gd name="T40" fmla="*/ 144103 w 401"/>
              <a:gd name="T41" fmla="*/ 34646 h 148"/>
              <a:gd name="T42" fmla="*/ 118885 w 401"/>
              <a:gd name="T43" fmla="*/ 50328 h 148"/>
              <a:gd name="T44" fmla="*/ 72051 w 401"/>
              <a:gd name="T45" fmla="*/ 53610 h 148"/>
              <a:gd name="T46" fmla="*/ 12609 w 401"/>
              <a:gd name="T47" fmla="*/ 34646 h 148"/>
              <a:gd name="T48" fmla="*/ 12609 w 401"/>
              <a:gd name="T49" fmla="*/ 34646 h 148"/>
              <a:gd name="T50" fmla="*/ 31342 w 401"/>
              <a:gd name="T51" fmla="*/ 37928 h 148"/>
              <a:gd name="T52" fmla="*/ 72051 w 401"/>
              <a:gd name="T53" fmla="*/ 40846 h 148"/>
              <a:gd name="T54" fmla="*/ 112760 w 401"/>
              <a:gd name="T55" fmla="*/ 37928 h 148"/>
              <a:gd name="T56" fmla="*/ 131494 w 401"/>
              <a:gd name="T57" fmla="*/ 34646 h 148"/>
              <a:gd name="T58" fmla="*/ 131494 w 401"/>
              <a:gd name="T59" fmla="*/ 21882 h 148"/>
              <a:gd name="T60" fmla="*/ 118885 w 401"/>
              <a:gd name="T61" fmla="*/ 21882 h 148"/>
              <a:gd name="T62" fmla="*/ 74933 w 401"/>
              <a:gd name="T63" fmla="*/ 28446 h 148"/>
              <a:gd name="T64" fmla="*/ 65927 w 401"/>
              <a:gd name="T65" fmla="*/ 28446 h 148"/>
              <a:gd name="T66" fmla="*/ 21976 w 401"/>
              <a:gd name="T67" fmla="*/ 21882 h 148"/>
              <a:gd name="T68" fmla="*/ 12609 w 401"/>
              <a:gd name="T69" fmla="*/ 21882 h 148"/>
              <a:gd name="T70" fmla="*/ 12609 w 401"/>
              <a:gd name="T71" fmla="*/ 34646 h 148"/>
              <a:gd name="T72" fmla="*/ 131494 w 401"/>
              <a:gd name="T73" fmla="*/ 34646 h 148"/>
              <a:gd name="T74" fmla="*/ 131494 w 401"/>
              <a:gd name="T75" fmla="*/ 34646 h 148"/>
              <a:gd name="T76" fmla="*/ 12609 w 401"/>
              <a:gd name="T77" fmla="*/ 6200 h 148"/>
              <a:gd name="T78" fmla="*/ 12609 w 401"/>
              <a:gd name="T79" fmla="*/ 6200 h 1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1" h="148">
                <a:moveTo>
                  <a:pt x="200" y="147"/>
                </a:moveTo>
                <a:lnTo>
                  <a:pt x="200" y="147"/>
                </a:lnTo>
                <a:cubicBezTo>
                  <a:pt x="148" y="147"/>
                  <a:pt x="104" y="147"/>
                  <a:pt x="70" y="138"/>
                </a:cubicBezTo>
                <a:cubicBezTo>
                  <a:pt x="52" y="138"/>
                  <a:pt x="35" y="130"/>
                  <a:pt x="26" y="130"/>
                </a:cubicBezTo>
                <a:cubicBezTo>
                  <a:pt x="9" y="121"/>
                  <a:pt x="0" y="104"/>
                  <a:pt x="0" y="9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9" y="0"/>
                  <a:pt x="18" y="0"/>
                </a:cubicBezTo>
                <a:cubicBezTo>
                  <a:pt x="26" y="0"/>
                  <a:pt x="35" y="8"/>
                  <a:pt x="35" y="17"/>
                </a:cubicBezTo>
                <a:cubicBezTo>
                  <a:pt x="35" y="17"/>
                  <a:pt x="52" y="26"/>
                  <a:pt x="78" y="34"/>
                </a:cubicBezTo>
                <a:cubicBezTo>
                  <a:pt x="113" y="34"/>
                  <a:pt x="148" y="43"/>
                  <a:pt x="183" y="43"/>
                </a:cubicBezTo>
                <a:cubicBezTo>
                  <a:pt x="191" y="43"/>
                  <a:pt x="200" y="43"/>
                  <a:pt x="208" y="43"/>
                </a:cubicBezTo>
                <a:cubicBezTo>
                  <a:pt x="252" y="43"/>
                  <a:pt x="287" y="34"/>
                  <a:pt x="313" y="34"/>
                </a:cubicBezTo>
                <a:cubicBezTo>
                  <a:pt x="347" y="26"/>
                  <a:pt x="356" y="17"/>
                  <a:pt x="365" y="17"/>
                </a:cubicBezTo>
                <a:cubicBezTo>
                  <a:pt x="365" y="8"/>
                  <a:pt x="373" y="0"/>
                  <a:pt x="382" y="0"/>
                </a:cubicBezTo>
                <a:cubicBezTo>
                  <a:pt x="391" y="0"/>
                  <a:pt x="400" y="8"/>
                  <a:pt x="400" y="17"/>
                </a:cubicBezTo>
                <a:cubicBezTo>
                  <a:pt x="400" y="95"/>
                  <a:pt x="400" y="95"/>
                  <a:pt x="400" y="95"/>
                </a:cubicBezTo>
                <a:cubicBezTo>
                  <a:pt x="400" y="121"/>
                  <a:pt x="356" y="130"/>
                  <a:pt x="330" y="138"/>
                </a:cubicBezTo>
                <a:cubicBezTo>
                  <a:pt x="295" y="147"/>
                  <a:pt x="243" y="147"/>
                  <a:pt x="200" y="147"/>
                </a:cubicBezTo>
                <a:close/>
                <a:moveTo>
                  <a:pt x="35" y="95"/>
                </a:moveTo>
                <a:lnTo>
                  <a:pt x="35" y="95"/>
                </a:lnTo>
                <a:cubicBezTo>
                  <a:pt x="35" y="95"/>
                  <a:pt x="52" y="104"/>
                  <a:pt x="87" y="104"/>
                </a:cubicBezTo>
                <a:cubicBezTo>
                  <a:pt x="113" y="112"/>
                  <a:pt x="157" y="112"/>
                  <a:pt x="200" y="112"/>
                </a:cubicBezTo>
                <a:cubicBezTo>
                  <a:pt x="243" y="112"/>
                  <a:pt x="278" y="112"/>
                  <a:pt x="313" y="104"/>
                </a:cubicBezTo>
                <a:cubicBezTo>
                  <a:pt x="347" y="104"/>
                  <a:pt x="356" y="95"/>
                  <a:pt x="365" y="95"/>
                </a:cubicBezTo>
                <a:cubicBezTo>
                  <a:pt x="365" y="60"/>
                  <a:pt x="365" y="60"/>
                  <a:pt x="365" y="60"/>
                </a:cubicBezTo>
                <a:cubicBezTo>
                  <a:pt x="356" y="60"/>
                  <a:pt x="339" y="60"/>
                  <a:pt x="330" y="60"/>
                </a:cubicBezTo>
                <a:cubicBezTo>
                  <a:pt x="304" y="69"/>
                  <a:pt x="261" y="78"/>
                  <a:pt x="208" y="78"/>
                </a:cubicBezTo>
                <a:cubicBezTo>
                  <a:pt x="200" y="78"/>
                  <a:pt x="191" y="78"/>
                  <a:pt x="183" y="78"/>
                </a:cubicBezTo>
                <a:cubicBezTo>
                  <a:pt x="139" y="78"/>
                  <a:pt x="96" y="69"/>
                  <a:pt x="61" y="60"/>
                </a:cubicBezTo>
                <a:cubicBezTo>
                  <a:pt x="52" y="60"/>
                  <a:pt x="44" y="60"/>
                  <a:pt x="35" y="60"/>
                </a:cubicBezTo>
                <a:lnTo>
                  <a:pt x="35" y="95"/>
                </a:lnTo>
                <a:close/>
                <a:moveTo>
                  <a:pt x="365" y="95"/>
                </a:moveTo>
                <a:lnTo>
                  <a:pt x="365" y="95"/>
                </a:lnTo>
                <a:close/>
                <a:moveTo>
                  <a:pt x="35" y="17"/>
                </a:moveTo>
                <a:lnTo>
                  <a:pt x="35" y="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51" name="Freeform 456">
            <a:extLst>
              <a:ext uri="{FF2B5EF4-FFF2-40B4-BE49-F238E27FC236}">
                <a16:creationId xmlns:a16="http://schemas.microsoft.com/office/drawing/2014/main" id="{24363C00-3476-A44C-A1FF-01F6B2BB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878" y="4134741"/>
            <a:ext cx="283776" cy="426900"/>
          </a:xfrm>
          <a:custGeom>
            <a:avLst/>
            <a:gdLst>
              <a:gd name="T0" fmla="*/ 156895 w 505"/>
              <a:gd name="T1" fmla="*/ 274279 h 765"/>
              <a:gd name="T2" fmla="*/ 156895 w 505"/>
              <a:gd name="T3" fmla="*/ 274279 h 765"/>
              <a:gd name="T4" fmla="*/ 25306 w 505"/>
              <a:gd name="T5" fmla="*/ 274279 h 765"/>
              <a:gd name="T6" fmla="*/ 0 w 505"/>
              <a:gd name="T7" fmla="*/ 249508 h 765"/>
              <a:gd name="T8" fmla="*/ 0 w 505"/>
              <a:gd name="T9" fmla="*/ 28361 h 765"/>
              <a:gd name="T10" fmla="*/ 25306 w 505"/>
              <a:gd name="T11" fmla="*/ 0 h 765"/>
              <a:gd name="T12" fmla="*/ 156895 w 505"/>
              <a:gd name="T13" fmla="*/ 0 h 765"/>
              <a:gd name="T14" fmla="*/ 182200 w 505"/>
              <a:gd name="T15" fmla="*/ 28361 h 765"/>
              <a:gd name="T16" fmla="*/ 182200 w 505"/>
              <a:gd name="T17" fmla="*/ 103034 h 765"/>
              <a:gd name="T18" fmla="*/ 176055 w 505"/>
              <a:gd name="T19" fmla="*/ 109137 h 765"/>
              <a:gd name="T20" fmla="*/ 169548 w 505"/>
              <a:gd name="T21" fmla="*/ 103034 h 765"/>
              <a:gd name="T22" fmla="*/ 169548 w 505"/>
              <a:gd name="T23" fmla="*/ 28361 h 765"/>
              <a:gd name="T24" fmla="*/ 156895 w 505"/>
              <a:gd name="T25" fmla="*/ 15796 h 765"/>
              <a:gd name="T26" fmla="*/ 25306 w 505"/>
              <a:gd name="T27" fmla="*/ 15796 h 765"/>
              <a:gd name="T28" fmla="*/ 12653 w 505"/>
              <a:gd name="T29" fmla="*/ 28361 h 765"/>
              <a:gd name="T30" fmla="*/ 12653 w 505"/>
              <a:gd name="T31" fmla="*/ 249508 h 765"/>
              <a:gd name="T32" fmla="*/ 25306 w 505"/>
              <a:gd name="T33" fmla="*/ 261714 h 765"/>
              <a:gd name="T34" fmla="*/ 156895 w 505"/>
              <a:gd name="T35" fmla="*/ 261714 h 765"/>
              <a:gd name="T36" fmla="*/ 163402 w 505"/>
              <a:gd name="T37" fmla="*/ 261714 h 765"/>
              <a:gd name="T38" fmla="*/ 169548 w 505"/>
              <a:gd name="T39" fmla="*/ 264945 h 765"/>
              <a:gd name="T40" fmla="*/ 166294 w 505"/>
              <a:gd name="T41" fmla="*/ 271407 h 765"/>
              <a:gd name="T42" fmla="*/ 156895 w 505"/>
              <a:gd name="T43" fmla="*/ 274279 h 76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05" h="765">
                <a:moveTo>
                  <a:pt x="434" y="764"/>
                </a:moveTo>
                <a:lnTo>
                  <a:pt x="434" y="764"/>
                </a:lnTo>
                <a:cubicBezTo>
                  <a:pt x="70" y="764"/>
                  <a:pt x="70" y="764"/>
                  <a:pt x="70" y="764"/>
                </a:cubicBezTo>
                <a:cubicBezTo>
                  <a:pt x="35" y="764"/>
                  <a:pt x="0" y="738"/>
                  <a:pt x="0" y="69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35"/>
                  <a:pt x="35" y="0"/>
                  <a:pt x="70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69" y="0"/>
                  <a:pt x="504" y="35"/>
                  <a:pt x="504" y="79"/>
                </a:cubicBezTo>
                <a:cubicBezTo>
                  <a:pt x="504" y="287"/>
                  <a:pt x="504" y="287"/>
                  <a:pt x="504" y="287"/>
                </a:cubicBezTo>
                <a:cubicBezTo>
                  <a:pt x="504" y="296"/>
                  <a:pt x="495" y="304"/>
                  <a:pt x="487" y="304"/>
                </a:cubicBezTo>
                <a:cubicBezTo>
                  <a:pt x="478" y="304"/>
                  <a:pt x="469" y="296"/>
                  <a:pt x="469" y="287"/>
                </a:cubicBezTo>
                <a:cubicBezTo>
                  <a:pt x="469" y="79"/>
                  <a:pt x="469" y="79"/>
                  <a:pt x="469" y="79"/>
                </a:cubicBezTo>
                <a:cubicBezTo>
                  <a:pt x="469" y="53"/>
                  <a:pt x="452" y="44"/>
                  <a:pt x="434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53" y="44"/>
                  <a:pt x="35" y="53"/>
                  <a:pt x="35" y="79"/>
                </a:cubicBezTo>
                <a:cubicBezTo>
                  <a:pt x="35" y="695"/>
                  <a:pt x="35" y="695"/>
                  <a:pt x="35" y="695"/>
                </a:cubicBezTo>
                <a:cubicBezTo>
                  <a:pt x="35" y="712"/>
                  <a:pt x="53" y="729"/>
                  <a:pt x="70" y="729"/>
                </a:cubicBezTo>
                <a:cubicBezTo>
                  <a:pt x="434" y="729"/>
                  <a:pt x="434" y="729"/>
                  <a:pt x="434" y="729"/>
                </a:cubicBezTo>
                <a:cubicBezTo>
                  <a:pt x="434" y="729"/>
                  <a:pt x="443" y="729"/>
                  <a:pt x="452" y="729"/>
                </a:cubicBezTo>
                <a:cubicBezTo>
                  <a:pt x="460" y="721"/>
                  <a:pt x="469" y="729"/>
                  <a:pt x="469" y="738"/>
                </a:cubicBezTo>
                <a:cubicBezTo>
                  <a:pt x="478" y="747"/>
                  <a:pt x="469" y="756"/>
                  <a:pt x="460" y="756"/>
                </a:cubicBezTo>
                <a:cubicBezTo>
                  <a:pt x="452" y="764"/>
                  <a:pt x="443" y="764"/>
                  <a:pt x="434" y="76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52" name="Freeform 457">
            <a:extLst>
              <a:ext uri="{FF2B5EF4-FFF2-40B4-BE49-F238E27FC236}">
                <a16:creationId xmlns:a16="http://schemas.microsoft.com/office/drawing/2014/main" id="{5FAFE461-B130-3140-8A0E-60E3AC95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884" y="4490080"/>
            <a:ext cx="24677" cy="24677"/>
          </a:xfrm>
          <a:custGeom>
            <a:avLst/>
            <a:gdLst>
              <a:gd name="T0" fmla="*/ 6134 w 44"/>
              <a:gd name="T1" fmla="*/ 15514 h 44"/>
              <a:gd name="T2" fmla="*/ 6134 w 44"/>
              <a:gd name="T3" fmla="*/ 15514 h 44"/>
              <a:gd name="T4" fmla="*/ 0 w 44"/>
              <a:gd name="T5" fmla="*/ 9381 h 44"/>
              <a:gd name="T6" fmla="*/ 6134 w 44"/>
              <a:gd name="T7" fmla="*/ 0 h 44"/>
              <a:gd name="T8" fmla="*/ 15514 w 44"/>
              <a:gd name="T9" fmla="*/ 9381 h 44"/>
              <a:gd name="T10" fmla="*/ 6134 w 44"/>
              <a:gd name="T11" fmla="*/ 15514 h 44"/>
              <a:gd name="T12" fmla="*/ 6134 w 44"/>
              <a:gd name="T13" fmla="*/ 3247 h 44"/>
              <a:gd name="T14" fmla="*/ 6134 w 44"/>
              <a:gd name="T15" fmla="*/ 3247 h 44"/>
              <a:gd name="T16" fmla="*/ 3247 w 44"/>
              <a:gd name="T17" fmla="*/ 9381 h 44"/>
              <a:gd name="T18" fmla="*/ 6134 w 44"/>
              <a:gd name="T19" fmla="*/ 12628 h 44"/>
              <a:gd name="T20" fmla="*/ 12628 w 44"/>
              <a:gd name="T21" fmla="*/ 9381 h 44"/>
              <a:gd name="T22" fmla="*/ 6134 w 44"/>
              <a:gd name="T23" fmla="*/ 3247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4">
                <a:moveTo>
                  <a:pt x="17" y="43"/>
                </a:moveTo>
                <a:lnTo>
                  <a:pt x="17" y="43"/>
                </a:lnTo>
                <a:cubicBezTo>
                  <a:pt x="9" y="43"/>
                  <a:pt x="0" y="35"/>
                  <a:pt x="0" y="26"/>
                </a:cubicBezTo>
                <a:cubicBezTo>
                  <a:pt x="0" y="9"/>
                  <a:pt x="9" y="0"/>
                  <a:pt x="17" y="0"/>
                </a:cubicBezTo>
                <a:cubicBezTo>
                  <a:pt x="35" y="0"/>
                  <a:pt x="43" y="9"/>
                  <a:pt x="43" y="26"/>
                </a:cubicBezTo>
                <a:cubicBezTo>
                  <a:pt x="43" y="35"/>
                  <a:pt x="35" y="43"/>
                  <a:pt x="17" y="43"/>
                </a:cubicBezTo>
                <a:close/>
                <a:moveTo>
                  <a:pt x="17" y="9"/>
                </a:moveTo>
                <a:lnTo>
                  <a:pt x="17" y="9"/>
                </a:lnTo>
                <a:cubicBezTo>
                  <a:pt x="9" y="9"/>
                  <a:pt x="9" y="17"/>
                  <a:pt x="9" y="26"/>
                </a:cubicBezTo>
                <a:cubicBezTo>
                  <a:pt x="9" y="35"/>
                  <a:pt x="9" y="35"/>
                  <a:pt x="17" y="35"/>
                </a:cubicBezTo>
                <a:cubicBezTo>
                  <a:pt x="26" y="35"/>
                  <a:pt x="35" y="35"/>
                  <a:pt x="35" y="26"/>
                </a:cubicBezTo>
                <a:cubicBezTo>
                  <a:pt x="35" y="17"/>
                  <a:pt x="26" y="9"/>
                  <a:pt x="17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53" name="Freeform 458">
            <a:extLst>
              <a:ext uri="{FF2B5EF4-FFF2-40B4-BE49-F238E27FC236}">
                <a16:creationId xmlns:a16="http://schemas.microsoft.com/office/drawing/2014/main" id="{A000495E-888A-A347-93CF-CE7639969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971" y="4495015"/>
            <a:ext cx="98705" cy="19741"/>
          </a:xfrm>
          <a:custGeom>
            <a:avLst/>
            <a:gdLst>
              <a:gd name="T0" fmla="*/ 56606 w 175"/>
              <a:gd name="T1" fmla="*/ 12337 h 35"/>
              <a:gd name="T2" fmla="*/ 56606 w 175"/>
              <a:gd name="T3" fmla="*/ 12337 h 35"/>
              <a:gd name="T4" fmla="*/ 6169 w 175"/>
              <a:gd name="T5" fmla="*/ 12337 h 35"/>
              <a:gd name="T6" fmla="*/ 0 w 175"/>
              <a:gd name="T7" fmla="*/ 6169 h 35"/>
              <a:gd name="T8" fmla="*/ 6169 w 175"/>
              <a:gd name="T9" fmla="*/ 0 h 35"/>
              <a:gd name="T10" fmla="*/ 56606 w 175"/>
              <a:gd name="T11" fmla="*/ 0 h 35"/>
              <a:gd name="T12" fmla="*/ 63137 w 175"/>
              <a:gd name="T13" fmla="*/ 6169 h 35"/>
              <a:gd name="T14" fmla="*/ 56606 w 175"/>
              <a:gd name="T15" fmla="*/ 12337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5" h="35">
                <a:moveTo>
                  <a:pt x="156" y="34"/>
                </a:moveTo>
                <a:lnTo>
                  <a:pt x="156" y="34"/>
                </a:lnTo>
                <a:cubicBezTo>
                  <a:pt x="17" y="34"/>
                  <a:pt x="17" y="34"/>
                  <a:pt x="17" y="34"/>
                </a:cubicBezTo>
                <a:cubicBezTo>
                  <a:pt x="9" y="34"/>
                  <a:pt x="0" y="26"/>
                  <a:pt x="0" y="17"/>
                </a:cubicBezTo>
                <a:cubicBezTo>
                  <a:pt x="0" y="8"/>
                  <a:pt x="9" y="0"/>
                  <a:pt x="1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65" y="0"/>
                  <a:pt x="174" y="8"/>
                  <a:pt x="174" y="17"/>
                </a:cubicBezTo>
                <a:cubicBezTo>
                  <a:pt x="174" y="26"/>
                  <a:pt x="165" y="34"/>
                  <a:pt x="156" y="34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54" name="Freeform 459">
            <a:extLst>
              <a:ext uri="{FF2B5EF4-FFF2-40B4-BE49-F238E27FC236}">
                <a16:creationId xmlns:a16="http://schemas.microsoft.com/office/drawing/2014/main" id="{BE2295ED-6368-CA4C-9D40-80F8572B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425" y="4169288"/>
            <a:ext cx="214683" cy="115979"/>
          </a:xfrm>
          <a:custGeom>
            <a:avLst/>
            <a:gdLst>
              <a:gd name="T0" fmla="*/ 131621 w 383"/>
              <a:gd name="T1" fmla="*/ 74256 h 209"/>
              <a:gd name="T2" fmla="*/ 131621 w 383"/>
              <a:gd name="T3" fmla="*/ 74256 h 209"/>
              <a:gd name="T4" fmla="*/ 6130 w 383"/>
              <a:gd name="T5" fmla="*/ 74256 h 209"/>
              <a:gd name="T6" fmla="*/ 0 w 383"/>
              <a:gd name="T7" fmla="*/ 68187 h 209"/>
              <a:gd name="T8" fmla="*/ 0 w 383"/>
              <a:gd name="T9" fmla="*/ 6426 h 209"/>
              <a:gd name="T10" fmla="*/ 6130 w 383"/>
              <a:gd name="T11" fmla="*/ 0 h 209"/>
              <a:gd name="T12" fmla="*/ 131621 w 383"/>
              <a:gd name="T13" fmla="*/ 0 h 209"/>
              <a:gd name="T14" fmla="*/ 137751 w 383"/>
              <a:gd name="T15" fmla="*/ 6426 h 209"/>
              <a:gd name="T16" fmla="*/ 137751 w 383"/>
              <a:gd name="T17" fmla="*/ 68187 h 209"/>
              <a:gd name="T18" fmla="*/ 131621 w 383"/>
              <a:gd name="T19" fmla="*/ 74256 h 209"/>
              <a:gd name="T20" fmla="*/ 12621 w 383"/>
              <a:gd name="T21" fmla="*/ 62118 h 209"/>
              <a:gd name="T22" fmla="*/ 12621 w 383"/>
              <a:gd name="T23" fmla="*/ 62118 h 209"/>
              <a:gd name="T24" fmla="*/ 125130 w 383"/>
              <a:gd name="T25" fmla="*/ 62118 h 209"/>
              <a:gd name="T26" fmla="*/ 125130 w 383"/>
              <a:gd name="T27" fmla="*/ 12495 h 209"/>
              <a:gd name="T28" fmla="*/ 12621 w 383"/>
              <a:gd name="T29" fmla="*/ 12495 h 209"/>
              <a:gd name="T30" fmla="*/ 12621 w 383"/>
              <a:gd name="T31" fmla="*/ 62118 h 2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3" h="209">
                <a:moveTo>
                  <a:pt x="365" y="208"/>
                </a:moveTo>
                <a:lnTo>
                  <a:pt x="365" y="208"/>
                </a:lnTo>
                <a:cubicBezTo>
                  <a:pt x="17" y="208"/>
                  <a:pt x="17" y="208"/>
                  <a:pt x="17" y="208"/>
                </a:cubicBezTo>
                <a:cubicBezTo>
                  <a:pt x="9" y="208"/>
                  <a:pt x="0" y="200"/>
                  <a:pt x="0" y="19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9"/>
                  <a:pt x="9" y="0"/>
                  <a:pt x="17" y="0"/>
                </a:cubicBezTo>
                <a:cubicBezTo>
                  <a:pt x="365" y="0"/>
                  <a:pt x="365" y="0"/>
                  <a:pt x="365" y="0"/>
                </a:cubicBezTo>
                <a:cubicBezTo>
                  <a:pt x="373" y="0"/>
                  <a:pt x="382" y="9"/>
                  <a:pt x="382" y="18"/>
                </a:cubicBezTo>
                <a:cubicBezTo>
                  <a:pt x="382" y="191"/>
                  <a:pt x="382" y="191"/>
                  <a:pt x="382" y="191"/>
                </a:cubicBezTo>
                <a:cubicBezTo>
                  <a:pt x="382" y="200"/>
                  <a:pt x="373" y="208"/>
                  <a:pt x="365" y="208"/>
                </a:cubicBezTo>
                <a:close/>
                <a:moveTo>
                  <a:pt x="35" y="174"/>
                </a:moveTo>
                <a:lnTo>
                  <a:pt x="35" y="174"/>
                </a:lnTo>
                <a:cubicBezTo>
                  <a:pt x="347" y="174"/>
                  <a:pt x="347" y="174"/>
                  <a:pt x="347" y="174"/>
                </a:cubicBezTo>
                <a:cubicBezTo>
                  <a:pt x="347" y="35"/>
                  <a:pt x="347" y="35"/>
                  <a:pt x="347" y="35"/>
                </a:cubicBezTo>
                <a:cubicBezTo>
                  <a:pt x="35" y="35"/>
                  <a:pt x="35" y="35"/>
                  <a:pt x="35" y="35"/>
                </a:cubicBezTo>
                <a:lnTo>
                  <a:pt x="35" y="1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55" name="Freeform 460">
            <a:extLst>
              <a:ext uri="{FF2B5EF4-FFF2-40B4-BE49-F238E27FC236}">
                <a16:creationId xmlns:a16="http://schemas.microsoft.com/office/drawing/2014/main" id="{5782AE7C-2F88-EA4C-B1B7-0A5FF89E2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884" y="4416051"/>
            <a:ext cx="24677" cy="24677"/>
          </a:xfrm>
          <a:custGeom>
            <a:avLst/>
            <a:gdLst>
              <a:gd name="T0" fmla="*/ 6134 w 44"/>
              <a:gd name="T1" fmla="*/ 15514 h 44"/>
              <a:gd name="T2" fmla="*/ 6134 w 44"/>
              <a:gd name="T3" fmla="*/ 15514 h 44"/>
              <a:gd name="T4" fmla="*/ 0 w 44"/>
              <a:gd name="T5" fmla="*/ 6134 h 44"/>
              <a:gd name="T6" fmla="*/ 6134 w 44"/>
              <a:gd name="T7" fmla="*/ 0 h 44"/>
              <a:gd name="T8" fmla="*/ 15514 w 44"/>
              <a:gd name="T9" fmla="*/ 6134 h 44"/>
              <a:gd name="T10" fmla="*/ 6134 w 44"/>
              <a:gd name="T11" fmla="*/ 15514 h 44"/>
              <a:gd name="T12" fmla="*/ 6134 w 44"/>
              <a:gd name="T13" fmla="*/ 3247 h 44"/>
              <a:gd name="T14" fmla="*/ 6134 w 44"/>
              <a:gd name="T15" fmla="*/ 3247 h 44"/>
              <a:gd name="T16" fmla="*/ 3247 w 44"/>
              <a:gd name="T17" fmla="*/ 6134 h 44"/>
              <a:gd name="T18" fmla="*/ 6134 w 44"/>
              <a:gd name="T19" fmla="*/ 12628 h 44"/>
              <a:gd name="T20" fmla="*/ 12628 w 44"/>
              <a:gd name="T21" fmla="*/ 6134 h 44"/>
              <a:gd name="T22" fmla="*/ 6134 w 44"/>
              <a:gd name="T23" fmla="*/ 3247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4">
                <a:moveTo>
                  <a:pt x="17" y="43"/>
                </a:moveTo>
                <a:lnTo>
                  <a:pt x="17" y="43"/>
                </a:lnTo>
                <a:cubicBezTo>
                  <a:pt x="9" y="43"/>
                  <a:pt x="0" y="26"/>
                  <a:pt x="0" y="17"/>
                </a:cubicBezTo>
                <a:cubicBezTo>
                  <a:pt x="0" y="9"/>
                  <a:pt x="9" y="0"/>
                  <a:pt x="17" y="0"/>
                </a:cubicBezTo>
                <a:cubicBezTo>
                  <a:pt x="35" y="0"/>
                  <a:pt x="43" y="9"/>
                  <a:pt x="43" y="17"/>
                </a:cubicBezTo>
                <a:cubicBezTo>
                  <a:pt x="43" y="26"/>
                  <a:pt x="35" y="43"/>
                  <a:pt x="17" y="43"/>
                </a:cubicBezTo>
                <a:close/>
                <a:moveTo>
                  <a:pt x="17" y="9"/>
                </a:moveTo>
                <a:lnTo>
                  <a:pt x="17" y="9"/>
                </a:lnTo>
                <a:cubicBezTo>
                  <a:pt x="9" y="9"/>
                  <a:pt x="9" y="9"/>
                  <a:pt x="9" y="17"/>
                </a:cubicBezTo>
                <a:cubicBezTo>
                  <a:pt x="9" y="26"/>
                  <a:pt x="9" y="35"/>
                  <a:pt x="17" y="35"/>
                </a:cubicBezTo>
                <a:cubicBezTo>
                  <a:pt x="26" y="35"/>
                  <a:pt x="35" y="26"/>
                  <a:pt x="35" y="17"/>
                </a:cubicBezTo>
                <a:cubicBezTo>
                  <a:pt x="35" y="9"/>
                  <a:pt x="26" y="9"/>
                  <a:pt x="17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56" name="Freeform 461">
            <a:extLst>
              <a:ext uri="{FF2B5EF4-FFF2-40B4-BE49-F238E27FC236}">
                <a16:creationId xmlns:a16="http://schemas.microsoft.com/office/drawing/2014/main" id="{2B4583DE-CF3C-AD40-ABC3-419AE5F8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884" y="4364231"/>
            <a:ext cx="24677" cy="24677"/>
          </a:xfrm>
          <a:custGeom>
            <a:avLst/>
            <a:gdLst>
              <a:gd name="T0" fmla="*/ 6134 w 44"/>
              <a:gd name="T1" fmla="*/ 15522 h 45"/>
              <a:gd name="T2" fmla="*/ 6134 w 44"/>
              <a:gd name="T3" fmla="*/ 15522 h 45"/>
              <a:gd name="T4" fmla="*/ 0 w 44"/>
              <a:gd name="T5" fmla="*/ 6350 h 45"/>
              <a:gd name="T6" fmla="*/ 6134 w 44"/>
              <a:gd name="T7" fmla="*/ 0 h 45"/>
              <a:gd name="T8" fmla="*/ 15514 w 44"/>
              <a:gd name="T9" fmla="*/ 6350 h 45"/>
              <a:gd name="T10" fmla="*/ 6134 w 44"/>
              <a:gd name="T11" fmla="*/ 15522 h 45"/>
              <a:gd name="T12" fmla="*/ 6134 w 44"/>
              <a:gd name="T13" fmla="*/ 3175 h 45"/>
              <a:gd name="T14" fmla="*/ 6134 w 44"/>
              <a:gd name="T15" fmla="*/ 3175 h 45"/>
              <a:gd name="T16" fmla="*/ 3247 w 44"/>
              <a:gd name="T17" fmla="*/ 6350 h 45"/>
              <a:gd name="T18" fmla="*/ 6134 w 44"/>
              <a:gd name="T19" fmla="*/ 12347 h 45"/>
              <a:gd name="T20" fmla="*/ 12628 w 44"/>
              <a:gd name="T21" fmla="*/ 6350 h 45"/>
              <a:gd name="T22" fmla="*/ 6134 w 44"/>
              <a:gd name="T23" fmla="*/ 3175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5">
                <a:moveTo>
                  <a:pt x="17" y="44"/>
                </a:moveTo>
                <a:lnTo>
                  <a:pt x="17" y="44"/>
                </a:lnTo>
                <a:cubicBezTo>
                  <a:pt x="9" y="44"/>
                  <a:pt x="0" y="35"/>
                  <a:pt x="0" y="18"/>
                </a:cubicBezTo>
                <a:cubicBezTo>
                  <a:pt x="0" y="9"/>
                  <a:pt x="9" y="0"/>
                  <a:pt x="17" y="0"/>
                </a:cubicBezTo>
                <a:cubicBezTo>
                  <a:pt x="35" y="0"/>
                  <a:pt x="43" y="9"/>
                  <a:pt x="43" y="18"/>
                </a:cubicBezTo>
                <a:cubicBezTo>
                  <a:pt x="43" y="35"/>
                  <a:pt x="35" y="44"/>
                  <a:pt x="17" y="44"/>
                </a:cubicBezTo>
                <a:close/>
                <a:moveTo>
                  <a:pt x="17" y="9"/>
                </a:moveTo>
                <a:lnTo>
                  <a:pt x="17" y="9"/>
                </a:lnTo>
                <a:lnTo>
                  <a:pt x="9" y="18"/>
                </a:lnTo>
                <a:cubicBezTo>
                  <a:pt x="9" y="26"/>
                  <a:pt x="17" y="35"/>
                  <a:pt x="17" y="35"/>
                </a:cubicBezTo>
                <a:cubicBezTo>
                  <a:pt x="26" y="35"/>
                  <a:pt x="35" y="26"/>
                  <a:pt x="35" y="18"/>
                </a:cubicBezTo>
                <a:cubicBezTo>
                  <a:pt x="35" y="18"/>
                  <a:pt x="26" y="9"/>
                  <a:pt x="17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57" name="Freeform 462">
            <a:extLst>
              <a:ext uri="{FF2B5EF4-FFF2-40B4-BE49-F238E27FC236}">
                <a16:creationId xmlns:a16="http://schemas.microsoft.com/office/drawing/2014/main" id="{E6686E8A-7C1D-8145-A6AB-1CE83D3B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1194" y="4364231"/>
            <a:ext cx="24677" cy="24677"/>
          </a:xfrm>
          <a:custGeom>
            <a:avLst/>
            <a:gdLst>
              <a:gd name="T0" fmla="*/ 9172 w 45"/>
              <a:gd name="T1" fmla="*/ 15522 h 45"/>
              <a:gd name="T2" fmla="*/ 9172 w 45"/>
              <a:gd name="T3" fmla="*/ 15522 h 45"/>
              <a:gd name="T4" fmla="*/ 0 w 45"/>
              <a:gd name="T5" fmla="*/ 6350 h 45"/>
              <a:gd name="T6" fmla="*/ 9172 w 45"/>
              <a:gd name="T7" fmla="*/ 0 h 45"/>
              <a:gd name="T8" fmla="*/ 15522 w 45"/>
              <a:gd name="T9" fmla="*/ 6350 h 45"/>
              <a:gd name="T10" fmla="*/ 9172 w 45"/>
              <a:gd name="T11" fmla="*/ 15522 h 45"/>
              <a:gd name="T12" fmla="*/ 9172 w 45"/>
              <a:gd name="T13" fmla="*/ 3175 h 45"/>
              <a:gd name="T14" fmla="*/ 9172 w 45"/>
              <a:gd name="T15" fmla="*/ 3175 h 45"/>
              <a:gd name="T16" fmla="*/ 3175 w 45"/>
              <a:gd name="T17" fmla="*/ 6350 h 45"/>
              <a:gd name="T18" fmla="*/ 9172 w 45"/>
              <a:gd name="T19" fmla="*/ 12347 h 45"/>
              <a:gd name="T20" fmla="*/ 12347 w 45"/>
              <a:gd name="T21" fmla="*/ 6350 h 45"/>
              <a:gd name="T22" fmla="*/ 9172 w 45"/>
              <a:gd name="T23" fmla="*/ 3175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" h="45">
                <a:moveTo>
                  <a:pt x="26" y="44"/>
                </a:moveTo>
                <a:lnTo>
                  <a:pt x="26" y="44"/>
                </a:lnTo>
                <a:cubicBezTo>
                  <a:pt x="17" y="44"/>
                  <a:pt x="0" y="35"/>
                  <a:pt x="0" y="18"/>
                </a:cubicBezTo>
                <a:cubicBezTo>
                  <a:pt x="0" y="9"/>
                  <a:pt x="17" y="0"/>
                  <a:pt x="26" y="0"/>
                </a:cubicBezTo>
                <a:cubicBezTo>
                  <a:pt x="35" y="0"/>
                  <a:pt x="44" y="9"/>
                  <a:pt x="44" y="18"/>
                </a:cubicBezTo>
                <a:cubicBezTo>
                  <a:pt x="44" y="35"/>
                  <a:pt x="35" y="44"/>
                  <a:pt x="26" y="44"/>
                </a:cubicBezTo>
                <a:close/>
                <a:moveTo>
                  <a:pt x="26" y="9"/>
                </a:moveTo>
                <a:lnTo>
                  <a:pt x="26" y="9"/>
                </a:lnTo>
                <a:cubicBezTo>
                  <a:pt x="17" y="9"/>
                  <a:pt x="9" y="18"/>
                  <a:pt x="9" y="18"/>
                </a:cubicBezTo>
                <a:cubicBezTo>
                  <a:pt x="9" y="26"/>
                  <a:pt x="17" y="35"/>
                  <a:pt x="26" y="35"/>
                </a:cubicBezTo>
                <a:cubicBezTo>
                  <a:pt x="35" y="35"/>
                  <a:pt x="35" y="26"/>
                  <a:pt x="35" y="18"/>
                </a:cubicBezTo>
                <a:cubicBezTo>
                  <a:pt x="35" y="18"/>
                  <a:pt x="35" y="9"/>
                  <a:pt x="26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58" name="Freeform 463">
            <a:extLst>
              <a:ext uri="{FF2B5EF4-FFF2-40B4-BE49-F238E27FC236}">
                <a16:creationId xmlns:a16="http://schemas.microsoft.com/office/drawing/2014/main" id="{94D8D18B-C89F-5D42-8762-B1C8600BF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971" y="4364231"/>
            <a:ext cx="24677" cy="24677"/>
          </a:xfrm>
          <a:custGeom>
            <a:avLst/>
            <a:gdLst>
              <a:gd name="T0" fmla="*/ 6134 w 44"/>
              <a:gd name="T1" fmla="*/ 15522 h 45"/>
              <a:gd name="T2" fmla="*/ 6134 w 44"/>
              <a:gd name="T3" fmla="*/ 15522 h 45"/>
              <a:gd name="T4" fmla="*/ 0 w 44"/>
              <a:gd name="T5" fmla="*/ 6350 h 45"/>
              <a:gd name="T6" fmla="*/ 6134 w 44"/>
              <a:gd name="T7" fmla="*/ 0 h 45"/>
              <a:gd name="T8" fmla="*/ 15514 w 44"/>
              <a:gd name="T9" fmla="*/ 6350 h 45"/>
              <a:gd name="T10" fmla="*/ 6134 w 44"/>
              <a:gd name="T11" fmla="*/ 15522 h 45"/>
              <a:gd name="T12" fmla="*/ 6134 w 44"/>
              <a:gd name="T13" fmla="*/ 3175 h 45"/>
              <a:gd name="T14" fmla="*/ 6134 w 44"/>
              <a:gd name="T15" fmla="*/ 3175 h 45"/>
              <a:gd name="T16" fmla="*/ 3247 w 44"/>
              <a:gd name="T17" fmla="*/ 6350 h 45"/>
              <a:gd name="T18" fmla="*/ 6134 w 44"/>
              <a:gd name="T19" fmla="*/ 12347 h 45"/>
              <a:gd name="T20" fmla="*/ 12628 w 44"/>
              <a:gd name="T21" fmla="*/ 6350 h 45"/>
              <a:gd name="T22" fmla="*/ 6134 w 44"/>
              <a:gd name="T23" fmla="*/ 3175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5">
                <a:moveTo>
                  <a:pt x="17" y="44"/>
                </a:moveTo>
                <a:lnTo>
                  <a:pt x="17" y="44"/>
                </a:lnTo>
                <a:cubicBezTo>
                  <a:pt x="9" y="44"/>
                  <a:pt x="0" y="35"/>
                  <a:pt x="0" y="18"/>
                </a:cubicBezTo>
                <a:cubicBezTo>
                  <a:pt x="0" y="9"/>
                  <a:pt x="9" y="0"/>
                  <a:pt x="17" y="0"/>
                </a:cubicBezTo>
                <a:cubicBezTo>
                  <a:pt x="26" y="0"/>
                  <a:pt x="43" y="9"/>
                  <a:pt x="43" y="18"/>
                </a:cubicBezTo>
                <a:cubicBezTo>
                  <a:pt x="43" y="35"/>
                  <a:pt x="26" y="44"/>
                  <a:pt x="17" y="44"/>
                </a:cubicBezTo>
                <a:close/>
                <a:moveTo>
                  <a:pt x="17" y="9"/>
                </a:moveTo>
                <a:lnTo>
                  <a:pt x="17" y="9"/>
                </a:lnTo>
                <a:cubicBezTo>
                  <a:pt x="9" y="9"/>
                  <a:pt x="9" y="18"/>
                  <a:pt x="9" y="18"/>
                </a:cubicBezTo>
                <a:cubicBezTo>
                  <a:pt x="9" y="26"/>
                  <a:pt x="9" y="35"/>
                  <a:pt x="17" y="35"/>
                </a:cubicBezTo>
                <a:cubicBezTo>
                  <a:pt x="26" y="35"/>
                  <a:pt x="35" y="26"/>
                  <a:pt x="35" y="18"/>
                </a:cubicBezTo>
                <a:cubicBezTo>
                  <a:pt x="35" y="18"/>
                  <a:pt x="26" y="9"/>
                  <a:pt x="17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59" name="Freeform 464">
            <a:extLst>
              <a:ext uri="{FF2B5EF4-FFF2-40B4-BE49-F238E27FC236}">
                <a16:creationId xmlns:a16="http://schemas.microsoft.com/office/drawing/2014/main" id="{588942DF-F843-DE49-9621-73D86C0A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1194" y="4416051"/>
            <a:ext cx="24677" cy="24677"/>
          </a:xfrm>
          <a:custGeom>
            <a:avLst/>
            <a:gdLst>
              <a:gd name="T0" fmla="*/ 9172 w 45"/>
              <a:gd name="T1" fmla="*/ 15514 h 44"/>
              <a:gd name="T2" fmla="*/ 9172 w 45"/>
              <a:gd name="T3" fmla="*/ 15514 h 44"/>
              <a:gd name="T4" fmla="*/ 0 w 45"/>
              <a:gd name="T5" fmla="*/ 6134 h 44"/>
              <a:gd name="T6" fmla="*/ 9172 w 45"/>
              <a:gd name="T7" fmla="*/ 0 h 44"/>
              <a:gd name="T8" fmla="*/ 15522 w 45"/>
              <a:gd name="T9" fmla="*/ 6134 h 44"/>
              <a:gd name="T10" fmla="*/ 9172 w 45"/>
              <a:gd name="T11" fmla="*/ 15514 h 44"/>
              <a:gd name="T12" fmla="*/ 9172 w 45"/>
              <a:gd name="T13" fmla="*/ 3247 h 44"/>
              <a:gd name="T14" fmla="*/ 9172 w 45"/>
              <a:gd name="T15" fmla="*/ 3247 h 44"/>
              <a:gd name="T16" fmla="*/ 3175 w 45"/>
              <a:gd name="T17" fmla="*/ 6134 h 44"/>
              <a:gd name="T18" fmla="*/ 9172 w 45"/>
              <a:gd name="T19" fmla="*/ 12628 h 44"/>
              <a:gd name="T20" fmla="*/ 12347 w 45"/>
              <a:gd name="T21" fmla="*/ 6134 h 44"/>
              <a:gd name="T22" fmla="*/ 9172 w 45"/>
              <a:gd name="T23" fmla="*/ 3247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" h="44">
                <a:moveTo>
                  <a:pt x="26" y="43"/>
                </a:moveTo>
                <a:lnTo>
                  <a:pt x="26" y="43"/>
                </a:lnTo>
                <a:cubicBezTo>
                  <a:pt x="17" y="43"/>
                  <a:pt x="0" y="26"/>
                  <a:pt x="0" y="17"/>
                </a:cubicBezTo>
                <a:cubicBezTo>
                  <a:pt x="0" y="9"/>
                  <a:pt x="17" y="0"/>
                  <a:pt x="26" y="0"/>
                </a:cubicBezTo>
                <a:cubicBezTo>
                  <a:pt x="35" y="0"/>
                  <a:pt x="44" y="9"/>
                  <a:pt x="44" y="17"/>
                </a:cubicBezTo>
                <a:cubicBezTo>
                  <a:pt x="44" y="26"/>
                  <a:pt x="35" y="43"/>
                  <a:pt x="26" y="43"/>
                </a:cubicBezTo>
                <a:close/>
                <a:moveTo>
                  <a:pt x="26" y="9"/>
                </a:moveTo>
                <a:lnTo>
                  <a:pt x="26" y="9"/>
                </a:lnTo>
                <a:cubicBezTo>
                  <a:pt x="17" y="9"/>
                  <a:pt x="9" y="9"/>
                  <a:pt x="9" y="17"/>
                </a:cubicBezTo>
                <a:cubicBezTo>
                  <a:pt x="9" y="26"/>
                  <a:pt x="17" y="35"/>
                  <a:pt x="26" y="35"/>
                </a:cubicBezTo>
                <a:cubicBezTo>
                  <a:pt x="35" y="35"/>
                  <a:pt x="35" y="26"/>
                  <a:pt x="35" y="17"/>
                </a:cubicBezTo>
                <a:cubicBezTo>
                  <a:pt x="35" y="9"/>
                  <a:pt x="35" y="9"/>
                  <a:pt x="26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60" name="Freeform 465">
            <a:extLst>
              <a:ext uri="{FF2B5EF4-FFF2-40B4-BE49-F238E27FC236}">
                <a16:creationId xmlns:a16="http://schemas.microsoft.com/office/drawing/2014/main" id="{D4403D21-E5B7-AE4E-B726-3991808FF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971" y="4416051"/>
            <a:ext cx="24677" cy="24677"/>
          </a:xfrm>
          <a:custGeom>
            <a:avLst/>
            <a:gdLst>
              <a:gd name="T0" fmla="*/ 6134 w 44"/>
              <a:gd name="T1" fmla="*/ 15514 h 44"/>
              <a:gd name="T2" fmla="*/ 6134 w 44"/>
              <a:gd name="T3" fmla="*/ 15514 h 44"/>
              <a:gd name="T4" fmla="*/ 0 w 44"/>
              <a:gd name="T5" fmla="*/ 6134 h 44"/>
              <a:gd name="T6" fmla="*/ 6134 w 44"/>
              <a:gd name="T7" fmla="*/ 0 h 44"/>
              <a:gd name="T8" fmla="*/ 15514 w 44"/>
              <a:gd name="T9" fmla="*/ 6134 h 44"/>
              <a:gd name="T10" fmla="*/ 6134 w 44"/>
              <a:gd name="T11" fmla="*/ 15514 h 44"/>
              <a:gd name="T12" fmla="*/ 6134 w 44"/>
              <a:gd name="T13" fmla="*/ 3247 h 44"/>
              <a:gd name="T14" fmla="*/ 6134 w 44"/>
              <a:gd name="T15" fmla="*/ 3247 h 44"/>
              <a:gd name="T16" fmla="*/ 3247 w 44"/>
              <a:gd name="T17" fmla="*/ 6134 h 44"/>
              <a:gd name="T18" fmla="*/ 6134 w 44"/>
              <a:gd name="T19" fmla="*/ 12628 h 44"/>
              <a:gd name="T20" fmla="*/ 12628 w 44"/>
              <a:gd name="T21" fmla="*/ 6134 h 44"/>
              <a:gd name="T22" fmla="*/ 6134 w 44"/>
              <a:gd name="T23" fmla="*/ 3247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4">
                <a:moveTo>
                  <a:pt x="17" y="43"/>
                </a:moveTo>
                <a:lnTo>
                  <a:pt x="17" y="43"/>
                </a:lnTo>
                <a:cubicBezTo>
                  <a:pt x="9" y="43"/>
                  <a:pt x="0" y="26"/>
                  <a:pt x="0" y="17"/>
                </a:cubicBezTo>
                <a:cubicBezTo>
                  <a:pt x="0" y="9"/>
                  <a:pt x="9" y="0"/>
                  <a:pt x="17" y="0"/>
                </a:cubicBezTo>
                <a:cubicBezTo>
                  <a:pt x="26" y="0"/>
                  <a:pt x="43" y="9"/>
                  <a:pt x="43" y="17"/>
                </a:cubicBezTo>
                <a:cubicBezTo>
                  <a:pt x="43" y="26"/>
                  <a:pt x="26" y="43"/>
                  <a:pt x="17" y="43"/>
                </a:cubicBezTo>
                <a:close/>
                <a:moveTo>
                  <a:pt x="17" y="9"/>
                </a:moveTo>
                <a:lnTo>
                  <a:pt x="17" y="9"/>
                </a:lnTo>
                <a:cubicBezTo>
                  <a:pt x="9" y="9"/>
                  <a:pt x="9" y="9"/>
                  <a:pt x="9" y="17"/>
                </a:cubicBezTo>
                <a:cubicBezTo>
                  <a:pt x="9" y="26"/>
                  <a:pt x="9" y="35"/>
                  <a:pt x="17" y="35"/>
                </a:cubicBezTo>
                <a:cubicBezTo>
                  <a:pt x="26" y="35"/>
                  <a:pt x="35" y="26"/>
                  <a:pt x="35" y="17"/>
                </a:cubicBezTo>
                <a:cubicBezTo>
                  <a:pt x="35" y="9"/>
                  <a:pt x="26" y="9"/>
                  <a:pt x="17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61" name="Freeform 466">
            <a:extLst>
              <a:ext uri="{FF2B5EF4-FFF2-40B4-BE49-F238E27FC236}">
                <a16:creationId xmlns:a16="http://schemas.microsoft.com/office/drawing/2014/main" id="{5DBEF61E-604B-2A48-A0C9-316882314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884" y="4314879"/>
            <a:ext cx="24677" cy="24677"/>
          </a:xfrm>
          <a:custGeom>
            <a:avLst/>
            <a:gdLst>
              <a:gd name="T0" fmla="*/ 6134 w 44"/>
              <a:gd name="T1" fmla="*/ 15514 h 44"/>
              <a:gd name="T2" fmla="*/ 6134 w 44"/>
              <a:gd name="T3" fmla="*/ 15514 h 44"/>
              <a:gd name="T4" fmla="*/ 0 w 44"/>
              <a:gd name="T5" fmla="*/ 6134 h 44"/>
              <a:gd name="T6" fmla="*/ 6134 w 44"/>
              <a:gd name="T7" fmla="*/ 0 h 44"/>
              <a:gd name="T8" fmla="*/ 15514 w 44"/>
              <a:gd name="T9" fmla="*/ 6134 h 44"/>
              <a:gd name="T10" fmla="*/ 6134 w 44"/>
              <a:gd name="T11" fmla="*/ 15514 h 44"/>
              <a:gd name="T12" fmla="*/ 6134 w 44"/>
              <a:gd name="T13" fmla="*/ 0 h 44"/>
              <a:gd name="T14" fmla="*/ 6134 w 44"/>
              <a:gd name="T15" fmla="*/ 0 h 44"/>
              <a:gd name="T16" fmla="*/ 3247 w 44"/>
              <a:gd name="T17" fmla="*/ 6134 h 44"/>
              <a:gd name="T18" fmla="*/ 6134 w 44"/>
              <a:gd name="T19" fmla="*/ 12267 h 44"/>
              <a:gd name="T20" fmla="*/ 12628 w 44"/>
              <a:gd name="T21" fmla="*/ 6134 h 44"/>
              <a:gd name="T22" fmla="*/ 6134 w 44"/>
              <a:gd name="T23" fmla="*/ 0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4">
                <a:moveTo>
                  <a:pt x="17" y="43"/>
                </a:moveTo>
                <a:lnTo>
                  <a:pt x="17" y="43"/>
                </a:lnTo>
                <a:cubicBezTo>
                  <a:pt x="9" y="43"/>
                  <a:pt x="0" y="26"/>
                  <a:pt x="0" y="17"/>
                </a:cubicBezTo>
                <a:cubicBezTo>
                  <a:pt x="0" y="8"/>
                  <a:pt x="9" y="0"/>
                  <a:pt x="17" y="0"/>
                </a:cubicBezTo>
                <a:cubicBezTo>
                  <a:pt x="35" y="0"/>
                  <a:pt x="43" y="8"/>
                  <a:pt x="43" y="17"/>
                </a:cubicBezTo>
                <a:cubicBezTo>
                  <a:pt x="43" y="26"/>
                  <a:pt x="35" y="43"/>
                  <a:pt x="17" y="43"/>
                </a:cubicBezTo>
                <a:close/>
                <a:moveTo>
                  <a:pt x="17" y="0"/>
                </a:moveTo>
                <a:lnTo>
                  <a:pt x="17" y="0"/>
                </a:lnTo>
                <a:cubicBezTo>
                  <a:pt x="17" y="0"/>
                  <a:pt x="9" y="8"/>
                  <a:pt x="9" y="17"/>
                </a:cubicBezTo>
                <a:cubicBezTo>
                  <a:pt x="9" y="26"/>
                  <a:pt x="17" y="34"/>
                  <a:pt x="17" y="34"/>
                </a:cubicBezTo>
                <a:cubicBezTo>
                  <a:pt x="26" y="34"/>
                  <a:pt x="35" y="26"/>
                  <a:pt x="35" y="17"/>
                </a:cubicBezTo>
                <a:cubicBezTo>
                  <a:pt x="35" y="8"/>
                  <a:pt x="26" y="0"/>
                  <a:pt x="1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62" name="Freeform 467">
            <a:extLst>
              <a:ext uri="{FF2B5EF4-FFF2-40B4-BE49-F238E27FC236}">
                <a16:creationId xmlns:a16="http://schemas.microsoft.com/office/drawing/2014/main" id="{87E47F65-07E6-5342-BCF2-4D7D5D14E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1194" y="4314879"/>
            <a:ext cx="24677" cy="24677"/>
          </a:xfrm>
          <a:custGeom>
            <a:avLst/>
            <a:gdLst>
              <a:gd name="T0" fmla="*/ 9172 w 45"/>
              <a:gd name="T1" fmla="*/ 15514 h 44"/>
              <a:gd name="T2" fmla="*/ 9172 w 45"/>
              <a:gd name="T3" fmla="*/ 15514 h 44"/>
              <a:gd name="T4" fmla="*/ 0 w 45"/>
              <a:gd name="T5" fmla="*/ 6134 h 44"/>
              <a:gd name="T6" fmla="*/ 9172 w 45"/>
              <a:gd name="T7" fmla="*/ 0 h 44"/>
              <a:gd name="T8" fmla="*/ 15522 w 45"/>
              <a:gd name="T9" fmla="*/ 6134 h 44"/>
              <a:gd name="T10" fmla="*/ 9172 w 45"/>
              <a:gd name="T11" fmla="*/ 15514 h 44"/>
              <a:gd name="T12" fmla="*/ 9172 w 45"/>
              <a:gd name="T13" fmla="*/ 0 h 44"/>
              <a:gd name="T14" fmla="*/ 9172 w 45"/>
              <a:gd name="T15" fmla="*/ 0 h 44"/>
              <a:gd name="T16" fmla="*/ 3175 w 45"/>
              <a:gd name="T17" fmla="*/ 6134 h 44"/>
              <a:gd name="T18" fmla="*/ 9172 w 45"/>
              <a:gd name="T19" fmla="*/ 12267 h 44"/>
              <a:gd name="T20" fmla="*/ 12347 w 45"/>
              <a:gd name="T21" fmla="*/ 6134 h 44"/>
              <a:gd name="T22" fmla="*/ 9172 w 45"/>
              <a:gd name="T23" fmla="*/ 0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" h="44">
                <a:moveTo>
                  <a:pt x="26" y="43"/>
                </a:moveTo>
                <a:lnTo>
                  <a:pt x="26" y="43"/>
                </a:lnTo>
                <a:cubicBezTo>
                  <a:pt x="17" y="43"/>
                  <a:pt x="0" y="26"/>
                  <a:pt x="0" y="17"/>
                </a:cubicBezTo>
                <a:cubicBezTo>
                  <a:pt x="0" y="8"/>
                  <a:pt x="17" y="0"/>
                  <a:pt x="26" y="0"/>
                </a:cubicBezTo>
                <a:cubicBezTo>
                  <a:pt x="35" y="0"/>
                  <a:pt x="44" y="8"/>
                  <a:pt x="44" y="17"/>
                </a:cubicBezTo>
                <a:cubicBezTo>
                  <a:pt x="44" y="26"/>
                  <a:pt x="35" y="43"/>
                  <a:pt x="26" y="43"/>
                </a:cubicBezTo>
                <a:close/>
                <a:moveTo>
                  <a:pt x="26" y="0"/>
                </a:moveTo>
                <a:lnTo>
                  <a:pt x="26" y="0"/>
                </a:lnTo>
                <a:cubicBezTo>
                  <a:pt x="17" y="0"/>
                  <a:pt x="9" y="8"/>
                  <a:pt x="9" y="17"/>
                </a:cubicBezTo>
                <a:cubicBezTo>
                  <a:pt x="9" y="26"/>
                  <a:pt x="17" y="34"/>
                  <a:pt x="26" y="34"/>
                </a:cubicBezTo>
                <a:cubicBezTo>
                  <a:pt x="35" y="34"/>
                  <a:pt x="35" y="26"/>
                  <a:pt x="35" y="17"/>
                </a:cubicBezTo>
                <a:cubicBezTo>
                  <a:pt x="35" y="8"/>
                  <a:pt x="35" y="0"/>
                  <a:pt x="2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63" name="Freeform 468">
            <a:extLst>
              <a:ext uri="{FF2B5EF4-FFF2-40B4-BE49-F238E27FC236}">
                <a16:creationId xmlns:a16="http://schemas.microsoft.com/office/drawing/2014/main" id="{C5E500AC-3C20-C94E-8FDC-3077146C5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971" y="4314879"/>
            <a:ext cx="24677" cy="24677"/>
          </a:xfrm>
          <a:custGeom>
            <a:avLst/>
            <a:gdLst>
              <a:gd name="T0" fmla="*/ 6134 w 44"/>
              <a:gd name="T1" fmla="*/ 15514 h 44"/>
              <a:gd name="T2" fmla="*/ 6134 w 44"/>
              <a:gd name="T3" fmla="*/ 15514 h 44"/>
              <a:gd name="T4" fmla="*/ 0 w 44"/>
              <a:gd name="T5" fmla="*/ 6134 h 44"/>
              <a:gd name="T6" fmla="*/ 6134 w 44"/>
              <a:gd name="T7" fmla="*/ 0 h 44"/>
              <a:gd name="T8" fmla="*/ 15514 w 44"/>
              <a:gd name="T9" fmla="*/ 6134 h 44"/>
              <a:gd name="T10" fmla="*/ 6134 w 44"/>
              <a:gd name="T11" fmla="*/ 15514 h 44"/>
              <a:gd name="T12" fmla="*/ 6134 w 44"/>
              <a:gd name="T13" fmla="*/ 0 h 44"/>
              <a:gd name="T14" fmla="*/ 6134 w 44"/>
              <a:gd name="T15" fmla="*/ 0 h 44"/>
              <a:gd name="T16" fmla="*/ 3247 w 44"/>
              <a:gd name="T17" fmla="*/ 6134 h 44"/>
              <a:gd name="T18" fmla="*/ 6134 w 44"/>
              <a:gd name="T19" fmla="*/ 12267 h 44"/>
              <a:gd name="T20" fmla="*/ 12628 w 44"/>
              <a:gd name="T21" fmla="*/ 6134 h 44"/>
              <a:gd name="T22" fmla="*/ 6134 w 44"/>
              <a:gd name="T23" fmla="*/ 0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" h="44">
                <a:moveTo>
                  <a:pt x="17" y="43"/>
                </a:moveTo>
                <a:lnTo>
                  <a:pt x="17" y="43"/>
                </a:lnTo>
                <a:cubicBezTo>
                  <a:pt x="9" y="43"/>
                  <a:pt x="0" y="26"/>
                  <a:pt x="0" y="17"/>
                </a:cubicBezTo>
                <a:cubicBezTo>
                  <a:pt x="0" y="8"/>
                  <a:pt x="9" y="0"/>
                  <a:pt x="17" y="0"/>
                </a:cubicBezTo>
                <a:cubicBezTo>
                  <a:pt x="26" y="0"/>
                  <a:pt x="43" y="8"/>
                  <a:pt x="43" y="17"/>
                </a:cubicBezTo>
                <a:cubicBezTo>
                  <a:pt x="43" y="26"/>
                  <a:pt x="26" y="43"/>
                  <a:pt x="17" y="43"/>
                </a:cubicBezTo>
                <a:close/>
                <a:moveTo>
                  <a:pt x="17" y="0"/>
                </a:moveTo>
                <a:lnTo>
                  <a:pt x="17" y="0"/>
                </a:lnTo>
                <a:cubicBezTo>
                  <a:pt x="9" y="0"/>
                  <a:pt x="9" y="8"/>
                  <a:pt x="9" y="17"/>
                </a:cubicBezTo>
                <a:cubicBezTo>
                  <a:pt x="9" y="26"/>
                  <a:pt x="9" y="34"/>
                  <a:pt x="17" y="34"/>
                </a:cubicBezTo>
                <a:cubicBezTo>
                  <a:pt x="26" y="34"/>
                  <a:pt x="35" y="26"/>
                  <a:pt x="35" y="17"/>
                </a:cubicBezTo>
                <a:cubicBezTo>
                  <a:pt x="35" y="8"/>
                  <a:pt x="26" y="0"/>
                  <a:pt x="1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64" name="Freeform 469">
            <a:extLst>
              <a:ext uri="{FF2B5EF4-FFF2-40B4-BE49-F238E27FC236}">
                <a16:creationId xmlns:a16="http://schemas.microsoft.com/office/drawing/2014/main" id="{CCFC66AB-2A45-1D45-9458-ECFDE5DAD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819" y="4280332"/>
            <a:ext cx="286245" cy="286245"/>
          </a:xfrm>
          <a:custGeom>
            <a:avLst/>
            <a:gdLst>
              <a:gd name="T0" fmla="*/ 93331 w 513"/>
              <a:gd name="T1" fmla="*/ 183791 h 513"/>
              <a:gd name="T2" fmla="*/ 93331 w 513"/>
              <a:gd name="T3" fmla="*/ 183791 h 513"/>
              <a:gd name="T4" fmla="*/ 27999 w 513"/>
              <a:gd name="T5" fmla="*/ 155792 h 513"/>
              <a:gd name="T6" fmla="*/ 0 w 513"/>
              <a:gd name="T7" fmla="*/ 93331 h 513"/>
              <a:gd name="T8" fmla="*/ 27999 w 513"/>
              <a:gd name="T9" fmla="*/ 27999 h 513"/>
              <a:gd name="T10" fmla="*/ 93331 w 513"/>
              <a:gd name="T11" fmla="*/ 0 h 513"/>
              <a:gd name="T12" fmla="*/ 158663 w 513"/>
              <a:gd name="T13" fmla="*/ 27999 h 513"/>
              <a:gd name="T14" fmla="*/ 183791 w 513"/>
              <a:gd name="T15" fmla="*/ 93331 h 513"/>
              <a:gd name="T16" fmla="*/ 158663 w 513"/>
              <a:gd name="T17" fmla="*/ 155792 h 513"/>
              <a:gd name="T18" fmla="*/ 93331 w 513"/>
              <a:gd name="T19" fmla="*/ 183791 h 513"/>
              <a:gd name="T20" fmla="*/ 93331 w 513"/>
              <a:gd name="T21" fmla="*/ 12564 h 513"/>
              <a:gd name="T22" fmla="*/ 93331 w 513"/>
              <a:gd name="T23" fmla="*/ 12564 h 513"/>
              <a:gd name="T24" fmla="*/ 12205 w 513"/>
              <a:gd name="T25" fmla="*/ 93331 h 513"/>
              <a:gd name="T26" fmla="*/ 93331 w 513"/>
              <a:gd name="T27" fmla="*/ 174458 h 513"/>
              <a:gd name="T28" fmla="*/ 174458 w 513"/>
              <a:gd name="T29" fmla="*/ 93331 h 513"/>
              <a:gd name="T30" fmla="*/ 93331 w 513"/>
              <a:gd name="T31" fmla="*/ 12564 h 5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3" h="513">
                <a:moveTo>
                  <a:pt x="260" y="512"/>
                </a:moveTo>
                <a:lnTo>
                  <a:pt x="260" y="512"/>
                </a:lnTo>
                <a:cubicBezTo>
                  <a:pt x="191" y="512"/>
                  <a:pt x="121" y="486"/>
                  <a:pt x="78" y="434"/>
                </a:cubicBezTo>
                <a:cubicBezTo>
                  <a:pt x="26" y="390"/>
                  <a:pt x="0" y="330"/>
                  <a:pt x="0" y="260"/>
                </a:cubicBezTo>
                <a:cubicBezTo>
                  <a:pt x="0" y="191"/>
                  <a:pt x="26" y="121"/>
                  <a:pt x="78" y="78"/>
                </a:cubicBezTo>
                <a:cubicBezTo>
                  <a:pt x="121" y="26"/>
                  <a:pt x="191" y="0"/>
                  <a:pt x="260" y="0"/>
                </a:cubicBezTo>
                <a:cubicBezTo>
                  <a:pt x="330" y="0"/>
                  <a:pt x="390" y="26"/>
                  <a:pt x="442" y="78"/>
                </a:cubicBezTo>
                <a:cubicBezTo>
                  <a:pt x="486" y="121"/>
                  <a:pt x="512" y="191"/>
                  <a:pt x="512" y="260"/>
                </a:cubicBezTo>
                <a:cubicBezTo>
                  <a:pt x="512" y="330"/>
                  <a:pt x="486" y="390"/>
                  <a:pt x="442" y="434"/>
                </a:cubicBezTo>
                <a:cubicBezTo>
                  <a:pt x="390" y="486"/>
                  <a:pt x="330" y="512"/>
                  <a:pt x="260" y="512"/>
                </a:cubicBezTo>
                <a:close/>
                <a:moveTo>
                  <a:pt x="260" y="35"/>
                </a:moveTo>
                <a:lnTo>
                  <a:pt x="260" y="35"/>
                </a:lnTo>
                <a:cubicBezTo>
                  <a:pt x="130" y="35"/>
                  <a:pt x="34" y="130"/>
                  <a:pt x="34" y="260"/>
                </a:cubicBezTo>
                <a:cubicBezTo>
                  <a:pt x="34" y="382"/>
                  <a:pt x="130" y="486"/>
                  <a:pt x="260" y="486"/>
                </a:cubicBezTo>
                <a:cubicBezTo>
                  <a:pt x="382" y="486"/>
                  <a:pt x="486" y="382"/>
                  <a:pt x="486" y="260"/>
                </a:cubicBezTo>
                <a:cubicBezTo>
                  <a:pt x="486" y="130"/>
                  <a:pt x="382" y="35"/>
                  <a:pt x="260" y="3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65" name="Freeform 470">
            <a:extLst>
              <a:ext uri="{FF2B5EF4-FFF2-40B4-BE49-F238E27FC236}">
                <a16:creationId xmlns:a16="http://schemas.microsoft.com/office/drawing/2014/main" id="{48F721DC-51FB-FE44-9858-D2538C945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366" y="4314879"/>
            <a:ext cx="219620" cy="219618"/>
          </a:xfrm>
          <a:custGeom>
            <a:avLst/>
            <a:gdLst>
              <a:gd name="T0" fmla="*/ 72086 w 392"/>
              <a:gd name="T1" fmla="*/ 140926 h 391"/>
              <a:gd name="T2" fmla="*/ 72086 w 392"/>
              <a:gd name="T3" fmla="*/ 140926 h 391"/>
              <a:gd name="T4" fmla="*/ 0 w 392"/>
              <a:gd name="T5" fmla="*/ 71908 h 391"/>
              <a:gd name="T6" fmla="*/ 72086 w 392"/>
              <a:gd name="T7" fmla="*/ 0 h 391"/>
              <a:gd name="T8" fmla="*/ 140928 w 392"/>
              <a:gd name="T9" fmla="*/ 71908 h 391"/>
              <a:gd name="T10" fmla="*/ 72086 w 392"/>
              <a:gd name="T11" fmla="*/ 140926 h 391"/>
              <a:gd name="T12" fmla="*/ 72086 w 392"/>
              <a:gd name="T13" fmla="*/ 12286 h 391"/>
              <a:gd name="T14" fmla="*/ 72086 w 392"/>
              <a:gd name="T15" fmla="*/ 12286 h 391"/>
              <a:gd name="T16" fmla="*/ 12615 w 392"/>
              <a:gd name="T17" fmla="*/ 71908 h 391"/>
              <a:gd name="T18" fmla="*/ 72086 w 392"/>
              <a:gd name="T19" fmla="*/ 131531 h 391"/>
              <a:gd name="T20" fmla="*/ 131556 w 392"/>
              <a:gd name="T21" fmla="*/ 71908 h 391"/>
              <a:gd name="T22" fmla="*/ 72086 w 392"/>
              <a:gd name="T23" fmla="*/ 12286 h 3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2" h="391">
                <a:moveTo>
                  <a:pt x="200" y="390"/>
                </a:moveTo>
                <a:lnTo>
                  <a:pt x="200" y="390"/>
                </a:lnTo>
                <a:cubicBezTo>
                  <a:pt x="87" y="390"/>
                  <a:pt x="0" y="303"/>
                  <a:pt x="0" y="199"/>
                </a:cubicBezTo>
                <a:cubicBezTo>
                  <a:pt x="0" y="86"/>
                  <a:pt x="87" y="0"/>
                  <a:pt x="200" y="0"/>
                </a:cubicBezTo>
                <a:cubicBezTo>
                  <a:pt x="304" y="0"/>
                  <a:pt x="391" y="86"/>
                  <a:pt x="391" y="199"/>
                </a:cubicBezTo>
                <a:cubicBezTo>
                  <a:pt x="391" y="303"/>
                  <a:pt x="304" y="390"/>
                  <a:pt x="200" y="390"/>
                </a:cubicBezTo>
                <a:close/>
                <a:moveTo>
                  <a:pt x="200" y="34"/>
                </a:moveTo>
                <a:lnTo>
                  <a:pt x="200" y="34"/>
                </a:lnTo>
                <a:cubicBezTo>
                  <a:pt x="105" y="34"/>
                  <a:pt x="35" y="104"/>
                  <a:pt x="35" y="199"/>
                </a:cubicBezTo>
                <a:cubicBezTo>
                  <a:pt x="35" y="286"/>
                  <a:pt x="105" y="364"/>
                  <a:pt x="200" y="364"/>
                </a:cubicBezTo>
                <a:cubicBezTo>
                  <a:pt x="287" y="364"/>
                  <a:pt x="365" y="286"/>
                  <a:pt x="365" y="199"/>
                </a:cubicBezTo>
                <a:cubicBezTo>
                  <a:pt x="365" y="104"/>
                  <a:pt x="287" y="34"/>
                  <a:pt x="200" y="3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66" name="Freeform 471">
            <a:extLst>
              <a:ext uri="{FF2B5EF4-FFF2-40B4-BE49-F238E27FC236}">
                <a16:creationId xmlns:a16="http://schemas.microsoft.com/office/drawing/2014/main" id="{1BA60DB4-C8E8-AC4A-AC6C-19981CA01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8863" y="4369167"/>
            <a:ext cx="69094" cy="108576"/>
          </a:xfrm>
          <a:custGeom>
            <a:avLst/>
            <a:gdLst>
              <a:gd name="T0" fmla="*/ 18792 w 123"/>
              <a:gd name="T1" fmla="*/ 69486 h 192"/>
              <a:gd name="T2" fmla="*/ 18792 w 123"/>
              <a:gd name="T3" fmla="*/ 69486 h 192"/>
              <a:gd name="T4" fmla="*/ 3252 w 123"/>
              <a:gd name="T5" fmla="*/ 66212 h 192"/>
              <a:gd name="T6" fmla="*/ 0 w 123"/>
              <a:gd name="T7" fmla="*/ 60027 h 192"/>
              <a:gd name="T8" fmla="*/ 6505 w 123"/>
              <a:gd name="T9" fmla="*/ 60027 h 192"/>
              <a:gd name="T10" fmla="*/ 28188 w 123"/>
              <a:gd name="T11" fmla="*/ 60027 h 192"/>
              <a:gd name="T12" fmla="*/ 34693 w 123"/>
              <a:gd name="T13" fmla="*/ 50568 h 192"/>
              <a:gd name="T14" fmla="*/ 18792 w 123"/>
              <a:gd name="T15" fmla="*/ 41110 h 192"/>
              <a:gd name="T16" fmla="*/ 6505 w 123"/>
              <a:gd name="T17" fmla="*/ 34925 h 192"/>
              <a:gd name="T18" fmla="*/ 0 w 123"/>
              <a:gd name="T19" fmla="*/ 22192 h 192"/>
              <a:gd name="T20" fmla="*/ 9396 w 123"/>
              <a:gd name="T21" fmla="*/ 6185 h 192"/>
              <a:gd name="T22" fmla="*/ 37584 w 123"/>
              <a:gd name="T23" fmla="*/ 6185 h 192"/>
              <a:gd name="T24" fmla="*/ 40836 w 123"/>
              <a:gd name="T25" fmla="*/ 12733 h 192"/>
              <a:gd name="T26" fmla="*/ 34693 w 123"/>
              <a:gd name="T27" fmla="*/ 12733 h 192"/>
              <a:gd name="T28" fmla="*/ 12648 w 123"/>
              <a:gd name="T29" fmla="*/ 12733 h 192"/>
              <a:gd name="T30" fmla="*/ 9396 w 123"/>
              <a:gd name="T31" fmla="*/ 22192 h 192"/>
              <a:gd name="T32" fmla="*/ 22044 w 123"/>
              <a:gd name="T33" fmla="*/ 31651 h 192"/>
              <a:gd name="T34" fmla="*/ 34693 w 123"/>
              <a:gd name="T35" fmla="*/ 41110 h 192"/>
              <a:gd name="T36" fmla="*/ 40836 w 123"/>
              <a:gd name="T37" fmla="*/ 50568 h 192"/>
              <a:gd name="T38" fmla="*/ 34693 w 123"/>
              <a:gd name="T39" fmla="*/ 66212 h 192"/>
              <a:gd name="T40" fmla="*/ 18792 w 123"/>
              <a:gd name="T41" fmla="*/ 69486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3" h="192">
                <a:moveTo>
                  <a:pt x="52" y="191"/>
                </a:moveTo>
                <a:lnTo>
                  <a:pt x="52" y="191"/>
                </a:lnTo>
                <a:cubicBezTo>
                  <a:pt x="44" y="191"/>
                  <a:pt x="26" y="191"/>
                  <a:pt x="9" y="182"/>
                </a:cubicBezTo>
                <a:cubicBezTo>
                  <a:pt x="0" y="182"/>
                  <a:pt x="0" y="174"/>
                  <a:pt x="0" y="165"/>
                </a:cubicBezTo>
                <a:cubicBezTo>
                  <a:pt x="9" y="165"/>
                  <a:pt x="9" y="156"/>
                  <a:pt x="18" y="165"/>
                </a:cubicBezTo>
                <a:cubicBezTo>
                  <a:pt x="44" y="174"/>
                  <a:pt x="70" y="174"/>
                  <a:pt x="78" y="165"/>
                </a:cubicBezTo>
                <a:cubicBezTo>
                  <a:pt x="87" y="156"/>
                  <a:pt x="96" y="148"/>
                  <a:pt x="96" y="139"/>
                </a:cubicBezTo>
                <a:cubicBezTo>
                  <a:pt x="96" y="130"/>
                  <a:pt x="70" y="122"/>
                  <a:pt x="52" y="113"/>
                </a:cubicBezTo>
                <a:cubicBezTo>
                  <a:pt x="44" y="104"/>
                  <a:pt x="26" y="96"/>
                  <a:pt x="18" y="96"/>
                </a:cubicBezTo>
                <a:cubicBezTo>
                  <a:pt x="9" y="78"/>
                  <a:pt x="0" y="69"/>
                  <a:pt x="0" y="61"/>
                </a:cubicBezTo>
                <a:cubicBezTo>
                  <a:pt x="0" y="44"/>
                  <a:pt x="9" y="26"/>
                  <a:pt x="26" y="17"/>
                </a:cubicBezTo>
                <a:cubicBezTo>
                  <a:pt x="44" y="0"/>
                  <a:pt x="78" y="0"/>
                  <a:pt x="104" y="17"/>
                </a:cubicBezTo>
                <a:cubicBezTo>
                  <a:pt x="113" y="17"/>
                  <a:pt x="122" y="26"/>
                  <a:pt x="113" y="35"/>
                </a:cubicBezTo>
                <a:cubicBezTo>
                  <a:pt x="113" y="35"/>
                  <a:pt x="104" y="44"/>
                  <a:pt x="96" y="35"/>
                </a:cubicBezTo>
                <a:cubicBezTo>
                  <a:pt x="78" y="26"/>
                  <a:pt x="52" y="26"/>
                  <a:pt x="35" y="35"/>
                </a:cubicBezTo>
                <a:cubicBezTo>
                  <a:pt x="26" y="44"/>
                  <a:pt x="26" y="52"/>
                  <a:pt x="26" y="61"/>
                </a:cubicBezTo>
                <a:cubicBezTo>
                  <a:pt x="26" y="69"/>
                  <a:pt x="44" y="78"/>
                  <a:pt x="61" y="87"/>
                </a:cubicBezTo>
                <a:cubicBezTo>
                  <a:pt x="78" y="96"/>
                  <a:pt x="87" y="104"/>
                  <a:pt x="96" y="113"/>
                </a:cubicBezTo>
                <a:cubicBezTo>
                  <a:pt x="113" y="122"/>
                  <a:pt x="113" y="130"/>
                  <a:pt x="113" y="139"/>
                </a:cubicBezTo>
                <a:cubicBezTo>
                  <a:pt x="113" y="156"/>
                  <a:pt x="113" y="174"/>
                  <a:pt x="96" y="182"/>
                </a:cubicBezTo>
                <a:cubicBezTo>
                  <a:pt x="87" y="191"/>
                  <a:pt x="70" y="191"/>
                  <a:pt x="52" y="19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67" name="Freeform 472">
            <a:extLst>
              <a:ext uri="{FF2B5EF4-FFF2-40B4-BE49-F238E27FC236}">
                <a16:creationId xmlns:a16="http://schemas.microsoft.com/office/drawing/2014/main" id="{6FEADB21-B8B4-DF44-91B9-A41D683AD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540" y="4344490"/>
            <a:ext cx="14806" cy="24677"/>
          </a:xfrm>
          <a:custGeom>
            <a:avLst/>
            <a:gdLst>
              <a:gd name="T0" fmla="*/ 5997 w 27"/>
              <a:gd name="T1" fmla="*/ 15514 h 44"/>
              <a:gd name="T2" fmla="*/ 5997 w 27"/>
              <a:gd name="T3" fmla="*/ 15514 h 44"/>
              <a:gd name="T4" fmla="*/ 0 w 27"/>
              <a:gd name="T5" fmla="*/ 12267 h 44"/>
              <a:gd name="T6" fmla="*/ 0 w 27"/>
              <a:gd name="T7" fmla="*/ 6134 h 44"/>
              <a:gd name="T8" fmla="*/ 5997 w 27"/>
              <a:gd name="T9" fmla="*/ 0 h 44"/>
              <a:gd name="T10" fmla="*/ 9172 w 27"/>
              <a:gd name="T11" fmla="*/ 6134 h 44"/>
              <a:gd name="T12" fmla="*/ 9172 w 27"/>
              <a:gd name="T13" fmla="*/ 12267 h 44"/>
              <a:gd name="T14" fmla="*/ 5997 w 27"/>
              <a:gd name="T15" fmla="*/ 15514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" h="44">
                <a:moveTo>
                  <a:pt x="17" y="43"/>
                </a:moveTo>
                <a:lnTo>
                  <a:pt x="17" y="43"/>
                </a:lnTo>
                <a:cubicBezTo>
                  <a:pt x="8" y="43"/>
                  <a:pt x="0" y="43"/>
                  <a:pt x="0" y="3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17" y="0"/>
                  <a:pt x="26" y="8"/>
                  <a:pt x="26" y="17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3"/>
                  <a:pt x="17" y="43"/>
                  <a:pt x="17" y="4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68" name="Freeform 473">
            <a:extLst>
              <a:ext uri="{FF2B5EF4-FFF2-40B4-BE49-F238E27FC236}">
                <a16:creationId xmlns:a16="http://schemas.microsoft.com/office/drawing/2014/main" id="{6C381A11-33E0-DB47-B544-505C01215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540" y="4480209"/>
            <a:ext cx="14806" cy="24677"/>
          </a:xfrm>
          <a:custGeom>
            <a:avLst/>
            <a:gdLst>
              <a:gd name="T0" fmla="*/ 5997 w 27"/>
              <a:gd name="T1" fmla="*/ 15514 h 44"/>
              <a:gd name="T2" fmla="*/ 5997 w 27"/>
              <a:gd name="T3" fmla="*/ 15514 h 44"/>
              <a:gd name="T4" fmla="*/ 0 w 27"/>
              <a:gd name="T5" fmla="*/ 9381 h 44"/>
              <a:gd name="T6" fmla="*/ 0 w 27"/>
              <a:gd name="T7" fmla="*/ 2886 h 44"/>
              <a:gd name="T8" fmla="*/ 5997 w 27"/>
              <a:gd name="T9" fmla="*/ 0 h 44"/>
              <a:gd name="T10" fmla="*/ 9172 w 27"/>
              <a:gd name="T11" fmla="*/ 2886 h 44"/>
              <a:gd name="T12" fmla="*/ 9172 w 27"/>
              <a:gd name="T13" fmla="*/ 9381 h 44"/>
              <a:gd name="T14" fmla="*/ 5997 w 27"/>
              <a:gd name="T15" fmla="*/ 15514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" h="44">
                <a:moveTo>
                  <a:pt x="17" y="43"/>
                </a:moveTo>
                <a:lnTo>
                  <a:pt x="17" y="43"/>
                </a:lnTo>
                <a:cubicBezTo>
                  <a:pt x="8" y="43"/>
                  <a:pt x="0" y="34"/>
                  <a:pt x="0" y="2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8" y="0"/>
                  <a:pt x="17" y="0"/>
                </a:cubicBezTo>
                <a:lnTo>
                  <a:pt x="26" y="8"/>
                </a:lnTo>
                <a:cubicBezTo>
                  <a:pt x="26" y="26"/>
                  <a:pt x="26" y="26"/>
                  <a:pt x="26" y="26"/>
                </a:cubicBezTo>
                <a:cubicBezTo>
                  <a:pt x="26" y="34"/>
                  <a:pt x="17" y="43"/>
                  <a:pt x="17" y="4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rgbClr val="999999"/>
              </a:solidFill>
              <a:latin typeface="Calibri" panose="020F0502020204030204"/>
            </a:endParaRPr>
          </a:p>
        </p:txBody>
      </p:sp>
      <p:sp>
        <p:nvSpPr>
          <p:cNvPr id="570" name="CuadroTexto 569">
            <a:extLst>
              <a:ext uri="{FF2B5EF4-FFF2-40B4-BE49-F238E27FC236}">
                <a16:creationId xmlns:a16="http://schemas.microsoft.com/office/drawing/2014/main" id="{65792A53-59A5-424F-9EAA-40D4F077172A}"/>
              </a:ext>
            </a:extLst>
          </p:cNvPr>
          <p:cNvSpPr txBox="1"/>
          <p:nvPr/>
        </p:nvSpPr>
        <p:spPr>
          <a:xfrm>
            <a:off x="431380" y="1172127"/>
            <a:ext cx="4719519" cy="4555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 b="1" i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Roboto Medium" panose="02000000000000000000" pitchFamily="2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economic crises have a significant impact on businesses, but the impact is uneven among them (</a:t>
            </a:r>
            <a:r>
              <a:rPr lang="en-US" dirty="0" err="1"/>
              <a:t>Narjoko</a:t>
            </a:r>
            <a:r>
              <a:rPr lang="en-US" dirty="0"/>
              <a:t> &amp; Hill, 2007). </a:t>
            </a:r>
          </a:p>
          <a:p>
            <a:endParaRPr lang="en-US" dirty="0"/>
          </a:p>
          <a:p>
            <a:r>
              <a:rPr lang="en-US" dirty="0" err="1"/>
              <a:t>Soininen</a:t>
            </a:r>
            <a:r>
              <a:rPr lang="en-US" dirty="0"/>
              <a:t>, </a:t>
            </a:r>
            <a:r>
              <a:rPr lang="en-US" dirty="0" err="1"/>
              <a:t>Puumalainen</a:t>
            </a:r>
            <a:r>
              <a:rPr lang="en-US" dirty="0"/>
              <a:t>, </a:t>
            </a:r>
            <a:r>
              <a:rPr lang="en-US" dirty="0" err="1"/>
              <a:t>Sjögrén</a:t>
            </a:r>
            <a:r>
              <a:rPr lang="en-US" dirty="0"/>
              <a:t>, and </a:t>
            </a:r>
            <a:r>
              <a:rPr lang="en-US" dirty="0" err="1"/>
              <a:t>Syrjä</a:t>
            </a:r>
            <a:r>
              <a:rPr lang="en-US" dirty="0"/>
              <a:t> (2012) found that innovative and proactive firms have more tolerance towards extremely harsh market conditions.</a:t>
            </a:r>
            <a:r>
              <a:rPr lang="en-MY" dirty="0"/>
              <a:t> </a:t>
            </a:r>
          </a:p>
          <a:p>
            <a:endParaRPr lang="en-MY" dirty="0"/>
          </a:p>
          <a:p>
            <a:r>
              <a:rPr lang="en-MY" dirty="0"/>
              <a:t>Smaller enterprises may be more flexible than larger ones in adjusting to an economic downturn because they are less resistant to inertia, rigidity, sunk costs (</a:t>
            </a:r>
            <a:r>
              <a:rPr lang="en-MY" dirty="0" err="1"/>
              <a:t>Bourletidis</a:t>
            </a:r>
            <a:r>
              <a:rPr lang="en-MY" dirty="0"/>
              <a:t> &amp; </a:t>
            </a:r>
            <a:r>
              <a:rPr lang="en-MY" dirty="0" err="1"/>
              <a:t>Triantafyllopoulos</a:t>
            </a:r>
            <a:r>
              <a:rPr lang="en-MY" dirty="0"/>
              <a:t>, 2014; Tan &amp; See, 2004) and able to find opportunities in market niches (</a:t>
            </a:r>
            <a:r>
              <a:rPr lang="en-MY" dirty="0" err="1"/>
              <a:t>Narjoko</a:t>
            </a:r>
            <a:r>
              <a:rPr lang="en-MY" dirty="0"/>
              <a:t> &amp; Hill, 2007). </a:t>
            </a:r>
            <a:endParaRPr lang="en-US" dirty="0"/>
          </a:p>
        </p:txBody>
      </p:sp>
      <p:sp>
        <p:nvSpPr>
          <p:cNvPr id="572" name="CuadroTexto 395">
            <a:extLst>
              <a:ext uri="{FF2B5EF4-FFF2-40B4-BE49-F238E27FC236}">
                <a16:creationId xmlns:a16="http://schemas.microsoft.com/office/drawing/2014/main" id="{5B0062C7-90F4-754F-921F-BC451E0A466F}"/>
              </a:ext>
            </a:extLst>
          </p:cNvPr>
          <p:cNvSpPr txBox="1"/>
          <p:nvPr/>
        </p:nvSpPr>
        <p:spPr>
          <a:xfrm flipH="1">
            <a:off x="9970228" y="3674108"/>
            <a:ext cx="119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b="1" dirty="0">
                <a:solidFill>
                  <a:srgbClr val="374556"/>
                </a:solidFill>
                <a:latin typeface="Lato" charset="0"/>
                <a:ea typeface="Lato" charset="0"/>
                <a:cs typeface="Lato" charset="0"/>
              </a:rPr>
              <a:t>Flexible </a:t>
            </a:r>
          </a:p>
        </p:txBody>
      </p:sp>
      <p:sp>
        <p:nvSpPr>
          <p:cNvPr id="575" name="CuadroTexto 395">
            <a:extLst>
              <a:ext uri="{FF2B5EF4-FFF2-40B4-BE49-F238E27FC236}">
                <a16:creationId xmlns:a16="http://schemas.microsoft.com/office/drawing/2014/main" id="{88AABA33-DCCA-E740-B068-F53C73325978}"/>
              </a:ext>
            </a:extLst>
          </p:cNvPr>
          <p:cNvSpPr txBox="1"/>
          <p:nvPr/>
        </p:nvSpPr>
        <p:spPr>
          <a:xfrm flipH="1">
            <a:off x="8285310" y="5368554"/>
            <a:ext cx="119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b="1" dirty="0">
                <a:solidFill>
                  <a:srgbClr val="374556"/>
                </a:solidFill>
                <a:latin typeface="Lato" charset="0"/>
                <a:ea typeface="Lato" charset="0"/>
                <a:cs typeface="Lato" charset="0"/>
              </a:rPr>
              <a:t>Dynamic </a:t>
            </a:r>
          </a:p>
        </p:txBody>
      </p:sp>
      <p:sp>
        <p:nvSpPr>
          <p:cNvPr id="578" name="CuadroTexto 395">
            <a:extLst>
              <a:ext uri="{FF2B5EF4-FFF2-40B4-BE49-F238E27FC236}">
                <a16:creationId xmlns:a16="http://schemas.microsoft.com/office/drawing/2014/main" id="{CDD6E0F8-CFFC-D64C-893E-0D8C955A61A5}"/>
              </a:ext>
            </a:extLst>
          </p:cNvPr>
          <p:cNvSpPr txBox="1"/>
          <p:nvPr/>
        </p:nvSpPr>
        <p:spPr>
          <a:xfrm flipH="1">
            <a:off x="5239997" y="1801421"/>
            <a:ext cx="119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7"/>
            <a:r>
              <a:rPr lang="en-US" b="1" dirty="0">
                <a:solidFill>
                  <a:srgbClr val="374556"/>
                </a:solidFill>
                <a:latin typeface="Lato" charset="0"/>
                <a:ea typeface="Lato" charset="0"/>
                <a:cs typeface="Lato" charset="0"/>
              </a:rPr>
              <a:t>Digital </a:t>
            </a:r>
          </a:p>
        </p:txBody>
      </p:sp>
      <p:sp>
        <p:nvSpPr>
          <p:cNvPr id="581" name="CuadroTexto 395">
            <a:extLst>
              <a:ext uri="{FF2B5EF4-FFF2-40B4-BE49-F238E27FC236}">
                <a16:creationId xmlns:a16="http://schemas.microsoft.com/office/drawing/2014/main" id="{68C30D71-2BD0-D24B-9138-1886A05E59F7}"/>
              </a:ext>
            </a:extLst>
          </p:cNvPr>
          <p:cNvSpPr txBox="1"/>
          <p:nvPr/>
        </p:nvSpPr>
        <p:spPr>
          <a:xfrm flipH="1">
            <a:off x="6487058" y="1181805"/>
            <a:ext cx="119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7"/>
            <a:r>
              <a:rPr lang="en-US" b="1" dirty="0">
                <a:solidFill>
                  <a:srgbClr val="374556"/>
                </a:solidFill>
                <a:latin typeface="Lato" charset="0"/>
                <a:ea typeface="Lato" charset="0"/>
                <a:cs typeface="Lato" charset="0"/>
              </a:rPr>
              <a:t>Small</a:t>
            </a:r>
          </a:p>
        </p:txBody>
      </p:sp>
      <p:sp>
        <p:nvSpPr>
          <p:cNvPr id="3" name="CuadroTexto 395">
            <a:extLst>
              <a:ext uri="{FF2B5EF4-FFF2-40B4-BE49-F238E27FC236}">
                <a16:creationId xmlns:a16="http://schemas.microsoft.com/office/drawing/2014/main" id="{5D9AD4E8-575E-36CE-A34A-CCC7471861FD}"/>
              </a:ext>
            </a:extLst>
          </p:cNvPr>
          <p:cNvSpPr txBox="1"/>
          <p:nvPr/>
        </p:nvSpPr>
        <p:spPr>
          <a:xfrm flipH="1">
            <a:off x="10226807" y="1906477"/>
            <a:ext cx="119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b="1" dirty="0">
                <a:solidFill>
                  <a:srgbClr val="374556"/>
                </a:solidFill>
                <a:latin typeface="Lato" charset="0"/>
                <a:ea typeface="Lato" charset="0"/>
                <a:cs typeface="Lato" charset="0"/>
              </a:rPr>
              <a:t>Adaptive  </a:t>
            </a:r>
          </a:p>
        </p:txBody>
      </p:sp>
      <p:sp>
        <p:nvSpPr>
          <p:cNvPr id="4" name="CuadroTexto 350">
            <a:extLst>
              <a:ext uri="{FF2B5EF4-FFF2-40B4-BE49-F238E27FC236}">
                <a16:creationId xmlns:a16="http://schemas.microsoft.com/office/drawing/2014/main" id="{33694E2F-64F4-E6CE-726F-4D5E619206CE}"/>
              </a:ext>
            </a:extLst>
          </p:cNvPr>
          <p:cNvSpPr txBox="1"/>
          <p:nvPr/>
        </p:nvSpPr>
        <p:spPr>
          <a:xfrm>
            <a:off x="-1052825" y="240922"/>
            <a:ext cx="1429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49494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Smaller are leaner </a:t>
            </a:r>
          </a:p>
        </p:txBody>
      </p:sp>
    </p:spTree>
    <p:extLst>
      <p:ext uri="{BB962C8B-B14F-4D97-AF65-F5344CB8AC3E}">
        <p14:creationId xmlns:p14="http://schemas.microsoft.com/office/powerpoint/2010/main" val="2057398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433CB-0BAA-5A5D-569A-73F5BECBF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0" t="22370" r="20750" b="9926"/>
          <a:stretch/>
        </p:blipFill>
        <p:spPr>
          <a:xfrm>
            <a:off x="-1148080" y="863600"/>
            <a:ext cx="14234160" cy="5892800"/>
          </a:xfrm>
          <a:prstGeom prst="rect">
            <a:avLst/>
          </a:prstGeom>
        </p:spPr>
      </p:pic>
      <p:sp>
        <p:nvSpPr>
          <p:cNvPr id="4" name="CuadroTexto 350">
            <a:extLst>
              <a:ext uri="{FF2B5EF4-FFF2-40B4-BE49-F238E27FC236}">
                <a16:creationId xmlns:a16="http://schemas.microsoft.com/office/drawing/2014/main" id="{5DDC6936-B53A-24C0-AE7C-42802C388C7E}"/>
              </a:ext>
            </a:extLst>
          </p:cNvPr>
          <p:cNvSpPr txBox="1"/>
          <p:nvPr/>
        </p:nvSpPr>
        <p:spPr>
          <a:xfrm>
            <a:off x="-1052825" y="240922"/>
            <a:ext cx="1429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49494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Sustainability Framework  </a:t>
            </a:r>
          </a:p>
        </p:txBody>
      </p:sp>
    </p:spTree>
    <p:extLst>
      <p:ext uri="{BB962C8B-B14F-4D97-AF65-F5344CB8AC3E}">
        <p14:creationId xmlns:p14="http://schemas.microsoft.com/office/powerpoint/2010/main" val="351130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BRAC clients in Bangladesh">
            <a:extLst>
              <a:ext uri="{FF2B5EF4-FFF2-40B4-BE49-F238E27FC236}">
                <a16:creationId xmlns:a16="http://schemas.microsoft.com/office/drawing/2014/main" id="{C5D32F6E-2366-1765-A567-5149803D6F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6D74B6-9DA1-5AB3-0056-62BD4759E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402080"/>
            <a:ext cx="7620000" cy="50495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350">
            <a:extLst>
              <a:ext uri="{FF2B5EF4-FFF2-40B4-BE49-F238E27FC236}">
                <a16:creationId xmlns:a16="http://schemas.microsoft.com/office/drawing/2014/main" id="{6E415D79-6232-1973-5A9D-E9C6E69213B4}"/>
              </a:ext>
            </a:extLst>
          </p:cNvPr>
          <p:cNvSpPr txBox="1"/>
          <p:nvPr/>
        </p:nvSpPr>
        <p:spPr>
          <a:xfrm>
            <a:off x="-1052825" y="240922"/>
            <a:ext cx="1429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49494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Sustainability Business Model for SME’s  </a:t>
            </a:r>
          </a:p>
        </p:txBody>
      </p:sp>
    </p:spTree>
    <p:extLst>
      <p:ext uri="{BB962C8B-B14F-4D97-AF65-F5344CB8AC3E}">
        <p14:creationId xmlns:p14="http://schemas.microsoft.com/office/powerpoint/2010/main" val="288768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E452D4-EDB5-B08A-B70E-C61452DC50F4}"/>
              </a:ext>
            </a:extLst>
          </p:cNvPr>
          <p:cNvSpPr txBox="1"/>
          <p:nvPr/>
        </p:nvSpPr>
        <p:spPr>
          <a:xfrm>
            <a:off x="325119" y="1207591"/>
            <a:ext cx="11228705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 b="1" i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Roboto Medium" panose="02000000000000000000" pitchFamily="2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ESG compliance with Sharia compliance as sustainability does not contravene the Sharia and it can induce the industry to go beyond halal products/services but transforming to the Al </a:t>
            </a:r>
            <a:r>
              <a:rPr lang="en-US" dirty="0" err="1"/>
              <a:t>Tayyib</a:t>
            </a:r>
            <a:r>
              <a:rPr lang="en-US" dirty="0"/>
              <a:t> (sourced from goodness).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55187-6FCD-7479-E71C-D9E9C0F0E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7" t="17184" r="16833" b="15015"/>
          <a:stretch/>
        </p:blipFill>
        <p:spPr>
          <a:xfrm>
            <a:off x="325120" y="2407920"/>
            <a:ext cx="8382000" cy="4450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757B24-6862-2B74-B58F-58478DF632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0" t="22455" r="71500" b="19703"/>
          <a:stretch/>
        </p:blipFill>
        <p:spPr>
          <a:xfrm>
            <a:off x="8707120" y="2149137"/>
            <a:ext cx="2692400" cy="4467941"/>
          </a:xfrm>
          <a:prstGeom prst="rect">
            <a:avLst/>
          </a:prstGeom>
        </p:spPr>
      </p:pic>
      <p:sp>
        <p:nvSpPr>
          <p:cNvPr id="9" name="CuadroTexto 350">
            <a:extLst>
              <a:ext uri="{FF2B5EF4-FFF2-40B4-BE49-F238E27FC236}">
                <a16:creationId xmlns:a16="http://schemas.microsoft.com/office/drawing/2014/main" id="{8B30B471-1E37-2E75-2201-95B540F4E9A7}"/>
              </a:ext>
            </a:extLst>
          </p:cNvPr>
          <p:cNvSpPr txBox="1"/>
          <p:nvPr/>
        </p:nvSpPr>
        <p:spPr>
          <a:xfrm>
            <a:off x="1696720" y="240922"/>
            <a:ext cx="764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49494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From Halal to </a:t>
            </a:r>
            <a:r>
              <a:rPr lang="en-US" sz="4000" b="1" dirty="0" err="1">
                <a:solidFill>
                  <a:srgbClr val="49494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Tayyeb</a:t>
            </a:r>
            <a:r>
              <a:rPr lang="en-US" sz="4000" b="1" dirty="0">
                <a:solidFill>
                  <a:srgbClr val="49494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1051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50">
            <a:extLst>
              <a:ext uri="{FF2B5EF4-FFF2-40B4-BE49-F238E27FC236}">
                <a16:creationId xmlns:a16="http://schemas.microsoft.com/office/drawing/2014/main" id="{FAB0CBC3-A7E7-FDC3-D649-CEE0EB7A9980}"/>
              </a:ext>
            </a:extLst>
          </p:cNvPr>
          <p:cNvSpPr txBox="1"/>
          <p:nvPr/>
        </p:nvSpPr>
        <p:spPr>
          <a:xfrm>
            <a:off x="1782445" y="3003172"/>
            <a:ext cx="764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494949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Thank You  </a:t>
            </a:r>
          </a:p>
        </p:txBody>
      </p:sp>
    </p:spTree>
    <p:extLst>
      <p:ext uri="{BB962C8B-B14F-4D97-AF65-F5344CB8AC3E}">
        <p14:creationId xmlns:p14="http://schemas.microsoft.com/office/powerpoint/2010/main" val="27436217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18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8ACEF9"/>
      </a:accent1>
      <a:accent2>
        <a:srgbClr val="01BAC6"/>
      </a:accent2>
      <a:accent3>
        <a:srgbClr val="F34C12"/>
      </a:accent3>
      <a:accent4>
        <a:srgbClr val="F79549"/>
      </a:accent4>
      <a:accent5>
        <a:srgbClr val="F26378"/>
      </a:accent5>
      <a:accent6>
        <a:srgbClr val="8ACEF9"/>
      </a:accent6>
      <a:hlink>
        <a:srgbClr val="F9F98F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INF - 26 Light">
      <a:dk1>
        <a:srgbClr val="999999"/>
      </a:dk1>
      <a:lt1>
        <a:srgbClr val="FFFFFF"/>
      </a:lt1>
      <a:dk2>
        <a:srgbClr val="374556"/>
      </a:dk2>
      <a:lt2>
        <a:srgbClr val="FEFFFE"/>
      </a:lt2>
      <a:accent1>
        <a:srgbClr val="244653"/>
      </a:accent1>
      <a:accent2>
        <a:srgbClr val="299D8E"/>
      </a:accent2>
      <a:accent3>
        <a:srgbClr val="E9C36B"/>
      </a:accent3>
      <a:accent4>
        <a:srgbClr val="F4A260"/>
      </a:accent4>
      <a:accent5>
        <a:srgbClr val="E76D51"/>
      </a:accent5>
      <a:accent6>
        <a:srgbClr val="244653"/>
      </a:accent6>
      <a:hlink>
        <a:srgbClr val="9FD368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253</Words>
  <Application>Microsoft Office PowerPoint</Application>
  <PresentationFormat>Widescreen</PresentationFormat>
  <Paragraphs>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Lato</vt:lpstr>
      <vt:lpstr>Lato Heavy</vt:lpstr>
      <vt:lpstr>Lato Regular</vt:lpstr>
      <vt:lpstr>Lato Semibold</vt:lpstr>
      <vt:lpstr>Poppins</vt:lpstr>
      <vt:lpstr>Roboto</vt:lpstr>
      <vt:lpstr>Roboto Medium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Fatin Said Juma Al Zadjali</dc:creator>
  <cp:lastModifiedBy>LENOVO</cp:lastModifiedBy>
  <cp:revision>10</cp:revision>
  <dcterms:created xsi:type="dcterms:W3CDTF">2022-11-21T15:21:47Z</dcterms:created>
  <dcterms:modified xsi:type="dcterms:W3CDTF">2022-11-24T11:22:13Z</dcterms:modified>
</cp:coreProperties>
</file>